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5.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720" r:id="rId3"/>
    <p:sldMasterId id="2147483773" r:id="rId4"/>
    <p:sldMasterId id="2147483826" r:id="rId5"/>
    <p:sldMasterId id="2147483879" r:id="rId6"/>
  </p:sldMasterIdLst>
  <p:notesMasterIdLst>
    <p:notesMasterId r:id="rId26"/>
  </p:notesMasterIdLst>
  <p:sldIdLst>
    <p:sldId id="268" r:id="rId7"/>
    <p:sldId id="259" r:id="rId8"/>
    <p:sldId id="260" r:id="rId9"/>
    <p:sldId id="261" r:id="rId10"/>
    <p:sldId id="272" r:id="rId11"/>
    <p:sldId id="262" r:id="rId12"/>
    <p:sldId id="263" r:id="rId13"/>
    <p:sldId id="269" r:id="rId14"/>
    <p:sldId id="273" r:id="rId15"/>
    <p:sldId id="274" r:id="rId16"/>
    <p:sldId id="264" r:id="rId17"/>
    <p:sldId id="275" r:id="rId18"/>
    <p:sldId id="265" r:id="rId19"/>
    <p:sldId id="270" r:id="rId20"/>
    <p:sldId id="271" r:id="rId21"/>
    <p:sldId id="266" r:id="rId22"/>
    <p:sldId id="276" r:id="rId23"/>
    <p:sldId id="267" r:id="rId24"/>
    <p:sldId id="277"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84015" autoAdjust="0"/>
  </p:normalViewPr>
  <p:slideViewPr>
    <p:cSldViewPr>
      <p:cViewPr varScale="1">
        <p:scale>
          <a:sx n="62" d="100"/>
          <a:sy n="62" d="100"/>
        </p:scale>
        <p:origin x="9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BAE94-586C-4BC9-8EC3-4C68D550AB34}" type="datetimeFigureOut">
              <a:rPr lang="fr-FR" smtClean="0"/>
              <a:pPr/>
              <a:t>16/11/2020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80256-464A-4CC5-B5B7-668A6C9A610C}" type="slidenum">
              <a:rPr lang="fr-FR" smtClean="0"/>
              <a:pPr/>
              <a:t>‹#›</a:t>
            </a:fld>
            <a:endParaRPr lang="fr-FR"/>
          </a:p>
        </p:txBody>
      </p:sp>
    </p:spTree>
    <p:extLst>
      <p:ext uri="{BB962C8B-B14F-4D97-AF65-F5344CB8AC3E}">
        <p14:creationId xmlns:p14="http://schemas.microsoft.com/office/powerpoint/2010/main" val="2663087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71075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Assign </a:t>
            </a:r>
            <a:r>
              <a:rPr lang="en-US" sz="1200" b="1" kern="1200" dirty="0">
                <a:solidFill>
                  <a:schemeClr val="tx1"/>
                </a:solidFill>
                <a:effectLst/>
                <a:latin typeface="+mn-lt"/>
                <a:ea typeface="+mn-ea"/>
                <a:cs typeface="+mn-cs"/>
              </a:rPr>
              <a:t>and Publish Applications (Duration 0:30)</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Web-enable your </a:t>
            </a:r>
            <a:r>
              <a:rPr lang="en-US" sz="1200" kern="1200" dirty="0" smtClean="0">
                <a:solidFill>
                  <a:schemeClr val="tx1"/>
                </a:solidFill>
                <a:effectLst/>
                <a:latin typeface="+mn-lt"/>
                <a:ea typeface="+mn-ea"/>
                <a:cs typeface="+mn-cs"/>
              </a:rPr>
              <a:t>business </a:t>
            </a:r>
            <a:r>
              <a:rPr lang="en-US" sz="1200" kern="1200" dirty="0">
                <a:solidFill>
                  <a:schemeClr val="tx1"/>
                </a:solidFill>
                <a:effectLst/>
                <a:latin typeface="+mn-lt"/>
                <a:ea typeface="+mn-ea"/>
                <a:cs typeface="+mn-cs"/>
              </a:rPr>
              <a:t>applications with TSplus application publishing. The setup is fast and easy.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Assign applications to users or groups.</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Customize your user sessions with the TSplus Floating Panel, Application Panel and Remote Taskbar for a better display experience.</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change the size, position and style at your convenience. You can even add your favorite background image!</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34716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Print </a:t>
            </a:r>
            <a:r>
              <a:rPr lang="en-US" sz="1200" b="1" kern="1200" dirty="0">
                <a:solidFill>
                  <a:schemeClr val="tx1"/>
                </a:solidFill>
                <a:effectLst/>
                <a:latin typeface="+mn-lt"/>
                <a:ea typeface="+mn-ea"/>
                <a:cs typeface="+mn-cs"/>
              </a:rPr>
              <a:t>With the TSplus Universal Printer (0:30)</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TSplus Universal printer works with all types of TSplus connection clients. No client-side drivers or special configuration is required. No more stuck spooler process, just smooth, easy printing from your remote session to your local printer.</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Universal Printer Manager, you can install, uninstall, and check the status of the printer. Here you can also configure the default behavior of the Universal printer on a per user or per group basis.</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3320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Server </a:t>
            </a:r>
            <a:r>
              <a:rPr lang="en-US" sz="1200" b="1" kern="1200" dirty="0">
                <a:solidFill>
                  <a:schemeClr val="tx1"/>
                </a:solidFill>
                <a:effectLst/>
                <a:latin typeface="+mn-lt"/>
                <a:ea typeface="+mn-ea"/>
                <a:cs typeface="+mn-cs"/>
              </a:rPr>
              <a:t>administration - Backend (management of infrastructure, access, security and </a:t>
            </a:r>
            <a:r>
              <a:rPr lang="en-US" sz="1200" b="1" kern="1200" dirty="0" smtClean="0">
                <a:solidFill>
                  <a:schemeClr val="tx1"/>
                </a:solidFill>
                <a:effectLst/>
                <a:latin typeface="+mn-lt"/>
                <a:ea typeface="+mn-ea"/>
                <a:cs typeface="+mn-cs"/>
              </a:rPr>
              <a:t>add-ons)</a:t>
            </a:r>
            <a:r>
              <a:rPr lang="fr-FR" sz="1200" b="1" kern="1200" baseline="0" dirty="0" smtClean="0">
                <a:solidFill>
                  <a:schemeClr val="tx1"/>
                </a:solidFill>
                <a:effectLst/>
                <a:latin typeface="+mn-lt"/>
                <a:ea typeface="+mn-ea"/>
                <a:cs typeface="+mn-cs"/>
              </a:rPr>
              <a:t> : </a:t>
            </a:r>
            <a:r>
              <a:rPr lang="en-US" sz="1200" b="1" kern="1200" dirty="0" smtClean="0">
                <a:solidFill>
                  <a:schemeClr val="tx1"/>
                </a:solidFill>
                <a:effectLst/>
                <a:latin typeface="+mn-lt"/>
                <a:ea typeface="+mn-ea"/>
                <a:cs typeface="+mn-cs"/>
              </a:rPr>
              <a:t>Build </a:t>
            </a:r>
            <a:r>
              <a:rPr lang="en-US" sz="1200" b="1" kern="1200" dirty="0">
                <a:solidFill>
                  <a:schemeClr val="tx1"/>
                </a:solidFill>
                <a:effectLst/>
                <a:latin typeface="+mn-lt"/>
                <a:ea typeface="+mn-ea"/>
                <a:cs typeface="+mn-cs"/>
              </a:rPr>
              <a:t>Your Application Web Portal (0:30)</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There’s no need to be a Web Developer to customize your </a:t>
            </a:r>
            <a:r>
              <a:rPr lang="en-US" sz="1200" kern="1200" dirty="0" smtClean="0">
                <a:solidFill>
                  <a:schemeClr val="tx1"/>
                </a:solidFill>
                <a:effectLst/>
                <a:latin typeface="+mn-lt"/>
                <a:ea typeface="+mn-ea"/>
                <a:cs typeface="+mn-cs"/>
              </a:rPr>
              <a:t>Corporate </a:t>
            </a:r>
            <a:r>
              <a:rPr lang="en-US" sz="1200" kern="1200" dirty="0">
                <a:solidFill>
                  <a:schemeClr val="tx1"/>
                </a:solidFill>
                <a:effectLst/>
                <a:latin typeface="+mn-lt"/>
                <a:ea typeface="+mn-ea"/>
                <a:cs typeface="+mn-cs"/>
              </a:rPr>
              <a:t>Remote Web Access page.</a:t>
            </a:r>
          </a:p>
          <a:p>
            <a:r>
              <a:rPr lang="en-US" sz="1200" kern="1200" dirty="0">
                <a:solidFill>
                  <a:schemeClr val="tx1"/>
                </a:solidFill>
                <a:effectLst/>
                <a:latin typeface="+mn-lt"/>
                <a:ea typeface="+mn-ea"/>
                <a:cs typeface="+mn-cs"/>
              </a:rPr>
              <a:t>With the </a:t>
            </a:r>
            <a:r>
              <a:rPr lang="en-US" sz="1200" kern="1200" dirty="0" err="1">
                <a:solidFill>
                  <a:schemeClr val="tx1"/>
                </a:solidFill>
                <a:effectLst/>
                <a:latin typeface="+mn-lt"/>
                <a:ea typeface="+mn-ea"/>
                <a:cs typeface="+mn-cs"/>
              </a:rPr>
              <a:t>AdminTool</a:t>
            </a:r>
            <a:r>
              <a:rPr lang="en-US" sz="1200" kern="1200" dirty="0">
                <a:solidFill>
                  <a:schemeClr val="tx1"/>
                </a:solidFill>
                <a:effectLst/>
                <a:latin typeface="+mn-lt"/>
                <a:ea typeface="+mn-ea"/>
                <a:cs typeface="+mn-cs"/>
              </a:rPr>
              <a:t>, you can easily manage all the graphic settings and design in one place. Design a Web Portal that reflects your business and respects your corporate image!</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Secure your web server with an SSL certificate. With TSplus you can generate your own self-signed SSL certificate in minutes, or you can integrate an SSL issued by a third-party certificate authority.</a:t>
            </a:r>
            <a:endParaRPr lang="fr-FR" sz="120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2556582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Install </a:t>
            </a:r>
            <a:r>
              <a:rPr lang="en-US" sz="1200" b="1" kern="1200" dirty="0">
                <a:solidFill>
                  <a:schemeClr val="tx1"/>
                </a:solidFill>
                <a:effectLst/>
                <a:latin typeface="+mn-lt"/>
                <a:ea typeface="+mn-ea"/>
                <a:cs typeface="+mn-cs"/>
              </a:rPr>
              <a:t>TSplus on Multiple Servers (0:28)</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TSplus was designed with scalability in mind. The Enterprise Edition integrated feature set helps you easily manage your connection load and data access across multiple servers.</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TSplus enterprise edition includes the TSplus Farm Manager and Gateway portal. These features give administrators the tools they need to centrally manage your server farm, including traffic management and load balancing.</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85439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TSplus offers a set of simple and effective ways to enforce good levels of security.</a:t>
            </a:r>
          </a:p>
          <a:p>
            <a:pPr fontAlgn="base"/>
            <a:r>
              <a:rPr lang="fr-FR" sz="1200" b="0" i="0" kern="1200" dirty="0" smtClean="0">
                <a:solidFill>
                  <a:schemeClr val="tx1"/>
                </a:solidFill>
                <a:effectLst/>
                <a:latin typeface="+mn-lt"/>
                <a:ea typeface="+mn-ea"/>
                <a:cs typeface="+mn-cs"/>
              </a:rPr>
              <a:t>The </a:t>
            </a:r>
            <a:r>
              <a:rPr lang="fr-FR" sz="1200" b="0" i="0" kern="1200" dirty="0" err="1" smtClean="0">
                <a:solidFill>
                  <a:schemeClr val="tx1"/>
                </a:solidFill>
                <a:effectLst/>
                <a:latin typeface="+mn-lt"/>
                <a:ea typeface="+mn-ea"/>
                <a:cs typeface="+mn-cs"/>
              </a:rPr>
              <a:t>Administrator</a:t>
            </a:r>
            <a:r>
              <a:rPr lang="fr-FR" sz="1200" b="0" i="0" kern="1200" dirty="0" smtClean="0">
                <a:solidFill>
                  <a:schemeClr val="tx1"/>
                </a:solidFill>
                <a:effectLst/>
                <a:latin typeface="+mn-lt"/>
                <a:ea typeface="+mn-ea"/>
                <a:cs typeface="+mn-cs"/>
              </a:rPr>
              <a:t> </a:t>
            </a:r>
            <a:r>
              <a:rPr lang="fr-FR" sz="1200" b="0" i="0" kern="1200" dirty="0" err="1" smtClean="0">
                <a:solidFill>
                  <a:schemeClr val="tx1"/>
                </a:solidFill>
                <a:effectLst/>
                <a:latin typeface="+mn-lt"/>
                <a:ea typeface="+mn-ea"/>
                <a:cs typeface="+mn-cs"/>
              </a:rPr>
              <a:t>can</a:t>
            </a:r>
            <a:r>
              <a:rPr lang="fr-FR" sz="1200" b="0" i="0" kern="1200" dirty="0" smtClean="0">
                <a:solidFill>
                  <a:schemeClr val="tx1"/>
                </a:solidFill>
                <a:effectLst/>
                <a:latin typeface="+mn-lt"/>
                <a:ea typeface="+mn-ea"/>
                <a:cs typeface="+mn-cs"/>
              </a:rPr>
              <a:t> set </a:t>
            </a:r>
            <a:r>
              <a:rPr lang="fr-FR" sz="1200" b="0" i="0" kern="1200" dirty="0" err="1" smtClean="0">
                <a:solidFill>
                  <a:schemeClr val="tx1"/>
                </a:solidFill>
                <a:effectLst/>
                <a:latin typeface="+mn-lt"/>
                <a:ea typeface="+mn-ea"/>
                <a:cs typeface="+mn-cs"/>
              </a:rPr>
              <a:t>numerous</a:t>
            </a:r>
            <a:r>
              <a:rPr lang="fr-FR" sz="1200" b="0" i="0" kern="1200" dirty="0" smtClean="0">
                <a:solidFill>
                  <a:schemeClr val="tx1"/>
                </a:solidFill>
                <a:effectLst/>
                <a:latin typeface="+mn-lt"/>
                <a:ea typeface="+mn-ea"/>
                <a:cs typeface="+mn-cs"/>
              </a:rPr>
              <a:t> server </a:t>
            </a:r>
            <a:r>
              <a:rPr lang="fr-FR" sz="1200" b="0" i="0" kern="1200" dirty="0" err="1" smtClean="0">
                <a:solidFill>
                  <a:schemeClr val="tx1"/>
                </a:solidFill>
                <a:effectLst/>
                <a:latin typeface="+mn-lt"/>
                <a:ea typeface="+mn-ea"/>
                <a:cs typeface="+mn-cs"/>
              </a:rPr>
              <a:t>access</a:t>
            </a:r>
            <a:r>
              <a:rPr lang="fr-FR" sz="1200" b="0" i="0" kern="1200" dirty="0" smtClean="0">
                <a:solidFill>
                  <a:schemeClr val="tx1"/>
                </a:solidFill>
                <a:effectLst/>
                <a:latin typeface="+mn-lt"/>
                <a:ea typeface="+mn-ea"/>
                <a:cs typeface="+mn-cs"/>
              </a:rPr>
              <a:t> restrictions, end-to-end </a:t>
            </a:r>
            <a:r>
              <a:rPr lang="fr-FR" sz="1200" b="0" i="0" kern="1200" dirty="0" err="1" smtClean="0">
                <a:solidFill>
                  <a:schemeClr val="tx1"/>
                </a:solidFill>
                <a:effectLst/>
                <a:latin typeface="+mn-lt"/>
                <a:ea typeface="+mn-ea"/>
                <a:cs typeface="+mn-cs"/>
              </a:rPr>
              <a:t>encryption</a:t>
            </a:r>
            <a:r>
              <a:rPr lang="fr-FR" sz="1200" b="0" i="0" kern="1200" baseline="0" dirty="0" smtClean="0">
                <a:solidFill>
                  <a:schemeClr val="tx1"/>
                </a:solidFill>
                <a:effectLst/>
                <a:latin typeface="+mn-lt"/>
                <a:ea typeface="+mn-ea"/>
                <a:cs typeface="+mn-cs"/>
              </a:rPr>
              <a:t> for logon/</a:t>
            </a:r>
            <a:r>
              <a:rPr lang="fr-FR" sz="1200" b="0" i="0" kern="1200" baseline="0" dirty="0" err="1" smtClean="0">
                <a:solidFill>
                  <a:schemeClr val="tx1"/>
                </a:solidFill>
                <a:effectLst/>
                <a:latin typeface="+mn-lt"/>
                <a:ea typeface="+mn-ea"/>
                <a:cs typeface="+mn-cs"/>
              </a:rPr>
              <a:t>password</a:t>
            </a:r>
            <a:r>
              <a:rPr lang="fr-FR" sz="1200" b="0" i="0" kern="1200" baseline="0" dirty="0" smtClean="0">
                <a:solidFill>
                  <a:schemeClr val="tx1"/>
                </a:solidFill>
                <a:effectLst/>
                <a:latin typeface="+mn-lt"/>
                <a:ea typeface="+mn-ea"/>
                <a:cs typeface="+mn-cs"/>
              </a:rPr>
              <a:t> and </a:t>
            </a:r>
            <a:r>
              <a:rPr lang="fr-FR" sz="1200" b="0" i="0" kern="1200" dirty="0" smtClean="0">
                <a:solidFill>
                  <a:schemeClr val="tx1"/>
                </a:solidFill>
                <a:effectLst/>
                <a:latin typeface="+mn-lt"/>
                <a:ea typeface="+mn-ea"/>
                <a:cs typeface="+mn-cs"/>
              </a:rPr>
              <a:t>HTTPS </a:t>
            </a:r>
            <a:r>
              <a:rPr lang="fr-FR" sz="1200" b="0" i="0" kern="1200" dirty="0" err="1" smtClean="0">
                <a:solidFill>
                  <a:schemeClr val="tx1"/>
                </a:solidFill>
                <a:effectLst/>
                <a:latin typeface="+mn-lt"/>
                <a:ea typeface="+mn-ea"/>
                <a:cs typeface="+mn-cs"/>
              </a:rPr>
              <a:t>protocol</a:t>
            </a:r>
            <a:r>
              <a:rPr lang="fr-FR" sz="1200" b="0" i="0" kern="1200" dirty="0" smtClean="0">
                <a:solidFill>
                  <a:schemeClr val="tx1"/>
                </a:solidFill>
                <a:effectLst/>
                <a:latin typeface="+mn-lt"/>
                <a:ea typeface="+mn-ea"/>
                <a:cs typeface="+mn-cs"/>
              </a:rPr>
              <a:t>.</a:t>
            </a:r>
            <a:r>
              <a:rPr lang="fr-FR" sz="1200" b="0" i="0" kern="1200" baseline="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With TSplus you can generate your own self-signed SSL certificate in minutes, or you can integrate an SSL issued by a third-party certificate authority.</a:t>
            </a:r>
            <a:endParaRPr lang="fr-FR"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0ED2D2-E05C-4312-A422-BF0C54B29EA4}" type="slidenum">
              <a:rPr lang="fr-FR" smtClean="0"/>
              <a:pPr/>
              <a:t>14</a:t>
            </a:fld>
            <a:endParaRPr lang="fr-FR"/>
          </a:p>
        </p:txBody>
      </p:sp>
    </p:spTree>
    <p:extLst>
      <p:ext uri="{BB962C8B-B14F-4D97-AF65-F5344CB8AC3E}">
        <p14:creationId xmlns:p14="http://schemas.microsoft.com/office/powerpoint/2010/main" val="242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effectLst/>
                <a:latin typeface="+mn-lt"/>
                <a:ea typeface="+mn-ea"/>
                <a:cs typeface="+mn-cs"/>
              </a:rPr>
              <a:t>Enhance </a:t>
            </a:r>
            <a:r>
              <a:rPr lang="en-US" sz="1200" b="1" kern="1200" dirty="0">
                <a:solidFill>
                  <a:schemeClr val="tx1"/>
                </a:solidFill>
                <a:effectLst/>
                <a:latin typeface="+mn-lt"/>
                <a:ea typeface="+mn-ea"/>
                <a:cs typeface="+mn-cs"/>
              </a:rPr>
              <a:t>TSplus with Add-ons – RDS-Knight (Duration 1:05)</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RDS-Knight is the security tool every administrator must have to protect their servers from cyber threats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TSplus embeds a trial version that is installed automatically if the user approves it.</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This TSplus Add-On provides 5 exclusive features:</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Geo-Protection for RDP - This lets administrators allow connections only from approved countries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With Work Hours Access Restrictions, you can enforce logon schedules, limiting access by user or group, to only the hours necessary for work.</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Brute Force Attack Protection monitors failed logon attempts and automatically blocks further connection attempts from suspicious sources after the failure threshold is reached</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Secure level User Access – Not every user needs unlimited access, limit user access to anything from a specific application to the Windows control panel.</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Endpoint Protection stops access from unauthorized devices. With Endpoint protection you can bind a user account to one or more device names. Should a user attempt to login using an unauthorized device, Endpoint Protection will automatically block the attempt.</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68896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fontAlgn="base"/>
            <a:r>
              <a:rPr lang="en-US" sz="1200" b="1" kern="1200" dirty="0" smtClean="0">
                <a:solidFill>
                  <a:schemeClr val="tx1"/>
                </a:solidFill>
                <a:effectLst/>
                <a:latin typeface="+mn-lt"/>
                <a:ea typeface="+mn-ea"/>
                <a:cs typeface="+mn-cs"/>
              </a:rPr>
              <a:t>Enhance </a:t>
            </a:r>
            <a:r>
              <a:rPr lang="en-US" sz="1200" b="1" kern="1200" dirty="0">
                <a:solidFill>
                  <a:schemeClr val="tx1"/>
                </a:solidFill>
                <a:effectLst/>
                <a:latin typeface="+mn-lt"/>
                <a:ea typeface="+mn-ea"/>
                <a:cs typeface="+mn-cs"/>
              </a:rPr>
              <a:t>TSplus with Add-ons - Server Genius (Duration 0:35)</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Server Genius Simplifies Network Monitoring.</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Monitor your server and website health in real time with server genius.</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From its simple setup to its advanced monitoring capabilities, Server Genius monitors hardware performance, remote connections and web traffic. Administrators can check the status of operations at a glance.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Server Genius lets you track usage trends with simple reporting. This is a great tool for gaining insight into when and how users are accessing your </a:t>
            </a:r>
            <a:r>
              <a:rPr lang="en-US" sz="1200" kern="1200" dirty="0" smtClean="0">
                <a:solidFill>
                  <a:schemeClr val="tx1"/>
                </a:solidFill>
                <a:effectLst/>
                <a:latin typeface="+mn-lt"/>
                <a:ea typeface="+mn-ea"/>
                <a:cs typeface="+mn-cs"/>
              </a:rPr>
              <a:t>Business </a:t>
            </a:r>
            <a:r>
              <a:rPr lang="en-US" sz="1200" kern="1200" dirty="0">
                <a:solidFill>
                  <a:schemeClr val="tx1"/>
                </a:solidFill>
                <a:effectLst/>
                <a:latin typeface="+mn-lt"/>
                <a:ea typeface="+mn-ea"/>
                <a:cs typeface="+mn-cs"/>
              </a:rPr>
              <a:t>Applications.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It also has a notification feature which facilitates faster response times on those rare occasions when something does go wrong.</a:t>
            </a:r>
            <a:endParaRPr lang="fr-FR" sz="1200" kern="1200" dirty="0">
              <a:solidFill>
                <a:schemeClr val="tx1"/>
              </a:solidFill>
              <a:effectLst/>
              <a:latin typeface="+mn-lt"/>
              <a:ea typeface="+mn-ea"/>
              <a:cs typeface="+mn-cs"/>
            </a:endParaRPr>
          </a:p>
          <a:p>
            <a:pPr fontAlgn="base"/>
            <a:r>
              <a:rPr lang="en-US"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1018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kern="1200" dirty="0" smtClean="0">
                <a:solidFill>
                  <a:schemeClr val="tx1"/>
                </a:solidFill>
                <a:latin typeface="+mn-lt"/>
                <a:ea typeface="+mn-ea"/>
                <a:cs typeface="+mn-cs"/>
              </a:rPr>
              <a:t>- Siemens Health care</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Siemens is using TSplus to help radiologists.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Siemens equipment to create medial pictures are locally stored.</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TSplus enable to share access to these picture for:</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 medical assistants (who has to print it)</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Any other doctor in the hospital requiring to look at it</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The radiologist himself who can review them in is office</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Health care sector is one of TSplus market segment. Thousands of hospitals/Medical centers are using TSplus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The Red Cross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German Red Cross Emergency Call Center is using TSplus to share the application, the data and to print</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Handicap International</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worldwide headquarter of Handicap International is using TSplus for years.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Spa Salon</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Thousands of SPA salons in the US are using Amazon Cloud hosted application to handle their agenda, billing, accountancy...</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 of the raison why the editor decided to use TSplus is obvious: none of these tens of thousands users are skilled in IT</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Honeywell</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Honeywell is one of the world wide leading company in the sector of Building IT.</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They decided to integrate TSplus within their Building Security solutions.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Texas Instrument</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TI has deploy TSplus in all of its plants to handle the production process (MRP).</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UCLA, </a:t>
            </a:r>
            <a:r>
              <a:rPr lang="en-US" sz="1200" b="1" kern="1200" dirty="0" err="1" smtClean="0">
                <a:solidFill>
                  <a:schemeClr val="tx1"/>
                </a:solidFill>
                <a:latin typeface="+mn-lt"/>
                <a:ea typeface="+mn-ea"/>
                <a:cs typeface="+mn-cs"/>
              </a:rPr>
              <a:t>Harward</a:t>
            </a:r>
            <a:r>
              <a:rPr lang="en-US" sz="1200" b="1" kern="1200" dirty="0" smtClean="0">
                <a:solidFill>
                  <a:schemeClr val="tx1"/>
                </a:solidFill>
                <a:latin typeface="+mn-lt"/>
                <a:ea typeface="+mn-ea"/>
                <a:cs typeface="+mn-cs"/>
              </a:rPr>
              <a:t>, Paris La Sorbonne</a:t>
            </a:r>
            <a:r>
              <a:rPr lang="en-US" sz="1200" kern="1200" dirty="0" smtClean="0">
                <a:solidFill>
                  <a:schemeClr val="tx1"/>
                </a:solidFill>
                <a:latin typeface="+mn-lt"/>
                <a:ea typeface="+mn-ea"/>
                <a:cs typeface="+mn-cs"/>
              </a:rPr>
              <a:t> and hundreds of University/Colleges are using TSplus for academic purposes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TechnologyOne</a:t>
            </a:r>
            <a:r>
              <a:rPr lang="en-US" sz="1200" kern="1200" dirty="0" smtClean="0">
                <a:solidFill>
                  <a:schemeClr val="tx1"/>
                </a:solidFill>
                <a:latin typeface="+mn-lt"/>
                <a:ea typeface="+mn-ea"/>
                <a:cs typeface="+mn-cs"/>
              </a:rPr>
              <a:t> is the largest Australia Cloud hosting company and they are offering TSplus for years to their customers.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Clarion developers:</a:t>
            </a:r>
            <a:r>
              <a:rPr lang="en-US" sz="1200" kern="1200" dirty="0" smtClean="0">
                <a:solidFill>
                  <a:schemeClr val="tx1"/>
                </a:solidFill>
                <a:latin typeface="+mn-lt"/>
                <a:ea typeface="+mn-ea"/>
                <a:cs typeface="+mn-cs"/>
              </a:rPr>
              <a:t> Clarion is a 4GL widely used to develop mission critical applications. The Clarion developer community decided to use TSplus to web enable their Clarion applications.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Auchan</a:t>
            </a:r>
            <a:r>
              <a:rPr lang="en-US"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Auchan</a:t>
            </a:r>
            <a:r>
              <a:rPr lang="en-US" sz="1200" kern="1200" dirty="0" smtClean="0">
                <a:solidFill>
                  <a:schemeClr val="tx1"/>
                </a:solidFill>
                <a:latin typeface="+mn-lt"/>
                <a:ea typeface="+mn-ea"/>
                <a:cs typeface="+mn-cs"/>
              </a:rPr>
              <a:t> is one of the worldwide large chain of medium and large shopping malls.</a:t>
            </a:r>
            <a:endParaRPr lang="fr-F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Europe they deployed TSplus within their 1.800 restaurants.</a:t>
            </a:r>
            <a:endParaRPr lang="fr-FR" sz="1200" kern="1200" dirty="0" smtClean="0">
              <a:solidFill>
                <a:schemeClr val="tx1"/>
              </a:solidFill>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86C80256-464A-4CC5-B5B7-668A6C9A610C}" type="slidenum">
              <a:rPr lang="fr-FR" smtClean="0"/>
              <a:pPr/>
              <a:t>17</a:t>
            </a:fld>
            <a:endParaRPr lang="fr-FR"/>
          </a:p>
        </p:txBody>
      </p:sp>
    </p:spTree>
    <p:extLst>
      <p:ext uri="{BB962C8B-B14F-4D97-AF65-F5344CB8AC3E}">
        <p14:creationId xmlns:p14="http://schemas.microsoft.com/office/powerpoint/2010/main" val="4101075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The </a:t>
            </a:r>
            <a:r>
              <a:rPr lang="en-US" sz="1200" b="1" kern="1200" dirty="0">
                <a:solidFill>
                  <a:schemeClr val="tx1"/>
                </a:solidFill>
                <a:effectLst/>
                <a:latin typeface="+mn-lt"/>
                <a:ea typeface="+mn-ea"/>
                <a:cs typeface="+mn-cs"/>
              </a:rPr>
              <a:t>future is now (Duration 0:30)</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From </a:t>
            </a:r>
            <a:r>
              <a:rPr lang="en-US" sz="1200" kern="1200" dirty="0">
                <a:solidFill>
                  <a:schemeClr val="tx1"/>
                </a:solidFill>
                <a:effectLst/>
                <a:latin typeface="+mn-lt"/>
                <a:ea typeface="+mn-ea"/>
                <a:cs typeface="+mn-cs"/>
              </a:rPr>
              <a:t>our core software to our suite of add-ons, from the simple administration tool to the Server genius advanced monitoring system, TSplus is the best solution for offering robust, high availability for your </a:t>
            </a:r>
            <a:r>
              <a:rPr lang="en-US" sz="1200" kern="1200" dirty="0" smtClean="0">
                <a:solidFill>
                  <a:schemeClr val="tx1"/>
                </a:solidFill>
                <a:effectLst/>
                <a:latin typeface="+mn-lt"/>
                <a:ea typeface="+mn-ea"/>
                <a:cs typeface="+mn-cs"/>
              </a:rPr>
              <a:t>Business Applications</a:t>
            </a:r>
            <a:r>
              <a:rPr lang="en-US" sz="1200" kern="1200" dirty="0">
                <a:solidFill>
                  <a:schemeClr val="tx1"/>
                </a:solidFill>
                <a:effectLst/>
                <a:latin typeface="+mn-lt"/>
                <a:ea typeface="+mn-ea"/>
                <a:cs typeface="+mn-cs"/>
              </a:rPr>
              <a:t>, no matter the size of your business.</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Your data IS your business. </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time to take the next step and welcome TSplus as the new partner in your success story. </a:t>
            </a:r>
            <a:r>
              <a:rPr lang="en-US" sz="1200" b="1" kern="1200" dirty="0">
                <a:solidFill>
                  <a:schemeClr val="tx1"/>
                </a:solidFill>
                <a:effectLst/>
                <a:latin typeface="+mn-lt"/>
                <a:ea typeface="+mn-ea"/>
                <a:cs typeface="+mn-cs"/>
              </a:rPr>
              <a:t>(END)</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65710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0765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rtl="0"/>
            <a:r>
              <a:rPr lang="en-US" sz="1200" b="1" i="0" u="none" strike="noStrike" kern="1200" dirty="0" smtClean="0">
                <a:solidFill>
                  <a:schemeClr val="tx1"/>
                </a:solidFill>
                <a:effectLst/>
                <a:latin typeface="+mn-lt"/>
                <a:ea typeface="+mn-ea"/>
                <a:cs typeface="+mn-cs"/>
              </a:rPr>
              <a:t>Who </a:t>
            </a:r>
            <a:r>
              <a:rPr lang="en-US" sz="1200" b="1" i="0" u="none" strike="noStrike" kern="1200" dirty="0">
                <a:solidFill>
                  <a:schemeClr val="tx1"/>
                </a:solidFill>
                <a:effectLst/>
                <a:latin typeface="+mn-lt"/>
                <a:ea typeface="+mn-ea"/>
                <a:cs typeface="+mn-cs"/>
              </a:rPr>
              <a:t>Are We? (Total Duration 0:50)</a:t>
            </a:r>
            <a:endParaRPr lang="en-US" b="0" dirty="0">
              <a:effectLst/>
            </a:endParaRPr>
          </a:p>
          <a:p>
            <a:endParaRPr lang="en-US" sz="1200" b="0" i="0" u="none" strike="noStrike"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(Duration 0:30) </a:t>
            </a:r>
            <a:r>
              <a:rPr lang="en-US" sz="1200" kern="1200" dirty="0">
                <a:solidFill>
                  <a:schemeClr val="tx1"/>
                </a:solidFill>
                <a:effectLst/>
                <a:latin typeface="+mn-lt"/>
                <a:ea typeface="+mn-ea"/>
                <a:cs typeface="+mn-cs"/>
              </a:rPr>
              <a:t>TSplus is a global leader in remote access technology. From day one, our vision and our products have been built on the idea that the ability to work remotely and to collaborate across time zones and borders should be affordable and manageable enough that startups and small businesses can spend more time innovating and less time worrying about their IT infrastructure and overhead costs. </a:t>
            </a:r>
          </a:p>
          <a:p>
            <a:r>
              <a:rPr lang="en-US" sz="1200" kern="1200" dirty="0">
                <a:solidFill>
                  <a:schemeClr val="tx1"/>
                </a:solidFill>
                <a:effectLst/>
                <a:latin typeface="+mn-lt"/>
                <a:ea typeface="+mn-ea"/>
                <a:cs typeface="+mn-cs"/>
              </a:rPr>
              <a:t>At the same time the technology needed to be scalable and secure, with advanced management and deployment tools allowing for efficient integration into an enterprise environment.</a:t>
            </a:r>
            <a:endParaRPr lang="fr-FR"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(Duration 0:20) </a:t>
            </a:r>
            <a:r>
              <a:rPr lang="en-US" sz="1200" kern="1200" dirty="0">
                <a:solidFill>
                  <a:schemeClr val="tx1"/>
                </a:solidFill>
                <a:effectLst/>
                <a:latin typeface="+mn-lt"/>
                <a:ea typeface="+mn-ea"/>
                <a:cs typeface="+mn-cs"/>
              </a:rPr>
              <a:t>With over 10 years of providing remote desktop solutions, TSplus is a field-proven technology in cloud computing. We support five thousand retailers and three million users in ten regions, spanning 5 continents. We’ve made it our mission to create robust solutions to keep your business connected.</a:t>
            </a:r>
            <a:endParaRPr lang="fr-FR" sz="1200" kern="1200" dirty="0">
              <a:solidFill>
                <a:schemeClr val="tx1"/>
              </a:solidFill>
              <a:effectLst/>
              <a:latin typeface="+mn-lt"/>
              <a:ea typeface="+mn-ea"/>
              <a:cs typeface="+mn-cs"/>
            </a:endParaRPr>
          </a:p>
          <a:p>
            <a:r>
              <a:rPr lang="en-US" dirty="0"/>
              <a:t/>
            </a:r>
            <a:br>
              <a:rPr lang="en-US" dirty="0"/>
            </a:br>
            <a:endParaRPr lang="en-US" sz="1200" b="1" i="0" u="none" strike="noStrike" kern="1200" dirty="0">
              <a:solidFill>
                <a:schemeClr val="tx1"/>
              </a:solidFill>
              <a:effectLst/>
              <a:latin typeface="+mn-lt"/>
              <a:ea typeface="+mn-ea"/>
              <a:cs typeface="+mn-cs"/>
            </a:endParaRPr>
          </a:p>
          <a:p>
            <a:r>
              <a:rPr lang="en-US" dirty="0"/>
              <a:t/>
            </a:r>
            <a:br>
              <a:rPr lang="en-US" dirty="0"/>
            </a:br>
            <a:r>
              <a:rPr lang="en-US" dirty="0"/>
              <a:t/>
            </a:r>
            <a:br>
              <a:rPr lang="en-US" dirty="0"/>
            </a:b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94266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rtl="0"/>
            <a:r>
              <a:rPr lang="en-US" sz="1200" b="1" i="0" u="none" strike="noStrike" kern="1200" dirty="0">
                <a:solidFill>
                  <a:schemeClr val="tx1"/>
                </a:solidFill>
                <a:effectLst/>
                <a:latin typeface="+mn-lt"/>
                <a:ea typeface="+mn-ea"/>
                <a:cs typeface="+mn-cs"/>
              </a:rPr>
              <a:t>Connecting the world (Total Duration 0:53)</a:t>
            </a:r>
            <a:endParaRPr lang="en-US" b="0" dirty="0">
              <a:effectLst/>
            </a:endParaRPr>
          </a:p>
          <a:p>
            <a:endParaRPr lang="en-US" sz="1200" b="1" i="0" u="none" strike="noStrike" kern="1200" dirty="0">
              <a:solidFill>
                <a:schemeClr val="tx1"/>
              </a:solidFill>
              <a:effectLst/>
              <a:latin typeface="+mn-lt"/>
              <a:ea typeface="+mn-ea"/>
              <a:cs typeface="+mn-cs"/>
            </a:endParaRPr>
          </a:p>
          <a:p>
            <a:pPr rtl="0"/>
            <a:r>
              <a:rPr lang="en-US" sz="1200" b="1" i="0" u="none" strike="noStrike" kern="1200" dirty="0">
                <a:solidFill>
                  <a:schemeClr val="tx1"/>
                </a:solidFill>
                <a:effectLst/>
                <a:latin typeface="+mn-lt"/>
                <a:ea typeface="+mn-ea"/>
                <a:cs typeface="+mn-cs"/>
              </a:rPr>
              <a:t>From Workstations To </a:t>
            </a:r>
            <a:r>
              <a:rPr lang="en-US" sz="1200" b="1" i="0" u="none" strike="noStrike" kern="1200" dirty="0" err="1">
                <a:solidFill>
                  <a:schemeClr val="tx1"/>
                </a:solidFill>
                <a:effectLst/>
                <a:latin typeface="+mn-lt"/>
                <a:ea typeface="+mn-ea"/>
                <a:cs typeface="+mn-cs"/>
              </a:rPr>
              <a:t>SmartPhones</a:t>
            </a:r>
            <a:r>
              <a:rPr lang="en-US" sz="1200" b="1" i="0" u="none" strike="noStrike" kern="1200" dirty="0">
                <a:solidFill>
                  <a:schemeClr val="tx1"/>
                </a:solidFill>
                <a:effectLst/>
                <a:latin typeface="+mn-lt"/>
                <a:ea typeface="+mn-ea"/>
                <a:cs typeface="+mn-cs"/>
              </a:rPr>
              <a:t> and Tablets</a:t>
            </a:r>
          </a:p>
          <a:p>
            <a:pPr rtl="0"/>
            <a:endParaRPr lang="en-US" b="0" dirty="0">
              <a:effectLst/>
            </a:endParaRPr>
          </a:p>
          <a:p>
            <a:r>
              <a:rPr lang="en-US" sz="1200" kern="1200" dirty="0">
                <a:solidFill>
                  <a:schemeClr val="tx1"/>
                </a:solidFill>
                <a:effectLst/>
                <a:latin typeface="+mn-lt"/>
                <a:ea typeface="+mn-ea"/>
                <a:cs typeface="+mn-cs"/>
              </a:rPr>
              <a:t>Device standardization has long been a part of maintaining network security and integrity. This has often meant ballooning tech budgets or cutting corners on client devices and software licenses for the sake of getting all the parts of your network to work well together.</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TSplus offers cost-effective connection solutions, no matter what type of device you use. We have secure app and web-based solutions for Windows, iOS and Android, as well as web-based solutions for Mac users.</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a certain amount of internal standardization will always remain part of every good administrator’s best practices, TSplus gives administrators more flexibility in their deployment methods and target devices.</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Whether your preference is classic Remote desktop on your notebook, published applications on your office workstation, or real time collaboration from a mobile device, TSplus has a solution for you.</a:t>
            </a:r>
            <a:endParaRPr lang="fr-FR" dirty="0"/>
          </a:p>
        </p:txBody>
      </p:sp>
    </p:spTree>
    <p:extLst>
      <p:ext uri="{BB962C8B-B14F-4D97-AF65-F5344CB8AC3E}">
        <p14:creationId xmlns:p14="http://schemas.microsoft.com/office/powerpoint/2010/main" val="398048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Cross-platform </a:t>
            </a:r>
            <a:r>
              <a:rPr lang="en-US" sz="1200" b="1" kern="1200" dirty="0">
                <a:solidFill>
                  <a:schemeClr val="tx1"/>
                </a:solidFill>
                <a:effectLst/>
                <a:latin typeface="+mn-lt"/>
                <a:ea typeface="+mn-ea"/>
                <a:cs typeface="+mn-cs"/>
              </a:rPr>
              <a:t>connectivity (Duration 0:20 seconds)</a:t>
            </a:r>
            <a:endParaRPr lang="fr-FR" sz="1200" kern="1200" dirty="0">
              <a:solidFill>
                <a:schemeClr val="tx1"/>
              </a:solidFill>
              <a:effectLst/>
              <a:latin typeface="+mn-lt"/>
              <a:ea typeface="+mn-ea"/>
              <a:cs typeface="+mn-cs"/>
            </a:endParaRPr>
          </a:p>
          <a:p>
            <a:pPr rtl="0"/>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Thanks to our platform-agnostic HTML5 Web portal, TSplus ensures availability of your </a:t>
            </a:r>
            <a:r>
              <a:rPr lang="en-US" sz="1200" kern="1200" dirty="0" smtClean="0">
                <a:solidFill>
                  <a:schemeClr val="tx1"/>
                </a:solidFill>
                <a:effectLst/>
                <a:latin typeface="+mn-lt"/>
                <a:ea typeface="+mn-ea"/>
                <a:cs typeface="+mn-cs"/>
              </a:rPr>
              <a:t>business applications </a:t>
            </a:r>
            <a:r>
              <a:rPr lang="en-US" sz="1200" kern="1200" dirty="0">
                <a:solidFill>
                  <a:schemeClr val="tx1"/>
                </a:solidFill>
                <a:effectLst/>
                <a:latin typeface="+mn-lt"/>
                <a:ea typeface="+mn-ea"/>
                <a:cs typeface="+mn-cs"/>
              </a:rPr>
              <a:t>on any modern device.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Access to client/server file transfer and the TSplus Universal Printer, the TSplus web client is a great way to maintain workflow continuity for people that work on multiple platforms.</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Tree>
    <p:extLst>
      <p:ext uri="{BB962C8B-B14F-4D97-AF65-F5344CB8AC3E}">
        <p14:creationId xmlns:p14="http://schemas.microsoft.com/office/powerpoint/2010/main" val="69593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err="1" smtClean="0">
                <a:solidFill>
                  <a:schemeClr val="tx1"/>
                </a:solidFill>
                <a:effectLst/>
                <a:latin typeface="+mn-lt"/>
                <a:ea typeface="+mn-ea"/>
                <a:cs typeface="+mn-cs"/>
              </a:rPr>
              <a:t>RemoteApp</a:t>
            </a:r>
            <a:r>
              <a:rPr lang="en-US" sz="1200" b="1" kern="1200" dirty="0" smtClean="0">
                <a:solidFill>
                  <a:schemeClr val="tx1"/>
                </a:solidFill>
                <a:effectLst/>
                <a:latin typeface="+mn-lt"/>
                <a:ea typeface="+mn-ea"/>
                <a:cs typeface="+mn-cs"/>
              </a:rPr>
              <a:t> </a:t>
            </a:r>
            <a:r>
              <a:rPr lang="en-US" sz="1200" b="1" kern="1200" dirty="0">
                <a:solidFill>
                  <a:schemeClr val="tx1"/>
                </a:solidFill>
                <a:effectLst/>
                <a:latin typeface="+mn-lt"/>
                <a:ea typeface="+mn-ea"/>
                <a:cs typeface="+mn-cs"/>
              </a:rPr>
              <a:t>on client (Duration 0:35)</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windows users, we have even more options. We know workflow is important. </a:t>
            </a:r>
          </a:p>
          <a:p>
            <a:r>
              <a:rPr lang="en-US" sz="1200" kern="1200" dirty="0">
                <a:solidFill>
                  <a:schemeClr val="tx1"/>
                </a:solidFill>
                <a:effectLst/>
                <a:latin typeface="+mn-lt"/>
                <a:ea typeface="+mn-ea"/>
                <a:cs typeface="+mn-cs"/>
              </a:rPr>
              <a:t>As traditions in how we work have evolved, TSplus has evolved with them. </a:t>
            </a:r>
          </a:p>
          <a:p>
            <a:r>
              <a:rPr lang="en-US" sz="1200" kern="1200" dirty="0">
                <a:solidFill>
                  <a:schemeClr val="tx1"/>
                </a:solidFill>
                <a:effectLst/>
                <a:latin typeface="+mn-lt"/>
                <a:ea typeface="+mn-ea"/>
                <a:cs typeface="+mn-cs"/>
              </a:rPr>
              <a:t>The TSplus RemoteApp on Client feature moves beyond the traditional remote desktop and integrates your published applications into your local windows environment, appearing alongside locally installed applications and removing the distractions that can come with working in multiple environments simultaneously. This will improve productivity and cut down training time and costs when bringing new users onboard.</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5957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r>
              <a:rPr lang="en-US" sz="1200" b="1" kern="1200" dirty="0" smtClean="0">
                <a:solidFill>
                  <a:schemeClr val="tx1"/>
                </a:solidFill>
                <a:effectLst/>
                <a:latin typeface="+mn-lt"/>
                <a:ea typeface="+mn-ea"/>
                <a:cs typeface="+mn-cs"/>
              </a:rPr>
              <a:t>Generated </a:t>
            </a:r>
            <a:r>
              <a:rPr lang="en-US" sz="1200" b="1" kern="1200" dirty="0">
                <a:solidFill>
                  <a:schemeClr val="tx1"/>
                </a:solidFill>
                <a:effectLst/>
                <a:latin typeface="+mn-lt"/>
                <a:ea typeface="+mn-ea"/>
                <a:cs typeface="+mn-cs"/>
              </a:rPr>
              <a:t>Client (Duration 0:20)</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those with increased access requirements, TSplus offers a secure generated client. </a:t>
            </a:r>
          </a:p>
          <a:p>
            <a:r>
              <a:rPr lang="en-US" sz="1200" kern="1200" dirty="0">
                <a:solidFill>
                  <a:schemeClr val="tx1"/>
                </a:solidFill>
                <a:effectLst/>
                <a:latin typeface="+mn-lt"/>
                <a:ea typeface="+mn-ea"/>
                <a:cs typeface="+mn-cs"/>
              </a:rPr>
              <a:t>The generated client offers all the access and security of the web client, with the added benefit of increased display configuration options, hardware redirection and use with load balanced servers. </a:t>
            </a:r>
            <a:endParaRPr lang="fr-FR" sz="120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676835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Mobile </a:t>
            </a:r>
            <a:r>
              <a:rPr lang="en-US" sz="1200" b="1" kern="1200" dirty="0">
                <a:solidFill>
                  <a:schemeClr val="tx1"/>
                </a:solidFill>
                <a:effectLst/>
                <a:latin typeface="+mn-lt"/>
                <a:ea typeface="+mn-ea"/>
                <a:cs typeface="+mn-cs"/>
              </a:rPr>
              <a:t>App (Duration 0:30)</a:t>
            </a:r>
          </a:p>
          <a:p>
            <a:endParaRPr lang="fr-FR"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 Mobile – Discover the TSplus App</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 wherever you are, whenever you want – </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TSplus Mobile App, your </a:t>
            </a:r>
            <a:r>
              <a:rPr lang="en-US" sz="1200" kern="1200" dirty="0" smtClean="0">
                <a:solidFill>
                  <a:schemeClr val="tx1"/>
                </a:solidFill>
                <a:effectLst/>
                <a:latin typeface="+mn-lt"/>
                <a:ea typeface="+mn-ea"/>
                <a:cs typeface="+mn-cs"/>
              </a:rPr>
              <a:t>business </a:t>
            </a:r>
            <a:r>
              <a:rPr lang="en-US" sz="1200" kern="1200" dirty="0">
                <a:solidFill>
                  <a:schemeClr val="tx1"/>
                </a:solidFill>
                <a:effectLst/>
                <a:latin typeface="+mn-lt"/>
                <a:ea typeface="+mn-ea"/>
                <a:cs typeface="+mn-cs"/>
              </a:rPr>
              <a:t>applications are available anywhere in real time, all you need is an internet connection.</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Mobile App is available for Android and iOS. Just like TSplus software for Windows, the Mobile App offers fast and stable connections. </a:t>
            </a:r>
          </a:p>
          <a:p>
            <a:r>
              <a:rPr lang="en-US" sz="1200" kern="1200" dirty="0">
                <a:solidFill>
                  <a:schemeClr val="tx1"/>
                </a:solidFill>
                <a:effectLst/>
                <a:latin typeface="+mn-lt"/>
                <a:ea typeface="+mn-ea"/>
                <a:cs typeface="+mn-cs"/>
              </a:rPr>
              <a:t>Its user-friendly and responsive interface is designed on the same principles of security, simplicity and scalability.</a:t>
            </a:r>
            <a:endParaRPr lang="fr-FR"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448703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Server </a:t>
            </a:r>
            <a:r>
              <a:rPr lang="en-US" sz="1200" b="1" kern="1200" dirty="0">
                <a:solidFill>
                  <a:schemeClr val="tx1"/>
                </a:solidFill>
                <a:effectLst/>
                <a:latin typeface="+mn-lt"/>
                <a:ea typeface="+mn-ea"/>
                <a:cs typeface="+mn-cs"/>
              </a:rPr>
              <a:t>Administration of connections and client resources</a:t>
            </a:r>
            <a:endParaRPr lang="fr-FR" sz="1200" kern="1200" dirty="0">
              <a:solidFill>
                <a:schemeClr val="tx1"/>
              </a:solidFill>
              <a:effectLst/>
              <a:latin typeface="+mn-lt"/>
              <a:ea typeface="+mn-ea"/>
              <a:cs typeface="+mn-cs"/>
            </a:endParaRPr>
          </a:p>
          <a:p>
            <a:r>
              <a:rPr lang="en-US" sz="1200" b="1" kern="1200" dirty="0" err="1" smtClean="0">
                <a:solidFill>
                  <a:schemeClr val="tx1"/>
                </a:solidFill>
                <a:effectLst/>
                <a:latin typeface="+mn-lt"/>
                <a:ea typeface="+mn-ea"/>
                <a:cs typeface="+mn-cs"/>
              </a:rPr>
              <a:t>Tsplus</a:t>
            </a:r>
            <a:r>
              <a:rPr lang="en-US" sz="1200" b="1" kern="1200" dirty="0" smtClean="0">
                <a:solidFill>
                  <a:schemeClr val="tx1"/>
                </a:solidFill>
                <a:effectLst/>
                <a:latin typeface="+mn-lt"/>
                <a:ea typeface="+mn-ea"/>
                <a:cs typeface="+mn-cs"/>
              </a:rPr>
              <a:t> </a:t>
            </a:r>
            <a:r>
              <a:rPr lang="en-US" sz="1200" b="1" kern="1200" dirty="0">
                <a:solidFill>
                  <a:schemeClr val="tx1"/>
                </a:solidFill>
                <a:effectLst/>
                <a:latin typeface="+mn-lt"/>
                <a:ea typeface="+mn-ea"/>
                <a:cs typeface="+mn-cs"/>
              </a:rPr>
              <a:t>Administration Tool (Duration 0:25)</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Admin tool is the heart of TSplus. It is the command center where everything happens.</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Admin Tool offers full control of every aspect of TSplus, all while maintaining a simple interface and easy setup and management.</a:t>
            </a:r>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you can create new user accounts, publish applications, manage user groups and even customize your corporate web access portal! </a:t>
            </a:r>
            <a:endParaRPr lang="fr-FR" sz="120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128836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Portable </a:t>
            </a:r>
            <a:r>
              <a:rPr lang="en-US" sz="1200" b="1" kern="1200" dirty="0">
                <a:solidFill>
                  <a:schemeClr val="tx1"/>
                </a:solidFill>
                <a:effectLst/>
                <a:latin typeface="+mn-lt"/>
                <a:ea typeface="+mn-ea"/>
                <a:cs typeface="+mn-cs"/>
              </a:rPr>
              <a:t>Client Generator (Duration 0:35)</a:t>
            </a:r>
          </a:p>
          <a:p>
            <a:endParaRPr lang="fr-F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Portable client generator allows administrators to create a packaged, customized connection client. Generated clients can be pre-built by administrators to meet the specific needs of a single user or for large scale deployments across multiple work sites. </a:t>
            </a:r>
          </a:p>
          <a:p>
            <a:r>
              <a:rPr lang="en-US" sz="1200" kern="1200" dirty="0">
                <a:solidFill>
                  <a:schemeClr val="tx1"/>
                </a:solidFill>
                <a:effectLst/>
                <a:latin typeface="+mn-lt"/>
                <a:ea typeface="+mn-ea"/>
                <a:cs typeface="+mn-cs"/>
              </a:rPr>
              <a:t>The Portable client generator can create the whole range of available TSplus connection configurations. </a:t>
            </a:r>
          </a:p>
          <a:p>
            <a:r>
              <a:rPr lang="en-US" sz="1200" kern="1200" dirty="0">
                <a:solidFill>
                  <a:schemeClr val="tx1"/>
                </a:solidFill>
                <a:effectLst/>
                <a:latin typeface="+mn-lt"/>
                <a:ea typeface="+mn-ea"/>
                <a:cs typeface="+mn-cs"/>
              </a:rPr>
              <a:t>From a single published application, to the complete remote desktop experience.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Portable Client Generator, it only takes a few easy steps to create a connection client for TSplus.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Tree>
    <p:extLst>
      <p:ext uri="{BB962C8B-B14F-4D97-AF65-F5344CB8AC3E}">
        <p14:creationId xmlns:p14="http://schemas.microsoft.com/office/powerpoint/2010/main" val="424132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picture with phon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 xmlns:a16="http://schemas.microsoft.com/office/drawing/2014/main" id="{70D8C666-3BDC-4C07-A01A-A0C26B8193A2}"/>
              </a:ext>
            </a:extLst>
          </p:cNvPr>
          <p:cNvSpPr>
            <a:spLocks noGrp="1"/>
          </p:cNvSpPr>
          <p:nvPr>
            <p:ph type="pic" sz="quarter" idx="16"/>
          </p:nvPr>
        </p:nvSpPr>
        <p:spPr>
          <a:xfrm>
            <a:off x="2739561" y="2570049"/>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 xmlns:a16="http://schemas.microsoft.com/office/drawing/2014/main" id="{B8EE47F1-5B07-4F15-9C34-2207353A840D}"/>
              </a:ext>
            </a:extLst>
          </p:cNvPr>
          <p:cNvSpPr>
            <a:spLocks noGrp="1"/>
          </p:cNvSpPr>
          <p:nvPr>
            <p:ph type="pic" sz="quarter" idx="14"/>
          </p:nvPr>
        </p:nvSpPr>
        <p:spPr>
          <a:xfrm>
            <a:off x="0" y="3821509"/>
            <a:ext cx="9144000" cy="3036497"/>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8913075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eatures 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 xmlns:a16="http://schemas.microsoft.com/office/drawing/2014/main" id="{70D8C666-3BDC-4C07-A01A-A0C26B8193A2}"/>
              </a:ext>
            </a:extLst>
          </p:cNvPr>
          <p:cNvSpPr>
            <a:spLocks noGrp="1"/>
          </p:cNvSpPr>
          <p:nvPr>
            <p:ph type="pic" sz="quarter" idx="16"/>
          </p:nvPr>
        </p:nvSpPr>
        <p:spPr>
          <a:xfrm>
            <a:off x="2739561" y="3373024"/>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7" name="Text Placeholder 8">
            <a:extLst>
              <a:ext uri="{FF2B5EF4-FFF2-40B4-BE49-F238E27FC236}">
                <a16:creationId xmlns="" xmlns:a16="http://schemas.microsoft.com/office/drawing/2014/main" id="{1472AAA0-FF57-4BF9-A37A-30226A7C9F3F}"/>
              </a:ext>
            </a:extLst>
          </p:cNvPr>
          <p:cNvSpPr>
            <a:spLocks noGrp="1"/>
          </p:cNvSpPr>
          <p:nvPr>
            <p:ph type="body" sz="quarter" idx="23" hasCustomPrompt="1"/>
          </p:nvPr>
        </p:nvSpPr>
        <p:spPr>
          <a:xfrm>
            <a:off x="938123" y="2182813"/>
            <a:ext cx="7270137" cy="923925"/>
          </a:xfrm>
          <a:noFill/>
        </p:spPr>
        <p:txBody>
          <a:bodyPr lIns="91440" tIns="91440" rIns="91440" bIns="91440" anchor="t">
            <a:noAutofit/>
          </a:bodyPr>
          <a:lstStyle>
            <a:lvl1pPr marL="0" indent="0" algn="l">
              <a:lnSpc>
                <a:spcPct val="150000"/>
              </a:lnSpc>
              <a:spcBef>
                <a:spcPts val="600"/>
              </a:spcBef>
              <a:buNone/>
              <a:defRPr sz="1400" b="0">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546563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content with 3D imag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Picture Placeholder 3">
            <a:extLst>
              <a:ext uri="{FF2B5EF4-FFF2-40B4-BE49-F238E27FC236}">
                <a16:creationId xmlns="" xmlns:a16="http://schemas.microsoft.com/office/drawing/2014/main" id="{F1F2DF05-C0E4-48A0-9A35-E56F98127C1F}"/>
              </a:ext>
            </a:extLst>
          </p:cNvPr>
          <p:cNvSpPr>
            <a:spLocks noGrp="1"/>
          </p:cNvSpPr>
          <p:nvPr>
            <p:ph type="pic" sz="quarter" idx="28"/>
          </p:nvPr>
        </p:nvSpPr>
        <p:spPr>
          <a:xfrm rot="1800000">
            <a:off x="6241173" y="2197356"/>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0" name="Picture Placeholder 3">
            <a:extLst>
              <a:ext uri="{FF2B5EF4-FFF2-40B4-BE49-F238E27FC236}">
                <a16:creationId xmlns="" xmlns:a16="http://schemas.microsoft.com/office/drawing/2014/main" id="{8FAABC46-BE57-470D-83FB-4E5596F24E1E}"/>
              </a:ext>
            </a:extLst>
          </p:cNvPr>
          <p:cNvSpPr>
            <a:spLocks noGrp="1"/>
          </p:cNvSpPr>
          <p:nvPr>
            <p:ph type="pic" sz="quarter" idx="29"/>
          </p:nvPr>
        </p:nvSpPr>
        <p:spPr>
          <a:xfrm rot="1800000">
            <a:off x="5128365" y="2197357"/>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1" name="Text Placeholder 8">
            <a:extLst>
              <a:ext uri="{FF2B5EF4-FFF2-40B4-BE49-F238E27FC236}">
                <a16:creationId xmlns="" xmlns:a16="http://schemas.microsoft.com/office/drawing/2014/main" id="{342B996D-4BD9-4886-925B-A791A858F4C8}"/>
              </a:ext>
            </a:extLst>
          </p:cNvPr>
          <p:cNvSpPr>
            <a:spLocks noGrp="1"/>
          </p:cNvSpPr>
          <p:nvPr>
            <p:ph type="body" sz="quarter" idx="20" hasCustomPrompt="1"/>
          </p:nvPr>
        </p:nvSpPr>
        <p:spPr>
          <a:xfrm>
            <a:off x="629844" y="3138367"/>
            <a:ext cx="2955253"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 xmlns:a16="http://schemas.microsoft.com/office/drawing/2014/main" id="{CFD6AF48-DFC4-44A9-BBEE-C33F9EF2073F}"/>
              </a:ext>
            </a:extLst>
          </p:cNvPr>
          <p:cNvSpPr>
            <a:spLocks noGrp="1"/>
          </p:cNvSpPr>
          <p:nvPr>
            <p:ph type="body" sz="quarter" idx="21" hasCustomPrompt="1"/>
          </p:nvPr>
        </p:nvSpPr>
        <p:spPr>
          <a:xfrm>
            <a:off x="629843" y="3584170"/>
            <a:ext cx="3549657" cy="211789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745746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ist with icons">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D38E9C7-E3AF-4928-8B4D-76580C7665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30" y="0"/>
            <a:ext cx="3166679" cy="6858000"/>
          </a:xfrm>
          <a:prstGeom prst="rect">
            <a:avLst/>
          </a:prstGeom>
        </p:spPr>
      </p:pic>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3743665" y="896254"/>
            <a:ext cx="4772879" cy="986136"/>
          </a:xfrm>
        </p:spPr>
        <p:txBody>
          <a:bodyPr/>
          <a:lstStyle>
            <a:lvl1pPr algn="l">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3743661" y="1758537"/>
            <a:ext cx="4716922" cy="1057279"/>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 xmlns:a16="http://schemas.microsoft.com/office/drawing/2014/main" id="{70D8C666-3BDC-4C07-A01A-A0C26B8193A2}"/>
              </a:ext>
            </a:extLst>
          </p:cNvPr>
          <p:cNvSpPr>
            <a:spLocks noGrp="1"/>
          </p:cNvSpPr>
          <p:nvPr>
            <p:ph type="pic" sz="quarter" idx="16"/>
          </p:nvPr>
        </p:nvSpPr>
        <p:spPr>
          <a:xfrm>
            <a:off x="685801" y="1876431"/>
            <a:ext cx="2683670" cy="6772275"/>
          </a:xfrm>
          <a:solidFill>
            <a:schemeClr val="accent1"/>
          </a:solidFill>
          <a:ln w="9525">
            <a:solidFill>
              <a:schemeClr val="tx1"/>
            </a:solidFill>
          </a:ln>
          <a:scene3d>
            <a:camera prst="perspectiveRight" fov="6240000"/>
            <a:lightRig rig="threePt" dir="t"/>
          </a:scene3d>
          <a:sp3d prstMaterial="matte"/>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 xmlns:a16="http://schemas.microsoft.com/office/drawing/2014/main" id="{71D6DD2B-B5D6-440A-BB17-0865A429B127}"/>
              </a:ext>
            </a:extLst>
          </p:cNvPr>
          <p:cNvSpPr>
            <a:spLocks noGrp="1"/>
          </p:cNvSpPr>
          <p:nvPr>
            <p:ph type="body" sz="quarter" idx="33" hasCustomPrompt="1"/>
          </p:nvPr>
        </p:nvSpPr>
        <p:spPr>
          <a:xfrm>
            <a:off x="5409687"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 xmlns:a16="http://schemas.microsoft.com/office/drawing/2014/main" id="{4118BDE4-AED7-4389-B4F8-79B398B169AA}"/>
              </a:ext>
            </a:extLst>
          </p:cNvPr>
          <p:cNvSpPr>
            <a:spLocks noGrp="1"/>
          </p:cNvSpPr>
          <p:nvPr>
            <p:ph type="body" sz="quarter" idx="35" hasCustomPrompt="1"/>
          </p:nvPr>
        </p:nvSpPr>
        <p:spPr>
          <a:xfrm>
            <a:off x="7043741"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9" name="Text Placeholder 8">
            <a:extLst>
              <a:ext uri="{FF2B5EF4-FFF2-40B4-BE49-F238E27FC236}">
                <a16:creationId xmlns="" xmlns:a16="http://schemas.microsoft.com/office/drawing/2014/main" id="{F89B4110-05BF-486D-9778-2048DA5D747A}"/>
              </a:ext>
            </a:extLst>
          </p:cNvPr>
          <p:cNvSpPr>
            <a:spLocks noGrp="1"/>
          </p:cNvSpPr>
          <p:nvPr>
            <p:ph type="body" sz="quarter" idx="37" hasCustomPrompt="1"/>
          </p:nvPr>
        </p:nvSpPr>
        <p:spPr>
          <a:xfrm>
            <a:off x="3743665"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66756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faq">
    <p:spTree>
      <p:nvGrpSpPr>
        <p:cNvPr id="1" name=""/>
        <p:cNvGrpSpPr/>
        <p:nvPr/>
      </p:nvGrpSpPr>
      <p:grpSpPr>
        <a:xfrm>
          <a:off x="0" y="0"/>
          <a:ext cx="0" cy="0"/>
          <a:chOff x="0" y="0"/>
          <a:chExt cx="0" cy="0"/>
        </a:xfrm>
      </p:grpSpPr>
      <p:sp>
        <p:nvSpPr>
          <p:cNvPr id="36" name="Picture Placeholder 6">
            <a:extLst>
              <a:ext uri="{FF2B5EF4-FFF2-40B4-BE49-F238E27FC236}">
                <a16:creationId xmlns="" xmlns:a16="http://schemas.microsoft.com/office/drawing/2014/main" id="{E8789932-353E-48A0-BA3F-822CB7B8F4B8}"/>
              </a:ext>
            </a:extLst>
          </p:cNvPr>
          <p:cNvSpPr>
            <a:spLocks noGrp="1"/>
          </p:cNvSpPr>
          <p:nvPr>
            <p:ph type="pic" sz="quarter" idx="14"/>
          </p:nvPr>
        </p:nvSpPr>
        <p:spPr>
          <a:xfrm>
            <a:off x="0" y="2156604"/>
            <a:ext cx="9144000" cy="4701396"/>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 xmlns:a16="http://schemas.microsoft.com/office/drawing/2014/main" id="{CBF2303E-A0F2-47B9-BF50-BA31D3FCF271}"/>
              </a:ext>
            </a:extLst>
          </p:cNvPr>
          <p:cNvSpPr>
            <a:spLocks noGrp="1"/>
          </p:cNvSpPr>
          <p:nvPr>
            <p:ph type="body" sz="quarter" idx="22" hasCustomPrompt="1"/>
          </p:nvPr>
        </p:nvSpPr>
        <p:spPr>
          <a:xfrm>
            <a:off x="629844" y="2501062"/>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6" name="Text Placeholder 8">
            <a:extLst>
              <a:ext uri="{FF2B5EF4-FFF2-40B4-BE49-F238E27FC236}">
                <a16:creationId xmlns="" xmlns:a16="http://schemas.microsoft.com/office/drawing/2014/main" id="{401CABD4-AE8B-4EC9-A487-B3AD07EB5107}"/>
              </a:ext>
            </a:extLst>
          </p:cNvPr>
          <p:cNvSpPr>
            <a:spLocks noGrp="1"/>
          </p:cNvSpPr>
          <p:nvPr>
            <p:ph type="body" sz="quarter" idx="23" hasCustomPrompt="1"/>
          </p:nvPr>
        </p:nvSpPr>
        <p:spPr>
          <a:xfrm>
            <a:off x="629844" y="300878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7" name="Text Placeholder 8">
            <a:extLst>
              <a:ext uri="{FF2B5EF4-FFF2-40B4-BE49-F238E27FC236}">
                <a16:creationId xmlns="" xmlns:a16="http://schemas.microsoft.com/office/drawing/2014/main" id="{1E303DEC-C209-4A6B-9BA3-C690221E51CB}"/>
              </a:ext>
            </a:extLst>
          </p:cNvPr>
          <p:cNvSpPr>
            <a:spLocks noGrp="1"/>
          </p:cNvSpPr>
          <p:nvPr>
            <p:ph type="body" sz="quarter" idx="24" hasCustomPrompt="1"/>
          </p:nvPr>
        </p:nvSpPr>
        <p:spPr>
          <a:xfrm>
            <a:off x="4805142" y="2501062"/>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28" name="Text Placeholder 8">
            <a:extLst>
              <a:ext uri="{FF2B5EF4-FFF2-40B4-BE49-F238E27FC236}">
                <a16:creationId xmlns="" xmlns:a16="http://schemas.microsoft.com/office/drawing/2014/main" id="{9CB0E8B2-7C5A-48C5-9A03-F3E37ABFA5EF}"/>
              </a:ext>
            </a:extLst>
          </p:cNvPr>
          <p:cNvSpPr>
            <a:spLocks noGrp="1"/>
          </p:cNvSpPr>
          <p:nvPr>
            <p:ph type="body" sz="quarter" idx="25" hasCustomPrompt="1"/>
          </p:nvPr>
        </p:nvSpPr>
        <p:spPr>
          <a:xfrm>
            <a:off x="4805142" y="300878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9" name="Text Placeholder 8">
            <a:extLst>
              <a:ext uri="{FF2B5EF4-FFF2-40B4-BE49-F238E27FC236}">
                <a16:creationId xmlns="" xmlns:a16="http://schemas.microsoft.com/office/drawing/2014/main" id="{A796D8FA-3F5B-477F-B40E-38E3E2F56C95}"/>
              </a:ext>
            </a:extLst>
          </p:cNvPr>
          <p:cNvSpPr>
            <a:spLocks noGrp="1"/>
          </p:cNvSpPr>
          <p:nvPr>
            <p:ph type="body" sz="quarter" idx="26" hasCustomPrompt="1"/>
          </p:nvPr>
        </p:nvSpPr>
        <p:spPr>
          <a:xfrm>
            <a:off x="629844" y="4570169"/>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0" name="Text Placeholder 8">
            <a:extLst>
              <a:ext uri="{FF2B5EF4-FFF2-40B4-BE49-F238E27FC236}">
                <a16:creationId xmlns="" xmlns:a16="http://schemas.microsoft.com/office/drawing/2014/main" id="{ED78966A-E893-4006-B67F-D79600CE40DA}"/>
              </a:ext>
            </a:extLst>
          </p:cNvPr>
          <p:cNvSpPr>
            <a:spLocks noGrp="1"/>
          </p:cNvSpPr>
          <p:nvPr>
            <p:ph type="body" sz="quarter" idx="27" hasCustomPrompt="1"/>
          </p:nvPr>
        </p:nvSpPr>
        <p:spPr>
          <a:xfrm>
            <a:off x="629844" y="5077898"/>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31" name="Text Placeholder 8">
            <a:extLst>
              <a:ext uri="{FF2B5EF4-FFF2-40B4-BE49-F238E27FC236}">
                <a16:creationId xmlns="" xmlns:a16="http://schemas.microsoft.com/office/drawing/2014/main" id="{A1B81F0B-E4C3-4FE4-9973-A5F19879BCD1}"/>
              </a:ext>
            </a:extLst>
          </p:cNvPr>
          <p:cNvSpPr>
            <a:spLocks noGrp="1"/>
          </p:cNvSpPr>
          <p:nvPr>
            <p:ph type="body" sz="quarter" idx="28" hasCustomPrompt="1"/>
          </p:nvPr>
        </p:nvSpPr>
        <p:spPr>
          <a:xfrm>
            <a:off x="4805142" y="4570169"/>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2" name="Text Placeholder 8">
            <a:extLst>
              <a:ext uri="{FF2B5EF4-FFF2-40B4-BE49-F238E27FC236}">
                <a16:creationId xmlns="" xmlns:a16="http://schemas.microsoft.com/office/drawing/2014/main" id="{7DA8642C-8DCD-4A58-86CF-3AE150B748E4}"/>
              </a:ext>
            </a:extLst>
          </p:cNvPr>
          <p:cNvSpPr>
            <a:spLocks noGrp="1"/>
          </p:cNvSpPr>
          <p:nvPr>
            <p:ph type="body" sz="quarter" idx="29" hasCustomPrompt="1"/>
          </p:nvPr>
        </p:nvSpPr>
        <p:spPr>
          <a:xfrm>
            <a:off x="4805142" y="5077898"/>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25955837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 xmlns:a16="http://schemas.microsoft.com/office/drawing/2014/main" id="{8CFF42C5-B202-42B2-B448-8B0D1A94948C}"/>
              </a:ext>
            </a:extLst>
          </p:cNvPr>
          <p:cNvSpPr>
            <a:spLocks noGrp="1"/>
          </p:cNvSpPr>
          <p:nvPr>
            <p:ph type="body" sz="quarter" idx="20" hasCustomPrompt="1"/>
          </p:nvPr>
        </p:nvSpPr>
        <p:spPr>
          <a:xfrm>
            <a:off x="5229062" y="194410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5229062" y="238990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 xmlns:a16="http://schemas.microsoft.com/office/drawing/2014/main" id="{474A782B-FBF1-4C95-AC51-BE278873476E}"/>
              </a:ext>
            </a:extLst>
          </p:cNvPr>
          <p:cNvSpPr>
            <a:spLocks noGrp="1"/>
          </p:cNvSpPr>
          <p:nvPr>
            <p:ph type="body" sz="quarter" idx="22" hasCustomPrompt="1"/>
          </p:nvPr>
        </p:nvSpPr>
        <p:spPr>
          <a:xfrm>
            <a:off x="5229062" y="3082791"/>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 xmlns:a16="http://schemas.microsoft.com/office/drawing/2014/main" id="{6F3D74C7-68DB-41BA-8BE8-01E8E6F8AEEB}"/>
              </a:ext>
            </a:extLst>
          </p:cNvPr>
          <p:cNvSpPr>
            <a:spLocks noGrp="1"/>
          </p:cNvSpPr>
          <p:nvPr>
            <p:ph type="body" sz="quarter" idx="23" hasCustomPrompt="1"/>
          </p:nvPr>
        </p:nvSpPr>
        <p:spPr>
          <a:xfrm>
            <a:off x="5229062" y="3528588"/>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2" name="Text Placeholder 8">
            <a:extLst>
              <a:ext uri="{FF2B5EF4-FFF2-40B4-BE49-F238E27FC236}">
                <a16:creationId xmlns="" xmlns:a16="http://schemas.microsoft.com/office/drawing/2014/main" id="{EFDD8E63-9169-470C-86BF-A71DDA876171}"/>
              </a:ext>
            </a:extLst>
          </p:cNvPr>
          <p:cNvSpPr>
            <a:spLocks noGrp="1"/>
          </p:cNvSpPr>
          <p:nvPr>
            <p:ph type="body" sz="quarter" idx="24" hasCustomPrompt="1"/>
          </p:nvPr>
        </p:nvSpPr>
        <p:spPr>
          <a:xfrm>
            <a:off x="5229062" y="4221479"/>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 xmlns:a16="http://schemas.microsoft.com/office/drawing/2014/main" id="{2969BF76-3050-4FA3-895F-AD5934B525C2}"/>
              </a:ext>
            </a:extLst>
          </p:cNvPr>
          <p:cNvSpPr>
            <a:spLocks noGrp="1"/>
          </p:cNvSpPr>
          <p:nvPr>
            <p:ph type="body" sz="quarter" idx="25" hasCustomPrompt="1"/>
          </p:nvPr>
        </p:nvSpPr>
        <p:spPr>
          <a:xfrm>
            <a:off x="5229062" y="4667276"/>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4" name="Text Placeholder 8">
            <a:extLst>
              <a:ext uri="{FF2B5EF4-FFF2-40B4-BE49-F238E27FC236}">
                <a16:creationId xmlns="" xmlns:a16="http://schemas.microsoft.com/office/drawing/2014/main" id="{157715C3-4E5C-4202-8914-FE1598E73E65}"/>
              </a:ext>
            </a:extLst>
          </p:cNvPr>
          <p:cNvSpPr>
            <a:spLocks noGrp="1"/>
          </p:cNvSpPr>
          <p:nvPr>
            <p:ph type="body" sz="quarter" idx="26" hasCustomPrompt="1"/>
          </p:nvPr>
        </p:nvSpPr>
        <p:spPr>
          <a:xfrm>
            <a:off x="5229062" y="536016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 xmlns:a16="http://schemas.microsoft.com/office/drawing/2014/main" id="{902510E4-28B8-4357-9429-F15D1411A348}"/>
              </a:ext>
            </a:extLst>
          </p:cNvPr>
          <p:cNvSpPr>
            <a:spLocks noGrp="1"/>
          </p:cNvSpPr>
          <p:nvPr>
            <p:ph type="body" sz="quarter" idx="27" hasCustomPrompt="1"/>
          </p:nvPr>
        </p:nvSpPr>
        <p:spPr>
          <a:xfrm>
            <a:off x="5229062" y="580596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 xmlns:a16="http://schemas.microsoft.com/office/drawing/2014/main" id="{DC37722A-13A0-420B-80AC-7DE01489F5B7}"/>
              </a:ext>
            </a:extLst>
          </p:cNvPr>
          <p:cNvSpPr>
            <a:spLocks noGrp="1"/>
          </p:cNvSpPr>
          <p:nvPr>
            <p:ph type="pic" sz="quarter" idx="28"/>
          </p:nvPr>
        </p:nvSpPr>
        <p:spPr>
          <a:xfrm>
            <a:off x="1292158"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6" name="Picture Placeholder 3">
            <a:extLst>
              <a:ext uri="{FF2B5EF4-FFF2-40B4-BE49-F238E27FC236}">
                <a16:creationId xmlns="" xmlns:a16="http://schemas.microsoft.com/office/drawing/2014/main" id="{63B4FA57-1FB5-4184-B4C0-BE1D53849D83}"/>
              </a:ext>
            </a:extLst>
          </p:cNvPr>
          <p:cNvSpPr>
            <a:spLocks noGrp="1"/>
          </p:cNvSpPr>
          <p:nvPr>
            <p:ph type="pic" sz="quarter" idx="16"/>
          </p:nvPr>
        </p:nvSpPr>
        <p:spPr>
          <a:xfrm>
            <a:off x="2406892"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235954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creebshots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26" name="Picture Placeholder 3">
            <a:extLst>
              <a:ext uri="{FF2B5EF4-FFF2-40B4-BE49-F238E27FC236}">
                <a16:creationId xmlns="" xmlns:a16="http://schemas.microsoft.com/office/drawing/2014/main" id="{63B4FA57-1FB5-4184-B4C0-BE1D53849D83}"/>
              </a:ext>
            </a:extLst>
          </p:cNvPr>
          <p:cNvSpPr>
            <a:spLocks noGrp="1"/>
          </p:cNvSpPr>
          <p:nvPr>
            <p:ph type="pic" sz="quarter" idx="16"/>
          </p:nvPr>
        </p:nvSpPr>
        <p:spPr>
          <a:xfrm>
            <a:off x="3858244"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3" name="Text Placeholder 7">
            <a:extLst>
              <a:ext uri="{FF2B5EF4-FFF2-40B4-BE49-F238E27FC236}">
                <a16:creationId xmlns="" xmlns:a16="http://schemas.microsoft.com/office/drawing/2014/main"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6">
            <a:extLst>
              <a:ext uri="{FF2B5EF4-FFF2-40B4-BE49-F238E27FC236}">
                <a16:creationId xmlns="" xmlns:a16="http://schemas.microsoft.com/office/drawing/2014/main" id="{3FD3FDF6-B17E-4076-A57B-E6204F4BC612}"/>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7" name="Picture Placeholder 3">
            <a:extLst>
              <a:ext uri="{FF2B5EF4-FFF2-40B4-BE49-F238E27FC236}">
                <a16:creationId xmlns="" xmlns:a16="http://schemas.microsoft.com/office/drawing/2014/main" id="{DC37722A-13A0-420B-80AC-7DE01489F5B7}"/>
              </a:ext>
            </a:extLst>
          </p:cNvPr>
          <p:cNvSpPr>
            <a:spLocks noGrp="1"/>
          </p:cNvSpPr>
          <p:nvPr>
            <p:ph type="pic" sz="quarter" idx="28"/>
          </p:nvPr>
        </p:nvSpPr>
        <p:spPr>
          <a:xfrm>
            <a:off x="2178362"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6" name="Picture Placeholder 3">
            <a:extLst>
              <a:ext uri="{FF2B5EF4-FFF2-40B4-BE49-F238E27FC236}">
                <a16:creationId xmlns="" xmlns:a16="http://schemas.microsoft.com/office/drawing/2014/main" id="{C79352EC-0D91-4171-9516-77136E2974A8}"/>
              </a:ext>
            </a:extLst>
          </p:cNvPr>
          <p:cNvSpPr>
            <a:spLocks noGrp="1"/>
          </p:cNvSpPr>
          <p:nvPr>
            <p:ph type="pic" sz="quarter" idx="29"/>
          </p:nvPr>
        </p:nvSpPr>
        <p:spPr>
          <a:xfrm>
            <a:off x="603395"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8" name="Picture Placeholder 3">
            <a:extLst>
              <a:ext uri="{FF2B5EF4-FFF2-40B4-BE49-F238E27FC236}">
                <a16:creationId xmlns="" xmlns:a16="http://schemas.microsoft.com/office/drawing/2014/main" id="{CD52D2FE-FBAC-474B-ADF4-98026EFC9ABA}"/>
              </a:ext>
            </a:extLst>
          </p:cNvPr>
          <p:cNvSpPr>
            <a:spLocks noGrp="1"/>
          </p:cNvSpPr>
          <p:nvPr>
            <p:ph type="pic" sz="quarter" idx="30"/>
          </p:nvPr>
        </p:nvSpPr>
        <p:spPr>
          <a:xfrm>
            <a:off x="7249412"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9" name="Picture Placeholder 3">
            <a:extLst>
              <a:ext uri="{FF2B5EF4-FFF2-40B4-BE49-F238E27FC236}">
                <a16:creationId xmlns="" xmlns:a16="http://schemas.microsoft.com/office/drawing/2014/main" id="{1301DAC2-52B4-4AED-BE9B-5FF55635FB90}"/>
              </a:ext>
            </a:extLst>
          </p:cNvPr>
          <p:cNvSpPr>
            <a:spLocks noGrp="1"/>
          </p:cNvSpPr>
          <p:nvPr>
            <p:ph type="pic" sz="quarter" idx="31"/>
          </p:nvPr>
        </p:nvSpPr>
        <p:spPr>
          <a:xfrm>
            <a:off x="5674445"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Tree>
    <p:extLst>
      <p:ext uri="{BB962C8B-B14F-4D97-AF65-F5344CB8AC3E}">
        <p14:creationId xmlns:p14="http://schemas.microsoft.com/office/powerpoint/2010/main" val="20074492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eatures 4">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 xmlns:a16="http://schemas.microsoft.com/office/drawing/2014/main" id="{8CD098DF-98F0-4860-8699-2A1F8FE853FF}"/>
              </a:ext>
            </a:extLst>
          </p:cNvPr>
          <p:cNvSpPr>
            <a:spLocks noGrp="1"/>
          </p:cNvSpPr>
          <p:nvPr>
            <p:ph type="pic" sz="quarter" idx="22"/>
          </p:nvPr>
        </p:nvSpPr>
        <p:spPr>
          <a:xfrm>
            <a:off x="4" y="1"/>
            <a:ext cx="9143999" cy="4981574"/>
          </a:xfrm>
          <a:noFill/>
          <a:ln w="6350">
            <a:noFill/>
          </a:ln>
        </p:spPr>
        <p:txBody>
          <a:bodyPr>
            <a:normAutofit/>
          </a:bodyPr>
          <a:lstStyle>
            <a:lvl1pPr marL="0" indent="0" algn="ctr">
              <a:buNone/>
              <a:defRPr sz="2000"/>
            </a:lvl1pPr>
          </a:lstStyle>
          <a:p>
            <a:endParaRPr lang="en-US"/>
          </a:p>
        </p:txBody>
      </p:sp>
      <p:sp>
        <p:nvSpPr>
          <p:cNvPr id="11" name="Text Placeholder 8">
            <a:extLst>
              <a:ext uri="{FF2B5EF4-FFF2-40B4-BE49-F238E27FC236}">
                <a16:creationId xmlns="" xmlns:a16="http://schemas.microsoft.com/office/drawing/2014/main" id="{53F6AE58-190D-40D1-8B52-A1B42FCBCBAA}"/>
              </a:ext>
            </a:extLst>
          </p:cNvPr>
          <p:cNvSpPr>
            <a:spLocks noGrp="1"/>
          </p:cNvSpPr>
          <p:nvPr>
            <p:ph type="body" sz="quarter" idx="20" hasCustomPrompt="1"/>
          </p:nvPr>
        </p:nvSpPr>
        <p:spPr>
          <a:xfrm>
            <a:off x="6122028" y="2525130"/>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 xmlns:a16="http://schemas.microsoft.com/office/drawing/2014/main" id="{C0ADAE14-1863-4019-9285-3121E9A68089}"/>
              </a:ext>
            </a:extLst>
          </p:cNvPr>
          <p:cNvSpPr>
            <a:spLocks noGrp="1"/>
          </p:cNvSpPr>
          <p:nvPr>
            <p:ph type="body" sz="quarter" idx="21" hasCustomPrompt="1"/>
          </p:nvPr>
        </p:nvSpPr>
        <p:spPr>
          <a:xfrm>
            <a:off x="6122028" y="2970927"/>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5" name="Text Placeholder 8">
            <a:extLst>
              <a:ext uri="{FF2B5EF4-FFF2-40B4-BE49-F238E27FC236}">
                <a16:creationId xmlns="" xmlns:a16="http://schemas.microsoft.com/office/drawing/2014/main" id="{3DEDACCA-19BF-4B85-A9C0-E940FC6F45AD}"/>
              </a:ext>
            </a:extLst>
          </p:cNvPr>
          <p:cNvSpPr>
            <a:spLocks noGrp="1"/>
          </p:cNvSpPr>
          <p:nvPr>
            <p:ph type="body" sz="quarter" idx="23" hasCustomPrompt="1"/>
          </p:nvPr>
        </p:nvSpPr>
        <p:spPr>
          <a:xfrm>
            <a:off x="6122028" y="3761841"/>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 xmlns:a16="http://schemas.microsoft.com/office/drawing/2014/main" id="{E4EEBBB3-25E7-4467-AA61-B09485A7277B}"/>
              </a:ext>
            </a:extLst>
          </p:cNvPr>
          <p:cNvSpPr>
            <a:spLocks noGrp="1"/>
          </p:cNvSpPr>
          <p:nvPr>
            <p:ph type="body" sz="quarter" idx="24" hasCustomPrompt="1"/>
          </p:nvPr>
        </p:nvSpPr>
        <p:spPr>
          <a:xfrm>
            <a:off x="6122028" y="4207638"/>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21" name="Text Placeholder 8">
            <a:extLst>
              <a:ext uri="{FF2B5EF4-FFF2-40B4-BE49-F238E27FC236}">
                <a16:creationId xmlns="" xmlns:a16="http://schemas.microsoft.com/office/drawing/2014/main" id="{354FC217-1D45-49D0-B9DF-F75B9BB6A182}"/>
              </a:ext>
            </a:extLst>
          </p:cNvPr>
          <p:cNvSpPr>
            <a:spLocks noGrp="1"/>
          </p:cNvSpPr>
          <p:nvPr>
            <p:ph type="body" sz="quarter" idx="25" hasCustomPrompt="1"/>
          </p:nvPr>
        </p:nvSpPr>
        <p:spPr>
          <a:xfrm>
            <a:off x="627462" y="2525130"/>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2" name="Text Placeholder 8">
            <a:extLst>
              <a:ext uri="{FF2B5EF4-FFF2-40B4-BE49-F238E27FC236}">
                <a16:creationId xmlns="" xmlns:a16="http://schemas.microsoft.com/office/drawing/2014/main" id="{517AAC9E-F6E4-4423-B73D-35FCF5B60F93}"/>
              </a:ext>
            </a:extLst>
          </p:cNvPr>
          <p:cNvSpPr>
            <a:spLocks noGrp="1"/>
          </p:cNvSpPr>
          <p:nvPr>
            <p:ph type="body" sz="quarter" idx="26" hasCustomPrompt="1"/>
          </p:nvPr>
        </p:nvSpPr>
        <p:spPr>
          <a:xfrm>
            <a:off x="627462" y="2970927"/>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3" name="Text Placeholder 8">
            <a:extLst>
              <a:ext uri="{FF2B5EF4-FFF2-40B4-BE49-F238E27FC236}">
                <a16:creationId xmlns="" xmlns:a16="http://schemas.microsoft.com/office/drawing/2014/main" id="{370CADAD-646F-42C5-A68E-3716927A74B4}"/>
              </a:ext>
            </a:extLst>
          </p:cNvPr>
          <p:cNvSpPr>
            <a:spLocks noGrp="1"/>
          </p:cNvSpPr>
          <p:nvPr>
            <p:ph type="body" sz="quarter" idx="27" hasCustomPrompt="1"/>
          </p:nvPr>
        </p:nvSpPr>
        <p:spPr>
          <a:xfrm>
            <a:off x="627462" y="3761841"/>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4" name="Text Placeholder 8">
            <a:extLst>
              <a:ext uri="{FF2B5EF4-FFF2-40B4-BE49-F238E27FC236}">
                <a16:creationId xmlns="" xmlns:a16="http://schemas.microsoft.com/office/drawing/2014/main" id="{7C27A269-711E-497F-A715-15016B8D7EEF}"/>
              </a:ext>
            </a:extLst>
          </p:cNvPr>
          <p:cNvSpPr>
            <a:spLocks noGrp="1"/>
          </p:cNvSpPr>
          <p:nvPr>
            <p:ph type="body" sz="quarter" idx="28" hasCustomPrompt="1"/>
          </p:nvPr>
        </p:nvSpPr>
        <p:spPr>
          <a:xfrm>
            <a:off x="627462" y="4207638"/>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6" name="Picture Placeholder 3">
            <a:extLst>
              <a:ext uri="{FF2B5EF4-FFF2-40B4-BE49-F238E27FC236}">
                <a16:creationId xmlns="" xmlns:a16="http://schemas.microsoft.com/office/drawing/2014/main" id="{63B4FA57-1FB5-4184-B4C0-BE1D53849D83}"/>
              </a:ext>
            </a:extLst>
          </p:cNvPr>
          <p:cNvSpPr>
            <a:spLocks noGrp="1"/>
          </p:cNvSpPr>
          <p:nvPr>
            <p:ph type="pic" sz="quarter" idx="16"/>
          </p:nvPr>
        </p:nvSpPr>
        <p:spPr>
          <a:xfrm>
            <a:off x="3858244"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5" name="Text Placeholder 8">
            <a:extLst>
              <a:ext uri="{FF2B5EF4-FFF2-40B4-BE49-F238E27FC236}">
                <a16:creationId xmlns="" xmlns:a16="http://schemas.microsoft.com/office/drawing/2014/main" id="{4BA16513-0882-44BD-96DF-D5FECFA662E0}"/>
              </a:ext>
            </a:extLst>
          </p:cNvPr>
          <p:cNvSpPr>
            <a:spLocks noGrp="1"/>
          </p:cNvSpPr>
          <p:nvPr>
            <p:ph type="body" sz="quarter" idx="29" hasCustomPrompt="1"/>
          </p:nvPr>
        </p:nvSpPr>
        <p:spPr>
          <a:xfrm>
            <a:off x="5675613" y="5342131"/>
            <a:ext cx="2394514" cy="463050"/>
          </a:xfrm>
          <a:noFill/>
        </p:spPr>
        <p:txBody>
          <a:bodyPr lIns="91440" tIns="91440" rIns="91440" bIns="0" anchor="b">
            <a:noAutofit/>
          </a:bodyPr>
          <a:lstStyle>
            <a:lvl1pPr marL="0" indent="0" algn="l">
              <a:lnSpc>
                <a:spcPct val="100000"/>
              </a:lnSpc>
              <a:buNone/>
              <a:defRPr sz="2400" b="0">
                <a:solidFill>
                  <a:schemeClr val="accent1"/>
                </a:solidFill>
                <a:latin typeface="+mj-lt"/>
              </a:defRPr>
            </a:lvl1pPr>
          </a:lstStyle>
          <a:p>
            <a:pPr lvl="0"/>
            <a:r>
              <a:rPr lang="en-US" dirty="0"/>
              <a:t>Edit text</a:t>
            </a:r>
          </a:p>
        </p:txBody>
      </p:sp>
      <p:sp>
        <p:nvSpPr>
          <p:cNvPr id="28" name="Text Placeholder 8">
            <a:extLst>
              <a:ext uri="{FF2B5EF4-FFF2-40B4-BE49-F238E27FC236}">
                <a16:creationId xmlns="" xmlns:a16="http://schemas.microsoft.com/office/drawing/2014/main" id="{6157163C-E04C-45D8-AE15-BBC65CB18956}"/>
              </a:ext>
            </a:extLst>
          </p:cNvPr>
          <p:cNvSpPr>
            <a:spLocks noGrp="1"/>
          </p:cNvSpPr>
          <p:nvPr>
            <p:ph type="body" sz="quarter" idx="30" hasCustomPrompt="1"/>
          </p:nvPr>
        </p:nvSpPr>
        <p:spPr>
          <a:xfrm>
            <a:off x="5675613" y="5787928"/>
            <a:ext cx="2394514"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9" name="Text Placeholder 8">
            <a:extLst>
              <a:ext uri="{FF2B5EF4-FFF2-40B4-BE49-F238E27FC236}">
                <a16:creationId xmlns="" xmlns:a16="http://schemas.microsoft.com/office/drawing/2014/main" id="{C3225622-E72D-4323-B46C-AA1E785BB615}"/>
              </a:ext>
            </a:extLst>
          </p:cNvPr>
          <p:cNvSpPr>
            <a:spLocks noGrp="1"/>
          </p:cNvSpPr>
          <p:nvPr>
            <p:ph type="body" sz="quarter" idx="31" hasCustomPrompt="1"/>
          </p:nvPr>
        </p:nvSpPr>
        <p:spPr>
          <a:xfrm>
            <a:off x="1073877" y="5342131"/>
            <a:ext cx="2394514" cy="463050"/>
          </a:xfrm>
          <a:noFill/>
        </p:spPr>
        <p:txBody>
          <a:bodyPr lIns="91440" tIns="91440" rIns="91440" bIns="0" anchor="b">
            <a:noAutofit/>
          </a:bodyPr>
          <a:lstStyle>
            <a:lvl1pPr marL="0" indent="0" algn="r">
              <a:lnSpc>
                <a:spcPct val="100000"/>
              </a:lnSpc>
              <a:buNone/>
              <a:defRPr sz="2400" b="0">
                <a:solidFill>
                  <a:schemeClr val="accent1"/>
                </a:solidFill>
                <a:latin typeface="+mj-lt"/>
              </a:defRPr>
            </a:lvl1pPr>
          </a:lstStyle>
          <a:p>
            <a:pPr lvl="0"/>
            <a:r>
              <a:rPr lang="en-US" dirty="0"/>
              <a:t>Edit text</a:t>
            </a:r>
          </a:p>
        </p:txBody>
      </p:sp>
      <p:sp>
        <p:nvSpPr>
          <p:cNvPr id="30" name="Text Placeholder 8">
            <a:extLst>
              <a:ext uri="{FF2B5EF4-FFF2-40B4-BE49-F238E27FC236}">
                <a16:creationId xmlns="" xmlns:a16="http://schemas.microsoft.com/office/drawing/2014/main" id="{9CD02536-60F8-44F9-BE4E-D20B396C5998}"/>
              </a:ext>
            </a:extLst>
          </p:cNvPr>
          <p:cNvSpPr>
            <a:spLocks noGrp="1"/>
          </p:cNvSpPr>
          <p:nvPr>
            <p:ph type="body" sz="quarter" idx="32" hasCustomPrompt="1"/>
          </p:nvPr>
        </p:nvSpPr>
        <p:spPr>
          <a:xfrm>
            <a:off x="1073877" y="5787928"/>
            <a:ext cx="2394514" cy="568124"/>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0727788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ist 1">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 xmlns:a16="http://schemas.microsoft.com/office/drawing/2014/main" id="{53F6AE58-190D-40D1-8B52-A1B42FCBCBAA}"/>
              </a:ext>
            </a:extLst>
          </p:cNvPr>
          <p:cNvSpPr>
            <a:spLocks noGrp="1"/>
          </p:cNvSpPr>
          <p:nvPr>
            <p:ph type="body" sz="quarter" idx="20" hasCustomPrompt="1"/>
          </p:nvPr>
        </p:nvSpPr>
        <p:spPr>
          <a:xfrm>
            <a:off x="4748844"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 xmlns:a16="http://schemas.microsoft.com/office/drawing/2014/main" id="{C0ADAE14-1863-4019-9285-3121E9A68089}"/>
              </a:ext>
            </a:extLst>
          </p:cNvPr>
          <p:cNvSpPr>
            <a:spLocks noGrp="1"/>
          </p:cNvSpPr>
          <p:nvPr>
            <p:ph type="body" sz="quarter" idx="21" hasCustomPrompt="1"/>
          </p:nvPr>
        </p:nvSpPr>
        <p:spPr>
          <a:xfrm>
            <a:off x="4748844" y="2070259"/>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 xmlns:a16="http://schemas.microsoft.com/office/drawing/2014/main" id="{3DEDACCA-19BF-4B85-A9C0-E940FC6F45AD}"/>
              </a:ext>
            </a:extLst>
          </p:cNvPr>
          <p:cNvSpPr>
            <a:spLocks noGrp="1"/>
          </p:cNvSpPr>
          <p:nvPr>
            <p:ph type="body" sz="quarter" idx="23" hasCustomPrompt="1"/>
          </p:nvPr>
        </p:nvSpPr>
        <p:spPr>
          <a:xfrm>
            <a:off x="4748844" y="3581299"/>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 xmlns:a16="http://schemas.microsoft.com/office/drawing/2014/main"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 xmlns:a16="http://schemas.microsoft.com/office/drawing/2014/main" id="{6B29B0E6-196D-4DAF-ABC7-905175FDCA5D}"/>
              </a:ext>
            </a:extLst>
          </p:cNvPr>
          <p:cNvSpPr>
            <a:spLocks noGrp="1"/>
          </p:cNvSpPr>
          <p:nvPr>
            <p:ph type="body" sz="quarter" idx="24" hasCustomPrompt="1"/>
          </p:nvPr>
        </p:nvSpPr>
        <p:spPr>
          <a:xfrm>
            <a:off x="4748844"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2417539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list 2">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 xmlns:a16="http://schemas.microsoft.com/office/drawing/2014/main" id="{53F6AE58-190D-40D1-8B52-A1B42FCBCBAA}"/>
              </a:ext>
            </a:extLst>
          </p:cNvPr>
          <p:cNvSpPr>
            <a:spLocks noGrp="1"/>
          </p:cNvSpPr>
          <p:nvPr>
            <p:ph type="body" sz="quarter" idx="20" hasCustomPrompt="1"/>
          </p:nvPr>
        </p:nvSpPr>
        <p:spPr>
          <a:xfrm>
            <a:off x="4748844"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 xmlns:a16="http://schemas.microsoft.com/office/drawing/2014/main" id="{C0ADAE14-1863-4019-9285-3121E9A68089}"/>
              </a:ext>
            </a:extLst>
          </p:cNvPr>
          <p:cNvSpPr>
            <a:spLocks noGrp="1"/>
          </p:cNvSpPr>
          <p:nvPr>
            <p:ph type="body" sz="quarter" idx="21" hasCustomPrompt="1"/>
          </p:nvPr>
        </p:nvSpPr>
        <p:spPr>
          <a:xfrm>
            <a:off x="4748844" y="2819235"/>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 xmlns:a16="http://schemas.microsoft.com/office/drawing/2014/main" id="{3DEDACCA-19BF-4B85-A9C0-E940FC6F45AD}"/>
              </a:ext>
            </a:extLst>
          </p:cNvPr>
          <p:cNvSpPr>
            <a:spLocks noGrp="1"/>
          </p:cNvSpPr>
          <p:nvPr>
            <p:ph type="body" sz="quarter" idx="23" hasCustomPrompt="1"/>
          </p:nvPr>
        </p:nvSpPr>
        <p:spPr>
          <a:xfrm>
            <a:off x="4748844"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 xmlns:a16="http://schemas.microsoft.com/office/drawing/2014/main"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 xmlns:a16="http://schemas.microsoft.com/office/drawing/2014/main" id="{6B29B0E6-196D-4DAF-ABC7-905175FDCA5D}"/>
              </a:ext>
            </a:extLst>
          </p:cNvPr>
          <p:cNvSpPr>
            <a:spLocks noGrp="1"/>
          </p:cNvSpPr>
          <p:nvPr>
            <p:ph type="body" sz="quarter" idx="24" hasCustomPrompt="1"/>
          </p:nvPr>
        </p:nvSpPr>
        <p:spPr>
          <a:xfrm>
            <a:off x="4748844"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288451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list 3">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 xmlns:a16="http://schemas.microsoft.com/office/drawing/2014/main" id="{53F6AE58-190D-40D1-8B52-A1B42FCBCBAA}"/>
              </a:ext>
            </a:extLst>
          </p:cNvPr>
          <p:cNvSpPr>
            <a:spLocks noGrp="1"/>
          </p:cNvSpPr>
          <p:nvPr>
            <p:ph type="body" sz="quarter" idx="20" hasCustomPrompt="1"/>
          </p:nvPr>
        </p:nvSpPr>
        <p:spPr>
          <a:xfrm>
            <a:off x="4748844"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 xmlns:a16="http://schemas.microsoft.com/office/drawing/2014/main" id="{C0ADAE14-1863-4019-9285-3121E9A68089}"/>
              </a:ext>
            </a:extLst>
          </p:cNvPr>
          <p:cNvSpPr>
            <a:spLocks noGrp="1"/>
          </p:cNvSpPr>
          <p:nvPr>
            <p:ph type="body" sz="quarter" idx="21" hasCustomPrompt="1"/>
          </p:nvPr>
        </p:nvSpPr>
        <p:spPr>
          <a:xfrm>
            <a:off x="4748844" y="3586711"/>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 xmlns:a16="http://schemas.microsoft.com/office/drawing/2014/main" id="{3DEDACCA-19BF-4B85-A9C0-E940FC6F45AD}"/>
              </a:ext>
            </a:extLst>
          </p:cNvPr>
          <p:cNvSpPr>
            <a:spLocks noGrp="1"/>
          </p:cNvSpPr>
          <p:nvPr>
            <p:ph type="body" sz="quarter" idx="23" hasCustomPrompt="1"/>
          </p:nvPr>
        </p:nvSpPr>
        <p:spPr>
          <a:xfrm>
            <a:off x="4748844"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 xmlns:a16="http://schemas.microsoft.com/office/drawing/2014/main"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 xmlns:a16="http://schemas.microsoft.com/office/drawing/2014/main" id="{6B29B0E6-196D-4DAF-ABC7-905175FDCA5D}"/>
              </a:ext>
            </a:extLst>
          </p:cNvPr>
          <p:cNvSpPr>
            <a:spLocks noGrp="1"/>
          </p:cNvSpPr>
          <p:nvPr>
            <p:ph type="body" sz="quarter" idx="24" hasCustomPrompt="1"/>
          </p:nvPr>
        </p:nvSpPr>
        <p:spPr>
          <a:xfrm>
            <a:off x="4748844" y="315941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8693702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List with 3D images">
    <p:spTree>
      <p:nvGrpSpPr>
        <p:cNvPr id="1" name=""/>
        <p:cNvGrpSpPr/>
        <p:nvPr/>
      </p:nvGrpSpPr>
      <p:grpSpPr>
        <a:xfrm>
          <a:off x="0" y="0"/>
          <a:ext cx="0" cy="0"/>
          <a:chOff x="0" y="0"/>
          <a:chExt cx="0" cy="0"/>
        </a:xfrm>
      </p:grpSpPr>
      <p:sp>
        <p:nvSpPr>
          <p:cNvPr id="14" name="Picture Placeholder 3">
            <a:extLst>
              <a:ext uri="{FF2B5EF4-FFF2-40B4-BE49-F238E27FC236}">
                <a16:creationId xmlns="" xmlns:a16="http://schemas.microsoft.com/office/drawing/2014/main" id="{8C61E11F-EB2B-406C-A5D9-1DB72C14FEB1}"/>
              </a:ext>
            </a:extLst>
          </p:cNvPr>
          <p:cNvSpPr>
            <a:spLocks noGrp="1"/>
          </p:cNvSpPr>
          <p:nvPr>
            <p:ph type="pic" sz="quarter" idx="29"/>
          </p:nvPr>
        </p:nvSpPr>
        <p:spPr>
          <a:xfrm>
            <a:off x="6959587" y="2374982"/>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 xmlns:a16="http://schemas.microsoft.com/office/drawing/2014/main" id="{8CFF42C5-B202-42B2-B448-8B0D1A94948C}"/>
              </a:ext>
            </a:extLst>
          </p:cNvPr>
          <p:cNvSpPr>
            <a:spLocks noGrp="1"/>
          </p:cNvSpPr>
          <p:nvPr>
            <p:ph type="body" sz="quarter" idx="20" hasCustomPrompt="1"/>
          </p:nvPr>
        </p:nvSpPr>
        <p:spPr>
          <a:xfrm>
            <a:off x="1735364" y="2374976"/>
            <a:ext cx="329168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1735364" y="2820773"/>
            <a:ext cx="3291683" cy="3191838"/>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 xmlns:a16="http://schemas.microsoft.com/office/drawing/2014/main" id="{DC37722A-13A0-420B-80AC-7DE01489F5B7}"/>
              </a:ext>
            </a:extLst>
          </p:cNvPr>
          <p:cNvSpPr>
            <a:spLocks noGrp="1"/>
          </p:cNvSpPr>
          <p:nvPr>
            <p:ph type="pic" sz="quarter" idx="28"/>
          </p:nvPr>
        </p:nvSpPr>
        <p:spPr>
          <a:xfrm>
            <a:off x="5693434" y="2374982"/>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13" name="Text Placeholder 7">
            <a:extLst>
              <a:ext uri="{FF2B5EF4-FFF2-40B4-BE49-F238E27FC236}">
                <a16:creationId xmlns="" xmlns:a16="http://schemas.microsoft.com/office/drawing/2014/main"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5301240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 xmlns:a16="http://schemas.microsoft.com/office/drawing/2014/main"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 xmlns:a16="http://schemas.microsoft.com/office/drawing/2014/main"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 xmlns:a16="http://schemas.microsoft.com/office/drawing/2014/main" id="{E4D0D2BF-4396-4263-A926-437353D1914C}"/>
              </a:ext>
            </a:extLst>
          </p:cNvPr>
          <p:cNvSpPr>
            <a:spLocks noGrp="1"/>
          </p:cNvSpPr>
          <p:nvPr>
            <p:ph type="pic" sz="quarter" idx="16"/>
          </p:nvPr>
        </p:nvSpPr>
        <p:spPr>
          <a:xfrm rot="1800000">
            <a:off x="6334585" y="2150865"/>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071205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Ab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0" name="Text Placeholder 8">
            <a:extLst>
              <a:ext uri="{FF2B5EF4-FFF2-40B4-BE49-F238E27FC236}">
                <a16:creationId xmlns="" xmlns:a16="http://schemas.microsoft.com/office/drawing/2014/main"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3" name="Text Placeholder 7">
            <a:extLst>
              <a:ext uri="{FF2B5EF4-FFF2-40B4-BE49-F238E27FC236}">
                <a16:creationId xmlns="" xmlns:a16="http://schemas.microsoft.com/office/drawing/2014/main"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 xmlns:a16="http://schemas.microsoft.com/office/drawing/2014/main" id="{E4D0D2BF-4396-4263-A926-437353D1914C}"/>
              </a:ext>
            </a:extLst>
          </p:cNvPr>
          <p:cNvSpPr>
            <a:spLocks noGrp="1"/>
          </p:cNvSpPr>
          <p:nvPr>
            <p:ph type="pic" sz="quarter" idx="16"/>
          </p:nvPr>
        </p:nvSpPr>
        <p:spPr>
          <a:xfrm rot="1800000">
            <a:off x="6334585" y="2150865"/>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576953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 xmlns:a16="http://schemas.microsoft.com/office/drawing/2014/main" id="{8CFF42C5-B202-42B2-B448-8B0D1A94948C}"/>
              </a:ext>
            </a:extLst>
          </p:cNvPr>
          <p:cNvSpPr>
            <a:spLocks noGrp="1"/>
          </p:cNvSpPr>
          <p:nvPr>
            <p:ph type="body" sz="quarter" idx="20" hasCustomPrompt="1"/>
          </p:nvPr>
        </p:nvSpPr>
        <p:spPr>
          <a:xfrm>
            <a:off x="629842" y="2432138"/>
            <a:ext cx="4135040" cy="463050"/>
          </a:xfrm>
          <a:noFill/>
        </p:spPr>
        <p:txBody>
          <a:bodyPr lIns="91440" tIns="91440" rIns="91440" bIns="0" anchor="b">
            <a:noAutofit/>
          </a:bodyPr>
          <a:lstStyle>
            <a:lvl1pPr marL="0" indent="0" algn="l">
              <a:lnSpc>
                <a:spcPct val="100000"/>
              </a:lnSpc>
              <a:buNone/>
              <a:defRPr sz="24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1902128" y="3053817"/>
            <a:ext cx="2862757"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 xmlns:a16="http://schemas.microsoft.com/office/drawing/2014/main"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Text Placeholder 8">
            <a:extLst>
              <a:ext uri="{FF2B5EF4-FFF2-40B4-BE49-F238E27FC236}">
                <a16:creationId xmlns="" xmlns:a16="http://schemas.microsoft.com/office/drawing/2014/main" id="{D19EA3C8-AC30-49EC-94FF-DFB1096BFDBE}"/>
              </a:ext>
            </a:extLst>
          </p:cNvPr>
          <p:cNvSpPr>
            <a:spLocks noGrp="1"/>
          </p:cNvSpPr>
          <p:nvPr>
            <p:ph type="body" sz="quarter" idx="22" hasCustomPrompt="1"/>
          </p:nvPr>
        </p:nvSpPr>
        <p:spPr>
          <a:xfrm>
            <a:off x="629842" y="4192569"/>
            <a:ext cx="4135040"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24028267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creebshots 2">
    <p:spTree>
      <p:nvGrpSpPr>
        <p:cNvPr id="1" name=""/>
        <p:cNvGrpSpPr/>
        <p:nvPr/>
      </p:nvGrpSpPr>
      <p:grpSpPr>
        <a:xfrm>
          <a:off x="0" y="0"/>
          <a:ext cx="0" cy="0"/>
          <a:chOff x="0" y="0"/>
          <a:chExt cx="0" cy="0"/>
        </a:xfrm>
      </p:grpSpPr>
      <p:sp>
        <p:nvSpPr>
          <p:cNvPr id="21" name="Picture Placeholder 3">
            <a:extLst>
              <a:ext uri="{FF2B5EF4-FFF2-40B4-BE49-F238E27FC236}">
                <a16:creationId xmlns="" xmlns:a16="http://schemas.microsoft.com/office/drawing/2014/main" id="{03C7B090-E250-40A7-82A0-17233F93832D}"/>
              </a:ext>
            </a:extLst>
          </p:cNvPr>
          <p:cNvSpPr>
            <a:spLocks noGrp="1"/>
          </p:cNvSpPr>
          <p:nvPr>
            <p:ph type="pic" sz="quarter" idx="29"/>
          </p:nvPr>
        </p:nvSpPr>
        <p:spPr>
          <a:xfrm>
            <a:off x="6968944" y="2377010"/>
            <a:ext cx="1533128" cy="3656179"/>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pic>
        <p:nvPicPr>
          <p:cNvPr id="19" name="Picture 18">
            <a:extLst>
              <a:ext uri="{FF2B5EF4-FFF2-40B4-BE49-F238E27FC236}">
                <a16:creationId xmlns="" xmlns:a16="http://schemas.microsoft.com/office/drawing/2014/main"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78" y="1828800"/>
            <a:ext cx="2081048" cy="5029198"/>
          </a:xfrm>
          <a:prstGeom prst="rect">
            <a:avLst/>
          </a:prstGeom>
        </p:spPr>
      </p:pic>
      <p:sp>
        <p:nvSpPr>
          <p:cNvPr id="12" name="Picture Placeholder 3">
            <a:extLst>
              <a:ext uri="{FF2B5EF4-FFF2-40B4-BE49-F238E27FC236}">
                <a16:creationId xmlns="" xmlns:a16="http://schemas.microsoft.com/office/drawing/2014/main" id="{4033ED13-3173-41FE-9725-485D4F8D74AF}"/>
              </a:ext>
            </a:extLst>
          </p:cNvPr>
          <p:cNvSpPr>
            <a:spLocks noGrp="1"/>
          </p:cNvSpPr>
          <p:nvPr>
            <p:ph type="pic" sz="quarter" idx="16"/>
          </p:nvPr>
        </p:nvSpPr>
        <p:spPr>
          <a:xfrm>
            <a:off x="3821908" y="2550325"/>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 xmlns:a16="http://schemas.microsoft.com/office/drawing/2014/main"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 xmlns:a16="http://schemas.microsoft.com/office/drawing/2014/main"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3">
            <a:extLst>
              <a:ext uri="{FF2B5EF4-FFF2-40B4-BE49-F238E27FC236}">
                <a16:creationId xmlns="" xmlns:a16="http://schemas.microsoft.com/office/drawing/2014/main" id="{E9D6827C-C8CC-4470-AC0C-9D1DCCE78358}"/>
              </a:ext>
            </a:extLst>
          </p:cNvPr>
          <p:cNvSpPr>
            <a:spLocks noGrp="1"/>
          </p:cNvSpPr>
          <p:nvPr>
            <p:ph type="pic" sz="quarter" idx="28"/>
          </p:nvPr>
        </p:nvSpPr>
        <p:spPr>
          <a:xfrm>
            <a:off x="5373841" y="2297386"/>
            <a:ext cx="1703912" cy="4063463"/>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sp>
        <p:nvSpPr>
          <p:cNvPr id="22" name="Picture Placeholder 3">
            <a:extLst>
              <a:ext uri="{FF2B5EF4-FFF2-40B4-BE49-F238E27FC236}">
                <a16:creationId xmlns="" xmlns:a16="http://schemas.microsoft.com/office/drawing/2014/main" id="{9EAE8288-771D-474C-8D62-123EBB658EE2}"/>
              </a:ext>
            </a:extLst>
          </p:cNvPr>
          <p:cNvSpPr>
            <a:spLocks noGrp="1"/>
          </p:cNvSpPr>
          <p:nvPr>
            <p:ph type="pic" sz="quarter" idx="30"/>
          </p:nvPr>
        </p:nvSpPr>
        <p:spPr>
          <a:xfrm>
            <a:off x="628651" y="2377010"/>
            <a:ext cx="1533128" cy="3656179"/>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23" name="Picture Placeholder 3">
            <a:extLst>
              <a:ext uri="{FF2B5EF4-FFF2-40B4-BE49-F238E27FC236}">
                <a16:creationId xmlns="" xmlns:a16="http://schemas.microsoft.com/office/drawing/2014/main" id="{155485BB-24C2-4D3A-ADA6-35D76AF969E6}"/>
              </a:ext>
            </a:extLst>
          </p:cNvPr>
          <p:cNvSpPr>
            <a:spLocks noGrp="1"/>
          </p:cNvSpPr>
          <p:nvPr>
            <p:ph type="pic" sz="quarter" idx="31"/>
          </p:nvPr>
        </p:nvSpPr>
        <p:spPr>
          <a:xfrm>
            <a:off x="2066251" y="2297386"/>
            <a:ext cx="1703912" cy="4063463"/>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Tree>
    <p:extLst>
      <p:ext uri="{BB962C8B-B14F-4D97-AF65-F5344CB8AC3E}">
        <p14:creationId xmlns:p14="http://schemas.microsoft.com/office/powerpoint/2010/main" val="22561793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6" name="Rectangle: Rounded Corners 15">
            <a:extLst>
              <a:ext uri="{FF2B5EF4-FFF2-40B4-BE49-F238E27FC236}">
                <a16:creationId xmlns="" xmlns:a16="http://schemas.microsoft.com/office/drawing/2014/main" id="{4B34664B-E14E-49E0-8B87-86CF2134B7BB}"/>
              </a:ext>
            </a:extLst>
          </p:cNvPr>
          <p:cNvSpPr/>
          <p:nvPr userDrawn="1"/>
        </p:nvSpPr>
        <p:spPr>
          <a:xfrm>
            <a:off x="1903807" y="2932982"/>
            <a:ext cx="5336384" cy="1906436"/>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 xmlns:a16="http://schemas.microsoft.com/office/drawing/2014/main" id="{CC3426DE-24A7-4698-9B75-F183353CE769}"/>
              </a:ext>
            </a:extLst>
          </p:cNvPr>
          <p:cNvSpPr/>
          <p:nvPr userDrawn="1"/>
        </p:nvSpPr>
        <p:spPr>
          <a:xfrm>
            <a:off x="1981919" y="3027873"/>
            <a:ext cx="5180163" cy="17166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 xmlns:a16="http://schemas.microsoft.com/office/drawing/2014/main"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80" y="1828800"/>
            <a:ext cx="2081047" cy="5029198"/>
          </a:xfrm>
          <a:prstGeom prst="rect">
            <a:avLst/>
          </a:prstGeom>
        </p:spPr>
      </p:pic>
      <p:sp>
        <p:nvSpPr>
          <p:cNvPr id="12" name="Picture Placeholder 3">
            <a:extLst>
              <a:ext uri="{FF2B5EF4-FFF2-40B4-BE49-F238E27FC236}">
                <a16:creationId xmlns="" xmlns:a16="http://schemas.microsoft.com/office/drawing/2014/main" id="{4033ED13-3173-41FE-9725-485D4F8D74AF}"/>
              </a:ext>
            </a:extLst>
          </p:cNvPr>
          <p:cNvSpPr>
            <a:spLocks noGrp="1"/>
          </p:cNvSpPr>
          <p:nvPr>
            <p:ph type="pic" sz="quarter" idx="16"/>
          </p:nvPr>
        </p:nvSpPr>
        <p:spPr>
          <a:xfrm>
            <a:off x="3821908" y="2550325"/>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 xmlns:a16="http://schemas.microsoft.com/office/drawing/2014/main"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 xmlns:a16="http://schemas.microsoft.com/office/drawing/2014/main"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 name="Text Placeholder 8">
            <a:extLst>
              <a:ext uri="{FF2B5EF4-FFF2-40B4-BE49-F238E27FC236}">
                <a16:creationId xmlns="" xmlns:a16="http://schemas.microsoft.com/office/drawing/2014/main" id="{49C21859-2DE8-4A8F-9414-9AC1BB998F76}"/>
              </a:ext>
            </a:extLst>
          </p:cNvPr>
          <p:cNvSpPr>
            <a:spLocks noGrp="1"/>
          </p:cNvSpPr>
          <p:nvPr>
            <p:ph type="body" sz="quarter" idx="22" hasCustomPrompt="1"/>
          </p:nvPr>
        </p:nvSpPr>
        <p:spPr>
          <a:xfrm>
            <a:off x="5384686"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3" name="Text Placeholder 8">
            <a:extLst>
              <a:ext uri="{FF2B5EF4-FFF2-40B4-BE49-F238E27FC236}">
                <a16:creationId xmlns="" xmlns:a16="http://schemas.microsoft.com/office/drawing/2014/main" id="{4DCC8FD2-22AE-4FD4-B915-A32628B10B13}"/>
              </a:ext>
            </a:extLst>
          </p:cNvPr>
          <p:cNvSpPr>
            <a:spLocks noGrp="1"/>
          </p:cNvSpPr>
          <p:nvPr>
            <p:ph type="body" sz="quarter" idx="23" hasCustomPrompt="1"/>
          </p:nvPr>
        </p:nvSpPr>
        <p:spPr>
          <a:xfrm>
            <a:off x="5479579" y="4858098"/>
            <a:ext cx="1682504" cy="1249813"/>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 xmlns:a16="http://schemas.microsoft.com/office/drawing/2014/main" id="{1B546ED7-C67B-43EC-A1F9-B9E5A6D461B1}"/>
              </a:ext>
            </a:extLst>
          </p:cNvPr>
          <p:cNvSpPr>
            <a:spLocks noGrp="1"/>
          </p:cNvSpPr>
          <p:nvPr>
            <p:ph type="body" sz="quarter" idx="24" hasCustomPrompt="1"/>
          </p:nvPr>
        </p:nvSpPr>
        <p:spPr>
          <a:xfrm>
            <a:off x="2186797"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5" name="Text Placeholder 8">
            <a:extLst>
              <a:ext uri="{FF2B5EF4-FFF2-40B4-BE49-F238E27FC236}">
                <a16:creationId xmlns="" xmlns:a16="http://schemas.microsoft.com/office/drawing/2014/main" id="{F98B1B2B-58FA-4788-B1FE-CEC0659EC22D}"/>
              </a:ext>
            </a:extLst>
          </p:cNvPr>
          <p:cNvSpPr>
            <a:spLocks noGrp="1"/>
          </p:cNvSpPr>
          <p:nvPr>
            <p:ph type="body" sz="quarter" idx="25" hasCustomPrompt="1"/>
          </p:nvPr>
        </p:nvSpPr>
        <p:spPr>
          <a:xfrm>
            <a:off x="1981918" y="4858098"/>
            <a:ext cx="1682504" cy="1249813"/>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7947750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boxes content">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 xmlns:a16="http://schemas.microsoft.com/office/drawing/2014/main"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7" name="Text Placeholder 4">
            <a:extLst>
              <a:ext uri="{FF2B5EF4-FFF2-40B4-BE49-F238E27FC236}">
                <a16:creationId xmlns="" xmlns:a16="http://schemas.microsoft.com/office/drawing/2014/main" id="{1D25BFD4-565F-4A39-8FB8-562A4B75BDC7}"/>
              </a:ext>
            </a:extLst>
          </p:cNvPr>
          <p:cNvSpPr>
            <a:spLocks noGrp="1"/>
          </p:cNvSpPr>
          <p:nvPr>
            <p:ph type="body" sz="quarter" idx="21"/>
          </p:nvPr>
        </p:nvSpPr>
        <p:spPr>
          <a:xfrm>
            <a:off x="628653"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0" name="Text Placeholder 4">
            <a:extLst>
              <a:ext uri="{FF2B5EF4-FFF2-40B4-BE49-F238E27FC236}">
                <a16:creationId xmlns="" xmlns:a16="http://schemas.microsoft.com/office/drawing/2014/main" id="{2D46CEA6-F8A2-404A-B72A-02FD8A00D464}"/>
              </a:ext>
            </a:extLst>
          </p:cNvPr>
          <p:cNvSpPr>
            <a:spLocks noGrp="1"/>
          </p:cNvSpPr>
          <p:nvPr>
            <p:ph type="body" sz="quarter" idx="22"/>
          </p:nvPr>
        </p:nvSpPr>
        <p:spPr>
          <a:xfrm>
            <a:off x="3293272"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1" name="Text Placeholder 4">
            <a:extLst>
              <a:ext uri="{FF2B5EF4-FFF2-40B4-BE49-F238E27FC236}">
                <a16:creationId xmlns="" xmlns:a16="http://schemas.microsoft.com/office/drawing/2014/main" id="{7AFAA6A2-01A0-4B25-92EE-C8C096B4DC47}"/>
              </a:ext>
            </a:extLst>
          </p:cNvPr>
          <p:cNvSpPr>
            <a:spLocks noGrp="1"/>
          </p:cNvSpPr>
          <p:nvPr>
            <p:ph type="body" sz="quarter" idx="23"/>
          </p:nvPr>
        </p:nvSpPr>
        <p:spPr>
          <a:xfrm>
            <a:off x="5957890"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2" name="Text Placeholder 4">
            <a:extLst>
              <a:ext uri="{FF2B5EF4-FFF2-40B4-BE49-F238E27FC236}">
                <a16:creationId xmlns="" xmlns:a16="http://schemas.microsoft.com/office/drawing/2014/main" id="{8C658271-0864-4BF6-8CFA-13963F6EB703}"/>
              </a:ext>
            </a:extLst>
          </p:cNvPr>
          <p:cNvSpPr>
            <a:spLocks noGrp="1"/>
          </p:cNvSpPr>
          <p:nvPr>
            <p:ph type="body" sz="quarter" idx="24"/>
          </p:nvPr>
        </p:nvSpPr>
        <p:spPr>
          <a:xfrm>
            <a:off x="628653"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3" name="Text Placeholder 4">
            <a:extLst>
              <a:ext uri="{FF2B5EF4-FFF2-40B4-BE49-F238E27FC236}">
                <a16:creationId xmlns="" xmlns:a16="http://schemas.microsoft.com/office/drawing/2014/main" id="{BC05B517-1FB6-40A1-9AA4-26B99DAF59F6}"/>
              </a:ext>
            </a:extLst>
          </p:cNvPr>
          <p:cNvSpPr>
            <a:spLocks noGrp="1"/>
          </p:cNvSpPr>
          <p:nvPr>
            <p:ph type="body" sz="quarter" idx="25"/>
          </p:nvPr>
        </p:nvSpPr>
        <p:spPr>
          <a:xfrm>
            <a:off x="3293272"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4" name="Text Placeholder 4">
            <a:extLst>
              <a:ext uri="{FF2B5EF4-FFF2-40B4-BE49-F238E27FC236}">
                <a16:creationId xmlns="" xmlns:a16="http://schemas.microsoft.com/office/drawing/2014/main" id="{E2645945-1BF9-4D67-A679-C29B0EC25E6C}"/>
              </a:ext>
            </a:extLst>
          </p:cNvPr>
          <p:cNvSpPr>
            <a:spLocks noGrp="1"/>
          </p:cNvSpPr>
          <p:nvPr>
            <p:ph type="body" sz="quarter" idx="26"/>
          </p:nvPr>
        </p:nvSpPr>
        <p:spPr>
          <a:xfrm>
            <a:off x="5957890"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Tree>
    <p:extLst>
      <p:ext uri="{BB962C8B-B14F-4D97-AF65-F5344CB8AC3E}">
        <p14:creationId xmlns:p14="http://schemas.microsoft.com/office/powerpoint/2010/main" val="16381659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phone-half top">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1" y="0"/>
            <a:ext cx="5296341" cy="6858000"/>
          </a:xfrm>
          <a:prstGeom prst="rect">
            <a:avLst/>
          </a:prstGeom>
        </p:spPr>
      </p:pic>
      <p:sp>
        <p:nvSpPr>
          <p:cNvPr id="12" name="Picture Placeholder 3">
            <a:extLst>
              <a:ext uri="{FF2B5EF4-FFF2-40B4-BE49-F238E27FC236}">
                <a16:creationId xmlns="" xmlns:a16="http://schemas.microsoft.com/office/drawing/2014/main" id="{4033ED13-3173-41FE-9725-485D4F8D74AF}"/>
              </a:ext>
            </a:extLst>
          </p:cNvPr>
          <p:cNvSpPr>
            <a:spLocks noGrp="1"/>
          </p:cNvSpPr>
          <p:nvPr>
            <p:ph type="pic" sz="quarter" idx="16"/>
          </p:nvPr>
        </p:nvSpPr>
        <p:spPr>
          <a:xfrm>
            <a:off x="4604899" y="1858459"/>
            <a:ext cx="3789011" cy="4999547"/>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 xmlns:a16="http://schemas.microsoft.com/office/drawing/2014/main" id="{32190369-CF95-42DD-8ACE-F90C1B1925FA}"/>
              </a:ext>
            </a:extLst>
          </p:cNvPr>
          <p:cNvSpPr>
            <a:spLocks noGrp="1"/>
          </p:cNvSpPr>
          <p:nvPr>
            <p:ph type="title" hasCustomPrompt="1"/>
          </p:nvPr>
        </p:nvSpPr>
        <p:spPr>
          <a:xfrm>
            <a:off x="628651" y="2627087"/>
            <a:ext cx="3344636" cy="2126340"/>
          </a:xfrm>
        </p:spPr>
        <p:txBody>
          <a:bodyPr/>
          <a:lstStyle>
            <a:lvl1pPr algn="l">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245464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phone-half bottom">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1" y="0"/>
            <a:ext cx="5296341" cy="6858000"/>
          </a:xfrm>
          <a:prstGeom prst="rect">
            <a:avLst/>
          </a:prstGeom>
        </p:spPr>
      </p:pic>
      <p:sp>
        <p:nvSpPr>
          <p:cNvPr id="12" name="Picture Placeholder 3">
            <a:extLst>
              <a:ext uri="{FF2B5EF4-FFF2-40B4-BE49-F238E27FC236}">
                <a16:creationId xmlns="" xmlns:a16="http://schemas.microsoft.com/office/drawing/2014/main" id="{4033ED13-3173-41FE-9725-485D4F8D74AF}"/>
              </a:ext>
            </a:extLst>
          </p:cNvPr>
          <p:cNvSpPr>
            <a:spLocks noGrp="1"/>
          </p:cNvSpPr>
          <p:nvPr>
            <p:ph type="pic" sz="quarter" idx="16"/>
          </p:nvPr>
        </p:nvSpPr>
        <p:spPr>
          <a:xfrm>
            <a:off x="4604899" y="1"/>
            <a:ext cx="3789011" cy="4959350"/>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 xmlns:a16="http://schemas.microsoft.com/office/drawing/2014/main" id="{32190369-CF95-42DD-8ACE-F90C1B1925FA}"/>
              </a:ext>
            </a:extLst>
          </p:cNvPr>
          <p:cNvSpPr>
            <a:spLocks noGrp="1"/>
          </p:cNvSpPr>
          <p:nvPr>
            <p:ph type="title" hasCustomPrompt="1"/>
          </p:nvPr>
        </p:nvSpPr>
        <p:spPr>
          <a:xfrm>
            <a:off x="628651" y="2627087"/>
            <a:ext cx="3344636" cy="2126340"/>
          </a:xfrm>
        </p:spPr>
        <p:txBody>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3022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tat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B8651F1-CD69-41AD-A36D-429C8DEA5D55}"/>
              </a:ext>
            </a:extLst>
          </p:cNvPr>
          <p:cNvSpPr>
            <a:spLocks noGrp="1"/>
          </p:cNvSpPr>
          <p:nvPr>
            <p:ph type="pic" sz="quarter" idx="10"/>
          </p:nvPr>
        </p:nvSpPr>
        <p:spPr>
          <a:xfrm>
            <a:off x="0" y="0"/>
            <a:ext cx="9144000" cy="6858000"/>
          </a:xfrm>
          <a:noFill/>
        </p:spPr>
        <p:txBody>
          <a:bodyPr>
            <a:normAutofit/>
          </a:bodyPr>
          <a:lstStyle>
            <a:lvl1pPr marL="0" indent="0" algn="ctr">
              <a:buNone/>
              <a:defRPr sz="2000"/>
            </a:lvl1pPr>
          </a:lstStyle>
          <a:p>
            <a:endParaRPr lang="en-US"/>
          </a:p>
        </p:txBody>
      </p:sp>
      <p:sp>
        <p:nvSpPr>
          <p:cNvPr id="9" name="Text Placeholder 8">
            <a:extLst>
              <a:ext uri="{FF2B5EF4-FFF2-40B4-BE49-F238E27FC236}">
                <a16:creationId xmlns:a16="http://schemas.microsoft.com/office/drawing/2014/main" xmlns="" id="{534AD8C5-1B97-4055-909B-095F99E85AA6}"/>
              </a:ext>
            </a:extLst>
          </p:cNvPr>
          <p:cNvSpPr>
            <a:spLocks noGrp="1"/>
          </p:cNvSpPr>
          <p:nvPr>
            <p:ph type="body" sz="quarter" idx="11" hasCustomPrompt="1"/>
          </p:nvPr>
        </p:nvSpPr>
        <p:spPr>
          <a:xfrm>
            <a:off x="87967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0" name="Text Placeholder 8">
            <a:extLst>
              <a:ext uri="{FF2B5EF4-FFF2-40B4-BE49-F238E27FC236}">
                <a16:creationId xmlns:a16="http://schemas.microsoft.com/office/drawing/2014/main" xmlns="" id="{A2F02535-550B-4A7E-81B1-84581B3B75C4}"/>
              </a:ext>
            </a:extLst>
          </p:cNvPr>
          <p:cNvSpPr>
            <a:spLocks noGrp="1"/>
          </p:cNvSpPr>
          <p:nvPr>
            <p:ph type="body" sz="quarter" idx="12" hasCustomPrompt="1"/>
          </p:nvPr>
        </p:nvSpPr>
        <p:spPr>
          <a:xfrm>
            <a:off x="277948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17D34109-1F75-4B97-9D33-8A4D4008A374}"/>
              </a:ext>
            </a:extLst>
          </p:cNvPr>
          <p:cNvSpPr>
            <a:spLocks noGrp="1"/>
          </p:cNvSpPr>
          <p:nvPr>
            <p:ph type="body" sz="quarter" idx="13" hasCustomPrompt="1"/>
          </p:nvPr>
        </p:nvSpPr>
        <p:spPr>
          <a:xfrm>
            <a:off x="4679293"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5D9C5F29-CF7D-4D2A-A112-A54C040E413E}"/>
              </a:ext>
            </a:extLst>
          </p:cNvPr>
          <p:cNvSpPr>
            <a:spLocks noGrp="1"/>
          </p:cNvSpPr>
          <p:nvPr>
            <p:ph type="body" sz="quarter" idx="14" hasCustomPrompt="1"/>
          </p:nvPr>
        </p:nvSpPr>
        <p:spPr>
          <a:xfrm>
            <a:off x="6579102"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3" name="Text Placeholder 8">
            <a:extLst>
              <a:ext uri="{FF2B5EF4-FFF2-40B4-BE49-F238E27FC236}">
                <a16:creationId xmlns:a16="http://schemas.microsoft.com/office/drawing/2014/main" xmlns="" id="{C2C2ADF6-572B-4F6E-9EBA-3239194EA934}"/>
              </a:ext>
            </a:extLst>
          </p:cNvPr>
          <p:cNvSpPr>
            <a:spLocks noGrp="1"/>
          </p:cNvSpPr>
          <p:nvPr>
            <p:ph type="body" sz="quarter" idx="15" hasCustomPrompt="1"/>
          </p:nvPr>
        </p:nvSpPr>
        <p:spPr>
          <a:xfrm>
            <a:off x="879670" y="420136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4" name="Text Placeholder 8">
            <a:extLst>
              <a:ext uri="{FF2B5EF4-FFF2-40B4-BE49-F238E27FC236}">
                <a16:creationId xmlns:a16="http://schemas.microsoft.com/office/drawing/2014/main" xmlns="" id="{1DFAF444-AF79-4B16-BB4D-2E26092E9216}"/>
              </a:ext>
            </a:extLst>
          </p:cNvPr>
          <p:cNvSpPr>
            <a:spLocks noGrp="1"/>
          </p:cNvSpPr>
          <p:nvPr>
            <p:ph type="body" sz="quarter" idx="16" hasCustomPrompt="1"/>
          </p:nvPr>
        </p:nvSpPr>
        <p:spPr>
          <a:xfrm>
            <a:off x="2779480" y="420136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C15E222E-847F-4FD9-96CD-E9F4EE045CEF}"/>
              </a:ext>
            </a:extLst>
          </p:cNvPr>
          <p:cNvSpPr>
            <a:spLocks noGrp="1"/>
          </p:cNvSpPr>
          <p:nvPr>
            <p:ph type="body" sz="quarter" idx="17" hasCustomPrompt="1"/>
          </p:nvPr>
        </p:nvSpPr>
        <p:spPr>
          <a:xfrm>
            <a:off x="4679293" y="420136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DCE6D51-4D35-4000-BA9D-DAE274C142D1}"/>
              </a:ext>
            </a:extLst>
          </p:cNvPr>
          <p:cNvSpPr>
            <a:spLocks noGrp="1"/>
          </p:cNvSpPr>
          <p:nvPr>
            <p:ph type="body" sz="quarter" idx="18" hasCustomPrompt="1"/>
          </p:nvPr>
        </p:nvSpPr>
        <p:spPr>
          <a:xfrm>
            <a:off x="6579102" y="420136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Tree>
    <p:extLst>
      <p:ext uri="{BB962C8B-B14F-4D97-AF65-F5344CB8AC3E}">
        <p14:creationId xmlns:p14="http://schemas.microsoft.com/office/powerpoint/2010/main" val="42644636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tats">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9B8651F1-CD69-41AD-A36D-429C8DEA5D55}"/>
              </a:ext>
            </a:extLst>
          </p:cNvPr>
          <p:cNvSpPr>
            <a:spLocks noGrp="1"/>
          </p:cNvSpPr>
          <p:nvPr>
            <p:ph type="pic" sz="quarter" idx="10"/>
          </p:nvPr>
        </p:nvSpPr>
        <p:spPr>
          <a:xfrm>
            <a:off x="0" y="0"/>
            <a:ext cx="9144000" cy="6858000"/>
          </a:xfrm>
          <a:noFill/>
        </p:spPr>
        <p:txBody>
          <a:bodyPr>
            <a:normAutofit/>
          </a:bodyPr>
          <a:lstStyle>
            <a:lvl1pPr marL="0" indent="0" algn="ctr">
              <a:buNone/>
              <a:defRPr sz="2000"/>
            </a:lvl1pPr>
          </a:lstStyle>
          <a:p>
            <a:endParaRPr lang="en-US"/>
          </a:p>
        </p:txBody>
      </p:sp>
      <p:sp>
        <p:nvSpPr>
          <p:cNvPr id="9" name="Text Placeholder 8">
            <a:extLst>
              <a:ext uri="{FF2B5EF4-FFF2-40B4-BE49-F238E27FC236}">
                <a16:creationId xmlns="" xmlns:a16="http://schemas.microsoft.com/office/drawing/2014/main" id="{534AD8C5-1B97-4055-909B-095F99E85AA6}"/>
              </a:ext>
            </a:extLst>
          </p:cNvPr>
          <p:cNvSpPr>
            <a:spLocks noGrp="1"/>
          </p:cNvSpPr>
          <p:nvPr>
            <p:ph type="body" sz="quarter" idx="11" hasCustomPrompt="1"/>
          </p:nvPr>
        </p:nvSpPr>
        <p:spPr>
          <a:xfrm>
            <a:off x="87967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0" name="Text Placeholder 8">
            <a:extLst>
              <a:ext uri="{FF2B5EF4-FFF2-40B4-BE49-F238E27FC236}">
                <a16:creationId xmlns="" xmlns:a16="http://schemas.microsoft.com/office/drawing/2014/main" id="{A2F02535-550B-4A7E-81B1-84581B3B75C4}"/>
              </a:ext>
            </a:extLst>
          </p:cNvPr>
          <p:cNvSpPr>
            <a:spLocks noGrp="1"/>
          </p:cNvSpPr>
          <p:nvPr>
            <p:ph type="body" sz="quarter" idx="12" hasCustomPrompt="1"/>
          </p:nvPr>
        </p:nvSpPr>
        <p:spPr>
          <a:xfrm>
            <a:off x="277948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17D34109-1F75-4B97-9D33-8A4D4008A374}"/>
              </a:ext>
            </a:extLst>
          </p:cNvPr>
          <p:cNvSpPr>
            <a:spLocks noGrp="1"/>
          </p:cNvSpPr>
          <p:nvPr>
            <p:ph type="body" sz="quarter" idx="13" hasCustomPrompt="1"/>
          </p:nvPr>
        </p:nvSpPr>
        <p:spPr>
          <a:xfrm>
            <a:off x="4679293"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2" name="Text Placeholder 8">
            <a:extLst>
              <a:ext uri="{FF2B5EF4-FFF2-40B4-BE49-F238E27FC236}">
                <a16:creationId xmlns="" xmlns:a16="http://schemas.microsoft.com/office/drawing/2014/main" id="{5D9C5F29-CF7D-4D2A-A112-A54C040E413E}"/>
              </a:ext>
            </a:extLst>
          </p:cNvPr>
          <p:cNvSpPr>
            <a:spLocks noGrp="1"/>
          </p:cNvSpPr>
          <p:nvPr>
            <p:ph type="body" sz="quarter" idx="14" hasCustomPrompt="1"/>
          </p:nvPr>
        </p:nvSpPr>
        <p:spPr>
          <a:xfrm>
            <a:off x="6579102"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3" name="Text Placeholder 8">
            <a:extLst>
              <a:ext uri="{FF2B5EF4-FFF2-40B4-BE49-F238E27FC236}">
                <a16:creationId xmlns="" xmlns:a16="http://schemas.microsoft.com/office/drawing/2014/main" id="{C2C2ADF6-572B-4F6E-9EBA-3239194EA934}"/>
              </a:ext>
            </a:extLst>
          </p:cNvPr>
          <p:cNvSpPr>
            <a:spLocks noGrp="1"/>
          </p:cNvSpPr>
          <p:nvPr>
            <p:ph type="body" sz="quarter" idx="15" hasCustomPrompt="1"/>
          </p:nvPr>
        </p:nvSpPr>
        <p:spPr>
          <a:xfrm>
            <a:off x="879670" y="4201365"/>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4" name="Text Placeholder 8">
            <a:extLst>
              <a:ext uri="{FF2B5EF4-FFF2-40B4-BE49-F238E27FC236}">
                <a16:creationId xmlns="" xmlns:a16="http://schemas.microsoft.com/office/drawing/2014/main" id="{1DFAF444-AF79-4B16-BB4D-2E26092E9216}"/>
              </a:ext>
            </a:extLst>
          </p:cNvPr>
          <p:cNvSpPr>
            <a:spLocks noGrp="1"/>
          </p:cNvSpPr>
          <p:nvPr>
            <p:ph type="body" sz="quarter" idx="16" hasCustomPrompt="1"/>
          </p:nvPr>
        </p:nvSpPr>
        <p:spPr>
          <a:xfrm>
            <a:off x="2779480" y="4201365"/>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5" name="Text Placeholder 8">
            <a:extLst>
              <a:ext uri="{FF2B5EF4-FFF2-40B4-BE49-F238E27FC236}">
                <a16:creationId xmlns="" xmlns:a16="http://schemas.microsoft.com/office/drawing/2014/main" id="{C15E222E-847F-4FD9-96CD-E9F4EE045CEF}"/>
              </a:ext>
            </a:extLst>
          </p:cNvPr>
          <p:cNvSpPr>
            <a:spLocks noGrp="1"/>
          </p:cNvSpPr>
          <p:nvPr>
            <p:ph type="body" sz="quarter" idx="17" hasCustomPrompt="1"/>
          </p:nvPr>
        </p:nvSpPr>
        <p:spPr>
          <a:xfrm>
            <a:off x="4679293" y="4201365"/>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6" name="Text Placeholder 8">
            <a:extLst>
              <a:ext uri="{FF2B5EF4-FFF2-40B4-BE49-F238E27FC236}">
                <a16:creationId xmlns="" xmlns:a16="http://schemas.microsoft.com/office/drawing/2014/main" id="{4DCE6D51-4D35-4000-BA9D-DAE274C142D1}"/>
              </a:ext>
            </a:extLst>
          </p:cNvPr>
          <p:cNvSpPr>
            <a:spLocks noGrp="1"/>
          </p:cNvSpPr>
          <p:nvPr>
            <p:ph type="body" sz="quarter" idx="18" hasCustomPrompt="1"/>
          </p:nvPr>
        </p:nvSpPr>
        <p:spPr>
          <a:xfrm>
            <a:off x="6579102" y="4201365"/>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Tree>
    <p:extLst>
      <p:ext uri="{BB962C8B-B14F-4D97-AF65-F5344CB8AC3E}">
        <p14:creationId xmlns:p14="http://schemas.microsoft.com/office/powerpoint/2010/main" val="42644636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289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016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5FB99223-9C96-4114-9FE0-DE2C0AA923A7}"/>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E43457C3-51EB-4C93-9867-24E7B3E5D640}"/>
              </a:ext>
            </a:extLst>
          </p:cNvPr>
          <p:cNvSpPr>
            <a:spLocks noGrp="1"/>
          </p:cNvSpPr>
          <p:nvPr>
            <p:ph type="ctrTitle" hasCustomPrompt="1"/>
          </p:nvPr>
        </p:nvSpPr>
        <p:spPr>
          <a:xfrm>
            <a:off x="1143000" y="3502326"/>
            <a:ext cx="6858000" cy="939291"/>
          </a:xfrm>
        </p:spPr>
        <p:txBody>
          <a:bodyPr anchor="b">
            <a:normAutofit/>
          </a:bodyPr>
          <a:lstStyle>
            <a:lvl1pPr algn="ctr">
              <a:defRPr sz="480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xmlns="" id="{293BFB4B-D875-4A08-B065-96FF7027078F}"/>
              </a:ext>
            </a:extLst>
          </p:cNvPr>
          <p:cNvSpPr>
            <a:spLocks noGrp="1"/>
          </p:cNvSpPr>
          <p:nvPr>
            <p:ph type="subTitle" idx="1"/>
          </p:nvPr>
        </p:nvSpPr>
        <p:spPr>
          <a:xfrm>
            <a:off x="2167390" y="4441616"/>
            <a:ext cx="4809227" cy="84919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79508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794AC-FDA8-4E98-B0FD-C90B534E38E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DEE89F25-ADC0-4CE7-809D-7260E93D4B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4009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6C5A0-F28A-48CC-AF5C-B79FFB5A53B4}"/>
              </a:ext>
            </a:extLst>
          </p:cNvPr>
          <p:cNvSpPr>
            <a:spLocks noGrp="1"/>
          </p:cNvSpPr>
          <p:nvPr>
            <p:ph type="title"/>
          </p:nvPr>
        </p:nvSpPr>
        <p:spPr>
          <a:xfrm>
            <a:off x="623888" y="1709745"/>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D08266-1D2A-46AC-8A6D-119315E3C9A1}"/>
              </a:ext>
            </a:extLst>
          </p:cNvPr>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51979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66919-AACF-4407-9451-57AB8AF0AE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5726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review with picture">
    <p:bg>
      <p:bgPr>
        <a:solidFill>
          <a:schemeClr val="accent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3886200" y="2642333"/>
            <a:ext cx="1371600" cy="1828800"/>
          </a:xfrm>
          <a:prstGeom prst="ellipse">
            <a:avLst/>
          </a:prstGeom>
          <a:solidFill>
            <a:schemeClr val="bg1">
              <a:lumMod val="95000"/>
            </a:schemeClr>
          </a:solidFill>
          <a:ln w="63500">
            <a:solidFill>
              <a:schemeClr val="accent1">
                <a:lumMod val="20000"/>
                <a:lumOff val="80000"/>
              </a:schemeClr>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xmlns="" id="{E13D2899-D33B-4E48-83ED-CCB832BE3C99}"/>
              </a:ext>
            </a:extLst>
          </p:cNvPr>
          <p:cNvSpPr>
            <a:spLocks noGrp="1"/>
          </p:cNvSpPr>
          <p:nvPr>
            <p:ph type="body" sz="quarter" idx="10"/>
          </p:nvPr>
        </p:nvSpPr>
        <p:spPr>
          <a:xfrm>
            <a:off x="1117346" y="4715421"/>
            <a:ext cx="6911691" cy="762359"/>
          </a:xfrm>
        </p:spPr>
        <p:txBody>
          <a:bodyPr>
            <a:noAutofit/>
          </a:bodyPr>
          <a:lstStyle>
            <a:lvl1pPr marL="0" indent="0" algn="ctr">
              <a:lnSpc>
                <a:spcPct val="150000"/>
              </a:lnSpc>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0" name="Text Placeholder 7">
            <a:extLst>
              <a:ext uri="{FF2B5EF4-FFF2-40B4-BE49-F238E27FC236}">
                <a16:creationId xmlns:a16="http://schemas.microsoft.com/office/drawing/2014/main" xmlns="" id="{17FE3BB2-77B4-4843-8DD4-C0012F1BF413}"/>
              </a:ext>
            </a:extLst>
          </p:cNvPr>
          <p:cNvSpPr>
            <a:spLocks noGrp="1"/>
          </p:cNvSpPr>
          <p:nvPr>
            <p:ph type="body" sz="quarter" idx="12" hasCustomPrompt="1"/>
          </p:nvPr>
        </p:nvSpPr>
        <p:spPr>
          <a:xfrm>
            <a:off x="2794960" y="5569436"/>
            <a:ext cx="3556466" cy="339665"/>
          </a:xfrm>
        </p:spPr>
        <p:txBody>
          <a:bodyPr bIns="0" anchor="b">
            <a:noAutofit/>
          </a:bodyPr>
          <a:lstStyle>
            <a:lvl1pPr marL="0" indent="0" algn="ctr">
              <a:lnSpc>
                <a:spcPct val="100000"/>
              </a:lnSpc>
              <a:buNone/>
              <a:defRPr sz="1600" b="1">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name</a:t>
            </a:r>
          </a:p>
        </p:txBody>
      </p:sp>
      <p:sp>
        <p:nvSpPr>
          <p:cNvPr id="11" name="Text Placeholder 7">
            <a:extLst>
              <a:ext uri="{FF2B5EF4-FFF2-40B4-BE49-F238E27FC236}">
                <a16:creationId xmlns:a16="http://schemas.microsoft.com/office/drawing/2014/main" xmlns="" id="{7A97DAE2-A530-428E-B361-0087C64E1A62}"/>
              </a:ext>
            </a:extLst>
          </p:cNvPr>
          <p:cNvSpPr>
            <a:spLocks noGrp="1"/>
          </p:cNvSpPr>
          <p:nvPr>
            <p:ph type="body" sz="quarter" idx="13" hasCustomPrompt="1"/>
          </p:nvPr>
        </p:nvSpPr>
        <p:spPr>
          <a:xfrm>
            <a:off x="2794960" y="5909101"/>
            <a:ext cx="3556466" cy="339665"/>
          </a:xfrm>
        </p:spPr>
        <p:txBody>
          <a:bodyPr bIns="0" anchor="t">
            <a:noAutofit/>
          </a:bodyPr>
          <a:lstStyle>
            <a:lvl1pPr marL="0" indent="0" algn="ctr">
              <a:lnSpc>
                <a:spcPct val="100000"/>
              </a:lnSpc>
              <a:buNone/>
              <a:defRPr sz="1200" b="0">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09488"/>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9885937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ontent and pho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1124854"/>
            <a:ext cx="4161234" cy="986136"/>
          </a:xfrm>
        </p:spPr>
        <p:txBody>
          <a:bodyPr/>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1" y="1985769"/>
            <a:ext cx="4161234" cy="2567187"/>
          </a:xfrm>
        </p:spPr>
        <p:txBody>
          <a:bodyPr>
            <a:noAutofit/>
          </a:bodyPr>
          <a:lstStyle>
            <a:lvl1pPr marL="0" indent="0" algn="l">
              <a:lnSpc>
                <a:spcPct val="13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11" name="Picture Placeholder 3">
            <a:extLst>
              <a:ext uri="{FF2B5EF4-FFF2-40B4-BE49-F238E27FC236}">
                <a16:creationId xmlns:a16="http://schemas.microsoft.com/office/drawing/2014/main" xmlns="" id="{AF5DDAE1-9F5B-4AF8-970C-F8B8358AEC81}"/>
              </a:ext>
            </a:extLst>
          </p:cNvPr>
          <p:cNvSpPr>
            <a:spLocks noGrp="1"/>
          </p:cNvSpPr>
          <p:nvPr>
            <p:ph type="pic" sz="quarter" idx="16"/>
          </p:nvPr>
        </p:nvSpPr>
        <p:spPr>
          <a:xfrm>
            <a:off x="5805374" y="1643939"/>
            <a:ext cx="2722479" cy="6457081"/>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8019120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153442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239670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587357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tarts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29319B5-A4E0-4938-A58A-AC84955E2F9C}"/>
              </a:ext>
            </a:extLst>
          </p:cNvPr>
          <p:cNvSpPr/>
          <p:nvPr userDrawn="1"/>
        </p:nvSpPr>
        <p:spPr>
          <a:xfrm>
            <a:off x="0" y="4905385"/>
            <a:ext cx="9144000" cy="1952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3"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3"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31"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31"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5"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5"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877D1D5E-F358-4F5F-BEA8-DDCC07E22C9D}"/>
              </a:ext>
            </a:extLst>
          </p:cNvPr>
          <p:cNvSpPr>
            <a:spLocks noGrp="1"/>
          </p:cNvSpPr>
          <p:nvPr>
            <p:ph type="body" sz="quarter" idx="24" hasCustomPrompt="1"/>
          </p:nvPr>
        </p:nvSpPr>
        <p:spPr>
          <a:xfrm>
            <a:off x="629841" y="5140558"/>
            <a:ext cx="7886700" cy="1279303"/>
          </a:xfrm>
          <a:noFill/>
        </p:spPr>
        <p:txBody>
          <a:bodyPr lIns="91440" tIns="9144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40162213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features 2">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E7EB81-DA52-46CA-80B6-126545C2F5F8}"/>
              </a:ext>
            </a:extLst>
          </p:cNvPr>
          <p:cNvSpPr>
            <a:spLocks noGrp="1"/>
          </p:cNvSpPr>
          <p:nvPr>
            <p:ph type="pic" sz="quarter" idx="16"/>
          </p:nvPr>
        </p:nvSpPr>
        <p:spPr>
          <a:xfrm>
            <a:off x="3918066" y="2777414"/>
            <a:ext cx="1308570" cy="3094069"/>
          </a:xfrm>
          <a:solidFill>
            <a:schemeClr val="bg1">
              <a:lumMod val="95000"/>
            </a:schemeClr>
          </a:solidFill>
        </p:spPr>
        <p:txBody>
          <a:bodyPr anchor="b"/>
          <a:lstStyle>
            <a:lvl1pPr marL="0" indent="0" algn="ctr">
              <a:buNone/>
              <a:defRPr/>
            </a:lvl1pPr>
          </a:lstStyle>
          <a:p>
            <a:endParaRPr lang="en-US"/>
          </a:p>
        </p:txBody>
      </p:sp>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187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a16="http://schemas.microsoft.com/office/drawing/2014/main" xmlns="" id="{7BE843AD-6353-4F07-B917-1913C6B9ED9B}"/>
              </a:ext>
            </a:extLst>
          </p:cNvPr>
          <p:cNvSpPr>
            <a:spLocks noGrp="1"/>
          </p:cNvSpPr>
          <p:nvPr>
            <p:ph type="body" sz="quarter" idx="11" hasCustomPrompt="1"/>
          </p:nvPr>
        </p:nvSpPr>
        <p:spPr>
          <a:xfrm>
            <a:off x="1391013" y="3028440"/>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9" name="Text Placeholder 8">
            <a:extLst>
              <a:ext uri="{FF2B5EF4-FFF2-40B4-BE49-F238E27FC236}">
                <a16:creationId xmlns:a16="http://schemas.microsoft.com/office/drawing/2014/main" xmlns="" id="{60E4B71D-8335-4EEE-B65E-F6F9F89E70DB}"/>
              </a:ext>
            </a:extLst>
          </p:cNvPr>
          <p:cNvSpPr>
            <a:spLocks noGrp="1"/>
          </p:cNvSpPr>
          <p:nvPr>
            <p:ph type="body" sz="quarter" idx="17" hasCustomPrompt="1"/>
          </p:nvPr>
        </p:nvSpPr>
        <p:spPr>
          <a:xfrm>
            <a:off x="1391013" y="3439164"/>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D0C6BC95-163E-4175-A592-897F44A2F564}"/>
              </a:ext>
            </a:extLst>
          </p:cNvPr>
          <p:cNvSpPr>
            <a:spLocks noGrp="1"/>
          </p:cNvSpPr>
          <p:nvPr>
            <p:ph type="body" sz="quarter" idx="18" hasCustomPrompt="1"/>
          </p:nvPr>
        </p:nvSpPr>
        <p:spPr>
          <a:xfrm>
            <a:off x="1391013" y="5141347"/>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9B17AF3C-4501-48F5-822C-6066287D0CF5}"/>
              </a:ext>
            </a:extLst>
          </p:cNvPr>
          <p:cNvSpPr>
            <a:spLocks noGrp="1"/>
          </p:cNvSpPr>
          <p:nvPr>
            <p:ph type="body" sz="quarter" idx="19" hasCustomPrompt="1"/>
          </p:nvPr>
        </p:nvSpPr>
        <p:spPr>
          <a:xfrm>
            <a:off x="1391013" y="5552075"/>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20C267FB-DE2A-4F1A-9CF7-5FA23933BE05}"/>
              </a:ext>
            </a:extLst>
          </p:cNvPr>
          <p:cNvSpPr>
            <a:spLocks noGrp="1"/>
          </p:cNvSpPr>
          <p:nvPr>
            <p:ph type="body" sz="quarter" idx="20" hasCustomPrompt="1"/>
          </p:nvPr>
        </p:nvSpPr>
        <p:spPr>
          <a:xfrm>
            <a:off x="5619039" y="3028440"/>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FD39EF84-5FAD-4CB3-A2A5-F620AB2B7106}"/>
              </a:ext>
            </a:extLst>
          </p:cNvPr>
          <p:cNvSpPr>
            <a:spLocks noGrp="1"/>
          </p:cNvSpPr>
          <p:nvPr>
            <p:ph type="body" sz="quarter" idx="21" hasCustomPrompt="1"/>
          </p:nvPr>
        </p:nvSpPr>
        <p:spPr>
          <a:xfrm>
            <a:off x="5619039" y="3439164"/>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FE389BA9-96B8-4CD8-89B4-14FA49A9DE5C}"/>
              </a:ext>
            </a:extLst>
          </p:cNvPr>
          <p:cNvSpPr>
            <a:spLocks noGrp="1"/>
          </p:cNvSpPr>
          <p:nvPr>
            <p:ph type="body" sz="quarter" idx="22" hasCustomPrompt="1"/>
          </p:nvPr>
        </p:nvSpPr>
        <p:spPr>
          <a:xfrm>
            <a:off x="5619039" y="5141347"/>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C2F500D1-E672-44BF-9147-3A42F7087EEE}"/>
              </a:ext>
            </a:extLst>
          </p:cNvPr>
          <p:cNvSpPr>
            <a:spLocks noGrp="1"/>
          </p:cNvSpPr>
          <p:nvPr>
            <p:ph type="body" sz="quarter" idx="23" hasCustomPrompt="1"/>
          </p:nvPr>
        </p:nvSpPr>
        <p:spPr>
          <a:xfrm>
            <a:off x="5619039" y="5552075"/>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8868544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oblique images">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E7EB81-DA52-46CA-80B6-126545C2F5F8}"/>
              </a:ext>
            </a:extLst>
          </p:cNvPr>
          <p:cNvSpPr>
            <a:spLocks noGrp="1"/>
          </p:cNvSpPr>
          <p:nvPr>
            <p:ph type="pic" sz="quarter" idx="16"/>
          </p:nvPr>
        </p:nvSpPr>
        <p:spPr>
          <a:xfrm rot="18900000">
            <a:off x="7421940" y="-112320"/>
            <a:ext cx="1308570" cy="3094069"/>
          </a:xfrm>
          <a:solidFill>
            <a:schemeClr val="bg1">
              <a:lumMod val="95000"/>
            </a:schemeClr>
          </a:solidFill>
        </p:spPr>
        <p:txBody>
          <a:bodyPr anchor="b"/>
          <a:lstStyle>
            <a:lvl1pPr marL="0" indent="0" algn="ctr">
              <a:buNone/>
              <a:defRPr/>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458483" y="3795847"/>
            <a:ext cx="3603103" cy="1641718"/>
          </a:xfrm>
        </p:spPr>
        <p:txBody>
          <a:bodyPr anchor="b"/>
          <a:lstStyle>
            <a:lvl1pPr algn="l">
              <a:defRPr>
                <a:solidFill>
                  <a:schemeClr val="bg1"/>
                </a:solidFill>
              </a:defRPr>
            </a:lvl1pPr>
          </a:lstStyle>
          <a:p>
            <a:r>
              <a:rPr lang="en-US" dirty="0"/>
              <a:t>CLICK TO 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458481" y="5448093"/>
            <a:ext cx="3611080" cy="973832"/>
          </a:xfrm>
        </p:spPr>
        <p:txBody>
          <a:bodyPr>
            <a:noAutofit/>
          </a:bodyPr>
          <a:lstStyle>
            <a:lvl1pPr marL="0" indent="0" algn="l">
              <a:lnSpc>
                <a:spcPct val="150000"/>
              </a:lnSpc>
              <a:buNone/>
              <a:defRPr sz="11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grpSp>
        <p:nvGrpSpPr>
          <p:cNvPr id="3" name="Group 17">
            <a:extLst>
              <a:ext uri="{FF2B5EF4-FFF2-40B4-BE49-F238E27FC236}">
                <a16:creationId xmlns:a16="http://schemas.microsoft.com/office/drawing/2014/main" xmlns="" id="{A45E1FB4-3D0B-4D1D-9F87-35F189B06EF3}"/>
              </a:ext>
            </a:extLst>
          </p:cNvPr>
          <p:cNvGrpSpPr/>
          <p:nvPr userDrawn="1"/>
        </p:nvGrpSpPr>
        <p:grpSpPr>
          <a:xfrm rot="18900000">
            <a:off x="7372762" y="-522222"/>
            <a:ext cx="1497212" cy="4035575"/>
            <a:chOff x="5097859" y="2392242"/>
            <a:chExt cx="1996282" cy="4035575"/>
          </a:xfrm>
        </p:grpSpPr>
        <p:sp>
          <p:nvSpPr>
            <p:cNvPr id="19" name="Freeform 5">
              <a:extLst>
                <a:ext uri="{FF2B5EF4-FFF2-40B4-BE49-F238E27FC236}">
                  <a16:creationId xmlns:a16="http://schemas.microsoft.com/office/drawing/2014/main" xmlns="" id="{7B172793-1C30-4A3F-8F4E-B6D06AECF2B7}"/>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xmlns="" id="{055EF6A5-363F-449F-A77F-EE576CA926BC}"/>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xmlns="" id="{48EC5C2C-0D74-4F09-93D1-706514292DE1}"/>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xmlns="" id="{1746FAAF-842C-46E8-AE6B-CA9A2196E56A}"/>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xmlns="" id="{6D2CDFB5-63E2-4681-8F12-555A67F8516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a:extLst>
                <a:ext uri="{FF2B5EF4-FFF2-40B4-BE49-F238E27FC236}">
                  <a16:creationId xmlns:a16="http://schemas.microsoft.com/office/drawing/2014/main" xmlns="" id="{370A38D9-C158-4774-B4AA-AF6EFEAD4621}"/>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11">
              <a:extLst>
                <a:ext uri="{FF2B5EF4-FFF2-40B4-BE49-F238E27FC236}">
                  <a16:creationId xmlns:a16="http://schemas.microsoft.com/office/drawing/2014/main" xmlns="" id="{0ACDB0DA-FCE2-4F68-9C68-158D8C7965F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12">
              <a:extLst>
                <a:ext uri="{FF2B5EF4-FFF2-40B4-BE49-F238E27FC236}">
                  <a16:creationId xmlns:a16="http://schemas.microsoft.com/office/drawing/2014/main" xmlns="" id="{0DA35B17-BC09-4225-919D-9BB2A493A25C}"/>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13">
              <a:extLst>
                <a:ext uri="{FF2B5EF4-FFF2-40B4-BE49-F238E27FC236}">
                  <a16:creationId xmlns:a16="http://schemas.microsoft.com/office/drawing/2014/main" xmlns="" id="{345BEB8E-1B36-4512-B25E-0D8E45C292B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xmlns="" id="{A84824F2-72C1-4CD5-BF68-EBD53EBCE394}"/>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Picture Placeholder 3">
            <a:extLst>
              <a:ext uri="{FF2B5EF4-FFF2-40B4-BE49-F238E27FC236}">
                <a16:creationId xmlns:a16="http://schemas.microsoft.com/office/drawing/2014/main" xmlns="" id="{B6544B57-CBEF-4FBA-B5ED-A4A0EDC41433}"/>
              </a:ext>
            </a:extLst>
          </p:cNvPr>
          <p:cNvSpPr>
            <a:spLocks noGrp="1"/>
          </p:cNvSpPr>
          <p:nvPr>
            <p:ph type="pic" sz="quarter" idx="17"/>
          </p:nvPr>
        </p:nvSpPr>
        <p:spPr>
          <a:xfrm rot="18900000">
            <a:off x="7322049" y="2832194"/>
            <a:ext cx="1308570" cy="3094069"/>
          </a:xfrm>
          <a:solidFill>
            <a:schemeClr val="bg1">
              <a:lumMod val="95000"/>
            </a:schemeClr>
          </a:solidFill>
        </p:spPr>
        <p:txBody>
          <a:bodyPr anchor="b"/>
          <a:lstStyle>
            <a:lvl1pPr marL="0" indent="0" algn="ctr">
              <a:buNone/>
              <a:defRPr/>
            </a:lvl1pPr>
          </a:lstStyle>
          <a:p>
            <a:endParaRPr lang="en-US"/>
          </a:p>
        </p:txBody>
      </p:sp>
      <p:grpSp>
        <p:nvGrpSpPr>
          <p:cNvPr id="5" name="Group 29">
            <a:extLst>
              <a:ext uri="{FF2B5EF4-FFF2-40B4-BE49-F238E27FC236}">
                <a16:creationId xmlns:a16="http://schemas.microsoft.com/office/drawing/2014/main" xmlns="" id="{DA202EA8-8707-4F1E-850A-DAC59A7BAE11}"/>
              </a:ext>
            </a:extLst>
          </p:cNvPr>
          <p:cNvGrpSpPr/>
          <p:nvPr userDrawn="1"/>
        </p:nvGrpSpPr>
        <p:grpSpPr>
          <a:xfrm rot="18900000">
            <a:off x="7272871" y="2422292"/>
            <a:ext cx="1497212" cy="4035575"/>
            <a:chOff x="5097859" y="2392242"/>
            <a:chExt cx="1996282" cy="4035575"/>
          </a:xfrm>
        </p:grpSpPr>
        <p:sp>
          <p:nvSpPr>
            <p:cNvPr id="31" name="Freeform 5">
              <a:extLst>
                <a:ext uri="{FF2B5EF4-FFF2-40B4-BE49-F238E27FC236}">
                  <a16:creationId xmlns:a16="http://schemas.microsoft.com/office/drawing/2014/main" xmlns="" id="{9292BCCD-CE0D-48BF-AA51-88D94950D1E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xmlns="" id="{0A9F4FAB-3749-4A73-8A33-B6DAAF6737E7}"/>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xmlns="" id="{F07C31CA-C3EA-4C04-8474-D4A031F01EE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xmlns="" id="{49C043CA-B927-4E03-8530-70D0BA0C2339}"/>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xmlns="" id="{234AB9BC-D7BB-44B0-BCFB-C2927F338B3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10">
              <a:extLst>
                <a:ext uri="{FF2B5EF4-FFF2-40B4-BE49-F238E27FC236}">
                  <a16:creationId xmlns:a16="http://schemas.microsoft.com/office/drawing/2014/main" xmlns="" id="{B5AB374D-269A-4995-B140-A5660E9BD33B}"/>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11">
              <a:extLst>
                <a:ext uri="{FF2B5EF4-FFF2-40B4-BE49-F238E27FC236}">
                  <a16:creationId xmlns:a16="http://schemas.microsoft.com/office/drawing/2014/main" xmlns="" id="{278BEF83-ADBA-4410-969A-F7F1FB3F55A6}"/>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12">
              <a:extLst>
                <a:ext uri="{FF2B5EF4-FFF2-40B4-BE49-F238E27FC236}">
                  <a16:creationId xmlns:a16="http://schemas.microsoft.com/office/drawing/2014/main" xmlns="" id="{0FEC7896-284D-4851-9C7F-EDB5C02BDE66}"/>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13">
              <a:extLst>
                <a:ext uri="{FF2B5EF4-FFF2-40B4-BE49-F238E27FC236}">
                  <a16:creationId xmlns:a16="http://schemas.microsoft.com/office/drawing/2014/main" xmlns="" id="{7C3A768E-F20A-4961-8080-0695A645697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xmlns="" id="{AD06DBF9-0488-4AAE-BB37-8E4379B64B45}"/>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 name="Picture Placeholder 3">
            <a:extLst>
              <a:ext uri="{FF2B5EF4-FFF2-40B4-BE49-F238E27FC236}">
                <a16:creationId xmlns:a16="http://schemas.microsoft.com/office/drawing/2014/main" xmlns="" id="{0CE4063D-7D06-4A9F-A157-E2610B2198AE}"/>
              </a:ext>
            </a:extLst>
          </p:cNvPr>
          <p:cNvSpPr>
            <a:spLocks noGrp="1"/>
          </p:cNvSpPr>
          <p:nvPr>
            <p:ph type="pic" sz="quarter" idx="18"/>
          </p:nvPr>
        </p:nvSpPr>
        <p:spPr>
          <a:xfrm rot="18900000">
            <a:off x="4951007" y="-313313"/>
            <a:ext cx="1308570" cy="3094069"/>
          </a:xfrm>
          <a:solidFill>
            <a:schemeClr val="bg1">
              <a:lumMod val="95000"/>
            </a:schemeClr>
          </a:solidFill>
        </p:spPr>
        <p:txBody>
          <a:bodyPr anchor="b"/>
          <a:lstStyle>
            <a:lvl1pPr marL="0" indent="0" algn="ctr">
              <a:buNone/>
              <a:defRPr/>
            </a:lvl1pPr>
          </a:lstStyle>
          <a:p>
            <a:endParaRPr lang="en-US"/>
          </a:p>
        </p:txBody>
      </p:sp>
      <p:grpSp>
        <p:nvGrpSpPr>
          <p:cNvPr id="6" name="Group 41">
            <a:extLst>
              <a:ext uri="{FF2B5EF4-FFF2-40B4-BE49-F238E27FC236}">
                <a16:creationId xmlns:a16="http://schemas.microsoft.com/office/drawing/2014/main" xmlns="" id="{E0B13702-974F-4884-BB7C-633A8FA05338}"/>
              </a:ext>
            </a:extLst>
          </p:cNvPr>
          <p:cNvGrpSpPr/>
          <p:nvPr userDrawn="1"/>
        </p:nvGrpSpPr>
        <p:grpSpPr>
          <a:xfrm rot="18900000">
            <a:off x="4901827" y="-723215"/>
            <a:ext cx="1497212" cy="4035575"/>
            <a:chOff x="5097859" y="2392242"/>
            <a:chExt cx="1996282" cy="4035575"/>
          </a:xfrm>
        </p:grpSpPr>
        <p:sp>
          <p:nvSpPr>
            <p:cNvPr id="43" name="Freeform 5">
              <a:extLst>
                <a:ext uri="{FF2B5EF4-FFF2-40B4-BE49-F238E27FC236}">
                  <a16:creationId xmlns:a16="http://schemas.microsoft.com/office/drawing/2014/main" xmlns="" id="{927F6F81-CC2B-4A2E-A06D-4B900F13C07C}"/>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xmlns="" id="{A06D2B6F-E34F-4320-8014-C034A9DC2BDD}"/>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xmlns="" id="{437D45DC-96FC-413E-9A6A-991B68A2809E}"/>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xmlns="" id="{590E12B5-7BA2-4846-990C-950B50FFE94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xmlns="" id="{90F809EB-3EB8-46BB-9B7E-DFC631F6EF07}"/>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
              <a:extLst>
                <a:ext uri="{FF2B5EF4-FFF2-40B4-BE49-F238E27FC236}">
                  <a16:creationId xmlns:a16="http://schemas.microsoft.com/office/drawing/2014/main" xmlns="" id="{04925399-4592-4ACB-ABE9-3BD85766B259}"/>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11">
              <a:extLst>
                <a:ext uri="{FF2B5EF4-FFF2-40B4-BE49-F238E27FC236}">
                  <a16:creationId xmlns:a16="http://schemas.microsoft.com/office/drawing/2014/main" xmlns="" id="{5226759C-0986-433A-A18F-6D122F80F3CE}"/>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Oval 12">
              <a:extLst>
                <a:ext uri="{FF2B5EF4-FFF2-40B4-BE49-F238E27FC236}">
                  <a16:creationId xmlns:a16="http://schemas.microsoft.com/office/drawing/2014/main" xmlns="" id="{71259188-5B29-403D-BA66-691C06C49052}"/>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13">
              <a:extLst>
                <a:ext uri="{FF2B5EF4-FFF2-40B4-BE49-F238E27FC236}">
                  <a16:creationId xmlns:a16="http://schemas.microsoft.com/office/drawing/2014/main" xmlns="" id="{FE06C3B3-8086-4B39-9D97-A23B4DD51EA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xmlns="" id="{A248353A-BA26-41D1-9193-97FCE41D397B}"/>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Picture Placeholder 3">
            <a:extLst>
              <a:ext uri="{FF2B5EF4-FFF2-40B4-BE49-F238E27FC236}">
                <a16:creationId xmlns:a16="http://schemas.microsoft.com/office/drawing/2014/main" xmlns="" id="{AFB7ABC8-C17F-4395-B415-F082ADDD8EE4}"/>
              </a:ext>
            </a:extLst>
          </p:cNvPr>
          <p:cNvSpPr>
            <a:spLocks noGrp="1"/>
          </p:cNvSpPr>
          <p:nvPr>
            <p:ph type="pic" sz="quarter" idx="19"/>
          </p:nvPr>
        </p:nvSpPr>
        <p:spPr>
          <a:xfrm rot="18900000">
            <a:off x="4347746" y="1995427"/>
            <a:ext cx="1308570" cy="3094069"/>
          </a:xfrm>
          <a:solidFill>
            <a:schemeClr val="bg1">
              <a:lumMod val="95000"/>
            </a:schemeClr>
          </a:solidFill>
        </p:spPr>
        <p:txBody>
          <a:bodyPr anchor="b"/>
          <a:lstStyle>
            <a:lvl1pPr marL="0" indent="0" algn="ctr">
              <a:buNone/>
              <a:defRPr/>
            </a:lvl1pPr>
          </a:lstStyle>
          <a:p>
            <a:endParaRPr lang="en-US"/>
          </a:p>
        </p:txBody>
      </p:sp>
      <p:grpSp>
        <p:nvGrpSpPr>
          <p:cNvPr id="7" name="Group 66">
            <a:extLst>
              <a:ext uri="{FF2B5EF4-FFF2-40B4-BE49-F238E27FC236}">
                <a16:creationId xmlns:a16="http://schemas.microsoft.com/office/drawing/2014/main" xmlns="" id="{53197774-A9C1-4D1C-9D0D-79BA677851AB}"/>
              </a:ext>
            </a:extLst>
          </p:cNvPr>
          <p:cNvGrpSpPr/>
          <p:nvPr userDrawn="1"/>
        </p:nvGrpSpPr>
        <p:grpSpPr>
          <a:xfrm rot="18900000">
            <a:off x="4298566" y="1585522"/>
            <a:ext cx="1497212" cy="4035575"/>
            <a:chOff x="5097859" y="2392242"/>
            <a:chExt cx="1996282" cy="4035575"/>
          </a:xfrm>
        </p:grpSpPr>
        <p:sp>
          <p:nvSpPr>
            <p:cNvPr id="68" name="Freeform 5">
              <a:extLst>
                <a:ext uri="{FF2B5EF4-FFF2-40B4-BE49-F238E27FC236}">
                  <a16:creationId xmlns:a16="http://schemas.microsoft.com/office/drawing/2014/main" xmlns="" id="{6C793D5F-229F-4063-BEF9-E3C46F2A9798}"/>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xmlns="" id="{26CC2D0D-C671-427F-B15D-9819693E590F}"/>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xmlns="" id="{80BC86BA-B445-48E5-B59B-F3083881987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xmlns="" id="{DDCD1C7B-E9D6-402C-A5D6-DDA57735D586}"/>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xmlns="" id="{ED7A7251-6A2A-45D1-930A-C0FB79DB742A}"/>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
              <a:extLst>
                <a:ext uri="{FF2B5EF4-FFF2-40B4-BE49-F238E27FC236}">
                  <a16:creationId xmlns:a16="http://schemas.microsoft.com/office/drawing/2014/main" xmlns="" id="{AB10DE15-1601-4522-9C18-1983D51F0813}"/>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Oval 11">
              <a:extLst>
                <a:ext uri="{FF2B5EF4-FFF2-40B4-BE49-F238E27FC236}">
                  <a16:creationId xmlns:a16="http://schemas.microsoft.com/office/drawing/2014/main" xmlns="" id="{9BC4D733-D0ED-453E-B668-2E59C0643CC0}"/>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Oval 12">
              <a:extLst>
                <a:ext uri="{FF2B5EF4-FFF2-40B4-BE49-F238E27FC236}">
                  <a16:creationId xmlns:a16="http://schemas.microsoft.com/office/drawing/2014/main" xmlns="" id="{9F7E30D3-1D37-4A02-BDD3-D8D1C7B2CB68}"/>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13">
              <a:extLst>
                <a:ext uri="{FF2B5EF4-FFF2-40B4-BE49-F238E27FC236}">
                  <a16:creationId xmlns:a16="http://schemas.microsoft.com/office/drawing/2014/main" xmlns="" id="{C09966E1-B0EC-45F4-ACC1-FAF234ED34F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xmlns="" id="{3E72ED44-ACE8-46B1-B798-887E9089BA3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8" name="Picture Placeholder 3">
            <a:extLst>
              <a:ext uri="{FF2B5EF4-FFF2-40B4-BE49-F238E27FC236}">
                <a16:creationId xmlns:a16="http://schemas.microsoft.com/office/drawing/2014/main" xmlns="" id="{12014699-5414-4B5F-8F45-3FF2DE186C90}"/>
              </a:ext>
            </a:extLst>
          </p:cNvPr>
          <p:cNvSpPr>
            <a:spLocks noGrp="1"/>
          </p:cNvSpPr>
          <p:nvPr>
            <p:ph type="pic" sz="quarter" idx="20"/>
          </p:nvPr>
        </p:nvSpPr>
        <p:spPr>
          <a:xfrm rot="18900000">
            <a:off x="1976705" y="-1150076"/>
            <a:ext cx="1308570" cy="3094069"/>
          </a:xfrm>
          <a:solidFill>
            <a:schemeClr val="bg1">
              <a:lumMod val="95000"/>
            </a:schemeClr>
          </a:solidFill>
        </p:spPr>
        <p:txBody>
          <a:bodyPr anchor="b"/>
          <a:lstStyle>
            <a:lvl1pPr marL="0" indent="0" algn="ctr">
              <a:buNone/>
              <a:defRPr/>
            </a:lvl1pPr>
          </a:lstStyle>
          <a:p>
            <a:endParaRPr lang="en-US"/>
          </a:p>
        </p:txBody>
      </p:sp>
      <p:grpSp>
        <p:nvGrpSpPr>
          <p:cNvPr id="8" name="Group 78">
            <a:extLst>
              <a:ext uri="{FF2B5EF4-FFF2-40B4-BE49-F238E27FC236}">
                <a16:creationId xmlns:a16="http://schemas.microsoft.com/office/drawing/2014/main" xmlns="" id="{834105F2-96B0-4863-A75A-8E0EB978CAC2}"/>
              </a:ext>
            </a:extLst>
          </p:cNvPr>
          <p:cNvGrpSpPr/>
          <p:nvPr userDrawn="1"/>
        </p:nvGrpSpPr>
        <p:grpSpPr>
          <a:xfrm rot="18900000">
            <a:off x="1927525" y="-1559978"/>
            <a:ext cx="1497212" cy="4035575"/>
            <a:chOff x="5097859" y="2392242"/>
            <a:chExt cx="1996282" cy="4035575"/>
          </a:xfrm>
        </p:grpSpPr>
        <p:sp>
          <p:nvSpPr>
            <p:cNvPr id="80" name="Freeform 5">
              <a:extLst>
                <a:ext uri="{FF2B5EF4-FFF2-40B4-BE49-F238E27FC236}">
                  <a16:creationId xmlns:a16="http://schemas.microsoft.com/office/drawing/2014/main" xmlns="" id="{671BA9C6-14B1-45F1-A0BB-3327BF14577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6">
              <a:extLst>
                <a:ext uri="{FF2B5EF4-FFF2-40B4-BE49-F238E27FC236}">
                  <a16:creationId xmlns:a16="http://schemas.microsoft.com/office/drawing/2014/main" xmlns="" id="{591FC65A-9395-4F41-92D1-DDA6DA084EA6}"/>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a16="http://schemas.microsoft.com/office/drawing/2014/main" xmlns="" id="{60111961-F7A8-41C4-89C7-0FE62E54211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a16="http://schemas.microsoft.com/office/drawing/2014/main" xmlns="" id="{FC3A1992-0A0B-4F1A-AB67-1B3E9E8FA32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9">
              <a:extLst>
                <a:ext uri="{FF2B5EF4-FFF2-40B4-BE49-F238E27FC236}">
                  <a16:creationId xmlns:a16="http://schemas.microsoft.com/office/drawing/2014/main" xmlns="" id="{6F29872D-E6E0-42F2-A54B-ED425105F47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10">
              <a:extLst>
                <a:ext uri="{FF2B5EF4-FFF2-40B4-BE49-F238E27FC236}">
                  <a16:creationId xmlns:a16="http://schemas.microsoft.com/office/drawing/2014/main" xmlns="" id="{6629A7D7-726B-4057-B38F-EE573B1DE7DE}"/>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Oval 11">
              <a:extLst>
                <a:ext uri="{FF2B5EF4-FFF2-40B4-BE49-F238E27FC236}">
                  <a16:creationId xmlns:a16="http://schemas.microsoft.com/office/drawing/2014/main" xmlns="" id="{1692BA1C-E963-4060-986A-6A1CE446C60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12">
              <a:extLst>
                <a:ext uri="{FF2B5EF4-FFF2-40B4-BE49-F238E27FC236}">
                  <a16:creationId xmlns:a16="http://schemas.microsoft.com/office/drawing/2014/main" xmlns="" id="{B825A611-BE78-470B-BD73-A960AE2F6975}"/>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13">
              <a:extLst>
                <a:ext uri="{FF2B5EF4-FFF2-40B4-BE49-F238E27FC236}">
                  <a16:creationId xmlns:a16="http://schemas.microsoft.com/office/drawing/2014/main" xmlns="" id="{0FA76DED-2091-486E-9875-451529A058C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4">
              <a:extLst>
                <a:ext uri="{FF2B5EF4-FFF2-40B4-BE49-F238E27FC236}">
                  <a16:creationId xmlns:a16="http://schemas.microsoft.com/office/drawing/2014/main" xmlns="" id="{F1DAA3ED-CCE5-4C34-BCE0-CCE3AF9684C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0" name="Picture Placeholder 3">
            <a:extLst>
              <a:ext uri="{FF2B5EF4-FFF2-40B4-BE49-F238E27FC236}">
                <a16:creationId xmlns:a16="http://schemas.microsoft.com/office/drawing/2014/main" xmlns="" id="{C75BDA61-4240-4431-8B27-F30F2F0902BB}"/>
              </a:ext>
            </a:extLst>
          </p:cNvPr>
          <p:cNvSpPr>
            <a:spLocks noGrp="1"/>
          </p:cNvSpPr>
          <p:nvPr>
            <p:ph type="pic" sz="quarter" idx="21"/>
          </p:nvPr>
        </p:nvSpPr>
        <p:spPr>
          <a:xfrm rot="18900000">
            <a:off x="6720920" y="5110783"/>
            <a:ext cx="1308570" cy="3094069"/>
          </a:xfrm>
          <a:solidFill>
            <a:schemeClr val="bg1">
              <a:lumMod val="95000"/>
            </a:schemeClr>
          </a:solidFill>
        </p:spPr>
        <p:txBody>
          <a:bodyPr anchor="b"/>
          <a:lstStyle>
            <a:lvl1pPr marL="0" indent="0" algn="ctr">
              <a:buNone/>
              <a:defRPr/>
            </a:lvl1pPr>
          </a:lstStyle>
          <a:p>
            <a:endParaRPr lang="en-US"/>
          </a:p>
        </p:txBody>
      </p:sp>
      <p:grpSp>
        <p:nvGrpSpPr>
          <p:cNvPr id="9" name="Group 90">
            <a:extLst>
              <a:ext uri="{FF2B5EF4-FFF2-40B4-BE49-F238E27FC236}">
                <a16:creationId xmlns:a16="http://schemas.microsoft.com/office/drawing/2014/main" xmlns="" id="{12FD0463-2BC1-40EC-BF5D-524854064720}"/>
              </a:ext>
            </a:extLst>
          </p:cNvPr>
          <p:cNvGrpSpPr/>
          <p:nvPr userDrawn="1"/>
        </p:nvGrpSpPr>
        <p:grpSpPr>
          <a:xfrm rot="18900000">
            <a:off x="6671740" y="4700881"/>
            <a:ext cx="1497212" cy="4035575"/>
            <a:chOff x="5097859" y="2392242"/>
            <a:chExt cx="1996282" cy="4035575"/>
          </a:xfrm>
        </p:grpSpPr>
        <p:sp>
          <p:nvSpPr>
            <p:cNvPr id="92" name="Freeform 5">
              <a:extLst>
                <a:ext uri="{FF2B5EF4-FFF2-40B4-BE49-F238E27FC236}">
                  <a16:creationId xmlns:a16="http://schemas.microsoft.com/office/drawing/2014/main" xmlns="" id="{604130CC-993F-45DB-ABD6-4500D5999DD1}"/>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
              <a:extLst>
                <a:ext uri="{FF2B5EF4-FFF2-40B4-BE49-F238E27FC236}">
                  <a16:creationId xmlns:a16="http://schemas.microsoft.com/office/drawing/2014/main" xmlns="" id="{368F584E-7318-41A7-8801-CE40D5026A43}"/>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xmlns="" id="{39E19EA2-D394-4DDA-B91C-424C5EC9B83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8">
              <a:extLst>
                <a:ext uri="{FF2B5EF4-FFF2-40B4-BE49-F238E27FC236}">
                  <a16:creationId xmlns:a16="http://schemas.microsoft.com/office/drawing/2014/main" xmlns="" id="{292CE7A9-E38B-4A19-9463-19F39DAA987E}"/>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
              <a:extLst>
                <a:ext uri="{FF2B5EF4-FFF2-40B4-BE49-F238E27FC236}">
                  <a16:creationId xmlns:a16="http://schemas.microsoft.com/office/drawing/2014/main" xmlns="" id="{025FCDD3-1571-49C4-8AE9-284FEFD4BAB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10">
              <a:extLst>
                <a:ext uri="{FF2B5EF4-FFF2-40B4-BE49-F238E27FC236}">
                  <a16:creationId xmlns:a16="http://schemas.microsoft.com/office/drawing/2014/main" xmlns="" id="{21E7E172-E462-464F-BDF4-49A9DD12C1AA}"/>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11">
              <a:extLst>
                <a:ext uri="{FF2B5EF4-FFF2-40B4-BE49-F238E27FC236}">
                  <a16:creationId xmlns:a16="http://schemas.microsoft.com/office/drawing/2014/main" xmlns="" id="{DEDCAEAA-B1EF-4ABA-BC16-4B49420C2F27}"/>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Oval 12">
              <a:extLst>
                <a:ext uri="{FF2B5EF4-FFF2-40B4-BE49-F238E27FC236}">
                  <a16:creationId xmlns:a16="http://schemas.microsoft.com/office/drawing/2014/main" xmlns="" id="{BAFFD24C-F491-4FE7-89C8-D48B578BBB5A}"/>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13">
              <a:extLst>
                <a:ext uri="{FF2B5EF4-FFF2-40B4-BE49-F238E27FC236}">
                  <a16:creationId xmlns:a16="http://schemas.microsoft.com/office/drawing/2014/main" xmlns="" id="{42D3D981-8E99-48A5-9168-70051D8F8ED3}"/>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
              <a:extLst>
                <a:ext uri="{FF2B5EF4-FFF2-40B4-BE49-F238E27FC236}">
                  <a16:creationId xmlns:a16="http://schemas.microsoft.com/office/drawing/2014/main" xmlns="" id="{0C8A6538-2D53-4F29-A165-7DE857F02A40}"/>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0817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creebshots 3">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1437829" y="2497034"/>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a16="http://schemas.microsoft.com/office/drawing/2014/main" xmlns="" id="{467AF57F-6BBF-42D1-97D7-9A06109F9B63}"/>
              </a:ext>
            </a:extLst>
          </p:cNvPr>
          <p:cNvSpPr>
            <a:spLocks noGrp="1"/>
          </p:cNvSpPr>
          <p:nvPr>
            <p:ph type="pic" sz="quarter" idx="16"/>
          </p:nvPr>
        </p:nvSpPr>
        <p:spPr>
          <a:xfrm>
            <a:off x="3748237" y="2497034"/>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15" name="Picture Placeholder 6">
            <a:extLst>
              <a:ext uri="{FF2B5EF4-FFF2-40B4-BE49-F238E27FC236}">
                <a16:creationId xmlns:a16="http://schemas.microsoft.com/office/drawing/2014/main" xmlns="" id="{50188513-3310-4640-9FC3-F561CBED83D3}"/>
              </a:ext>
            </a:extLst>
          </p:cNvPr>
          <p:cNvSpPr>
            <a:spLocks noGrp="1"/>
          </p:cNvSpPr>
          <p:nvPr>
            <p:ph type="pic" sz="quarter" idx="17"/>
          </p:nvPr>
        </p:nvSpPr>
        <p:spPr>
          <a:xfrm>
            <a:off x="6058645" y="2497034"/>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40986245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creebshots 4">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5779072" y="2075069"/>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5102412" cy="986136"/>
          </a:xfrm>
        </p:spPr>
        <p:txBody>
          <a:bodyPr/>
          <a:lstStyle>
            <a:lvl1pPr algn="l">
              <a:defRPr>
                <a:solidFill>
                  <a:schemeClr val="accent1"/>
                </a:solidFill>
              </a:defRPr>
            </a:lvl1pPr>
          </a:lstStyle>
          <a:p>
            <a:r>
              <a:rPr lang="en-US" dirty="0"/>
              <a:t>CLICK TO 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4" y="1414632"/>
            <a:ext cx="360640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Picture Placeholder 6">
            <a:extLst>
              <a:ext uri="{FF2B5EF4-FFF2-40B4-BE49-F238E27FC236}">
                <a16:creationId xmlns:a16="http://schemas.microsoft.com/office/drawing/2014/main" xmlns="" id="{3D6F1F53-F3A4-405C-BCEA-B58AE60EC63E}"/>
              </a:ext>
            </a:extLst>
          </p:cNvPr>
          <p:cNvSpPr>
            <a:spLocks noGrp="1"/>
          </p:cNvSpPr>
          <p:nvPr>
            <p:ph type="pic" sz="quarter" idx="16"/>
          </p:nvPr>
        </p:nvSpPr>
        <p:spPr>
          <a:xfrm>
            <a:off x="7443895" y="415203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8" name="Picture Placeholder 6">
            <a:extLst>
              <a:ext uri="{FF2B5EF4-FFF2-40B4-BE49-F238E27FC236}">
                <a16:creationId xmlns:a16="http://schemas.microsoft.com/office/drawing/2014/main" xmlns="" id="{90DFA29A-B124-437B-8757-9F7B334BFCBC}"/>
              </a:ext>
            </a:extLst>
          </p:cNvPr>
          <p:cNvSpPr>
            <a:spLocks noGrp="1"/>
          </p:cNvSpPr>
          <p:nvPr>
            <p:ph type="pic" sz="quarter" idx="17"/>
          </p:nvPr>
        </p:nvSpPr>
        <p:spPr>
          <a:xfrm>
            <a:off x="6469564" y="62901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0" name="Picture Placeholder 6">
            <a:extLst>
              <a:ext uri="{FF2B5EF4-FFF2-40B4-BE49-F238E27FC236}">
                <a16:creationId xmlns:a16="http://schemas.microsoft.com/office/drawing/2014/main" xmlns="" id="{9BACE819-2D17-4136-AF1E-FA0EB707431D}"/>
              </a:ext>
            </a:extLst>
          </p:cNvPr>
          <p:cNvSpPr>
            <a:spLocks noGrp="1"/>
          </p:cNvSpPr>
          <p:nvPr>
            <p:ph type="pic" sz="quarter" idx="18"/>
          </p:nvPr>
        </p:nvSpPr>
        <p:spPr>
          <a:xfrm>
            <a:off x="8134384" y="2705976"/>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1" name="Picture Placeholder 6">
            <a:extLst>
              <a:ext uri="{FF2B5EF4-FFF2-40B4-BE49-F238E27FC236}">
                <a16:creationId xmlns:a16="http://schemas.microsoft.com/office/drawing/2014/main" xmlns="" id="{FDD06E15-F29C-428C-B081-CFF633CF130C}"/>
              </a:ext>
            </a:extLst>
          </p:cNvPr>
          <p:cNvSpPr>
            <a:spLocks noGrp="1"/>
          </p:cNvSpPr>
          <p:nvPr>
            <p:ph type="pic" sz="quarter" idx="19"/>
          </p:nvPr>
        </p:nvSpPr>
        <p:spPr>
          <a:xfrm>
            <a:off x="2789770" y="2980114"/>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E2A1CE0A-200E-4F80-84D7-73005480AB18}"/>
              </a:ext>
            </a:extLst>
          </p:cNvPr>
          <p:cNvSpPr>
            <a:spLocks noGrp="1"/>
          </p:cNvSpPr>
          <p:nvPr>
            <p:ph type="pic" sz="quarter" idx="20"/>
          </p:nvPr>
        </p:nvSpPr>
        <p:spPr>
          <a:xfrm>
            <a:off x="4454593" y="505707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6" name="Picture Placeholder 6">
            <a:extLst>
              <a:ext uri="{FF2B5EF4-FFF2-40B4-BE49-F238E27FC236}">
                <a16:creationId xmlns:a16="http://schemas.microsoft.com/office/drawing/2014/main" xmlns="" id="{FE704E5F-B24D-42E7-83F0-5EFA757D4EF9}"/>
              </a:ext>
            </a:extLst>
          </p:cNvPr>
          <p:cNvSpPr>
            <a:spLocks noGrp="1"/>
          </p:cNvSpPr>
          <p:nvPr>
            <p:ph type="pic" sz="quarter" idx="21"/>
          </p:nvPr>
        </p:nvSpPr>
        <p:spPr>
          <a:xfrm>
            <a:off x="3927079" y="2081701"/>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7" name="Picture Placeholder 6">
            <a:extLst>
              <a:ext uri="{FF2B5EF4-FFF2-40B4-BE49-F238E27FC236}">
                <a16:creationId xmlns:a16="http://schemas.microsoft.com/office/drawing/2014/main" xmlns="" id="{D9411F67-555D-4165-A181-59BE31979453}"/>
              </a:ext>
            </a:extLst>
          </p:cNvPr>
          <p:cNvSpPr>
            <a:spLocks noGrp="1"/>
          </p:cNvSpPr>
          <p:nvPr>
            <p:ph type="pic" sz="quarter" idx="22"/>
          </p:nvPr>
        </p:nvSpPr>
        <p:spPr>
          <a:xfrm>
            <a:off x="5591902" y="415866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8" name="Picture Placeholder 6">
            <a:extLst>
              <a:ext uri="{FF2B5EF4-FFF2-40B4-BE49-F238E27FC236}">
                <a16:creationId xmlns:a16="http://schemas.microsoft.com/office/drawing/2014/main" xmlns="" id="{1D8FD575-47A6-4948-A0EE-40B6D95F4961}"/>
              </a:ext>
            </a:extLst>
          </p:cNvPr>
          <p:cNvSpPr>
            <a:spLocks noGrp="1"/>
          </p:cNvSpPr>
          <p:nvPr>
            <p:ph type="pic" sz="quarter" idx="23"/>
          </p:nvPr>
        </p:nvSpPr>
        <p:spPr>
          <a:xfrm>
            <a:off x="2197123" y="4545589"/>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3826350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eature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487230" y="630641"/>
            <a:ext cx="4964614"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487229" y="1703041"/>
            <a:ext cx="496461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1" name="Picture Placeholder 20">
            <a:extLst>
              <a:ext uri="{FF2B5EF4-FFF2-40B4-BE49-F238E27FC236}">
                <a16:creationId xmlns:a16="http://schemas.microsoft.com/office/drawing/2014/main" xmlns="" id="{3FB10468-7439-4150-81DB-CDB1DE4533C3}"/>
              </a:ext>
            </a:extLst>
          </p:cNvPr>
          <p:cNvSpPr>
            <a:spLocks noGrp="1"/>
          </p:cNvSpPr>
          <p:nvPr>
            <p:ph type="pic" sz="quarter" idx="17"/>
          </p:nvPr>
        </p:nvSpPr>
        <p:spPr>
          <a:xfrm>
            <a:off x="889403" y="754500"/>
            <a:ext cx="1891253" cy="545220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4147149" y="263421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4147149" y="308001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4147149" y="388504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4147149" y="433084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4147149" y="5113241"/>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4147149" y="5559038"/>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9284179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list with right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630641"/>
            <a:ext cx="4035028"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3" y="1547696"/>
            <a:ext cx="4035027"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1164431" y="263421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1164431" y="308001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1164431" y="388504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1164431" y="433084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1164431" y="5113241"/>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1164431" y="5559038"/>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6154526E-1827-4394-BDE1-81574D3A19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255695"/>
            <a:ext cx="2083892" cy="5036072"/>
          </a:xfrm>
          <a:prstGeom prst="rect">
            <a:avLst/>
          </a:prstGeom>
        </p:spPr>
      </p:pic>
      <p:pic>
        <p:nvPicPr>
          <p:cNvPr id="14" name="Picture 13">
            <a:extLst>
              <a:ext uri="{FF2B5EF4-FFF2-40B4-BE49-F238E27FC236}">
                <a16:creationId xmlns:a16="http://schemas.microsoft.com/office/drawing/2014/main" xmlns="" id="{E0C93B2D-05D3-4734-B3DC-E1DF57D214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728968"/>
            <a:ext cx="2083892" cy="5036072"/>
          </a:xfrm>
          <a:prstGeom prst="rect">
            <a:avLst/>
          </a:prstGeom>
        </p:spPr>
      </p:pic>
      <p:pic>
        <p:nvPicPr>
          <p:cNvPr id="15" name="Picture 14">
            <a:extLst>
              <a:ext uri="{FF2B5EF4-FFF2-40B4-BE49-F238E27FC236}">
                <a16:creationId xmlns:a16="http://schemas.microsoft.com/office/drawing/2014/main" xmlns="" id="{C9336C76-09E5-4BC8-97AC-BC99D76EC6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87220"/>
            <a:ext cx="2083892" cy="5036072"/>
          </a:xfrm>
          <a:prstGeom prst="rect">
            <a:avLst/>
          </a:prstGeom>
        </p:spPr>
      </p:pic>
      <p:pic>
        <p:nvPicPr>
          <p:cNvPr id="16" name="Picture 15">
            <a:extLst>
              <a:ext uri="{FF2B5EF4-FFF2-40B4-BE49-F238E27FC236}">
                <a16:creationId xmlns:a16="http://schemas.microsoft.com/office/drawing/2014/main" xmlns="" id="{1BD0D0E5-3EB0-466B-B1FD-3296F25DC6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497443"/>
            <a:ext cx="2083892" cy="5036072"/>
          </a:xfrm>
          <a:prstGeom prst="rect">
            <a:avLst/>
          </a:prstGeom>
        </p:spPr>
      </p:pic>
      <p:sp>
        <p:nvSpPr>
          <p:cNvPr id="17" name="Picture Placeholder 3">
            <a:extLst>
              <a:ext uri="{FF2B5EF4-FFF2-40B4-BE49-F238E27FC236}">
                <a16:creationId xmlns:a16="http://schemas.microsoft.com/office/drawing/2014/main" xmlns="" id="{05384EE9-69C4-4BBE-9000-40D85523EA0A}"/>
              </a:ext>
            </a:extLst>
          </p:cNvPr>
          <p:cNvSpPr>
            <a:spLocks noGrp="1"/>
          </p:cNvSpPr>
          <p:nvPr>
            <p:ph type="pic" sz="quarter" idx="28"/>
          </p:nvPr>
        </p:nvSpPr>
        <p:spPr>
          <a:xfrm>
            <a:off x="5127656" y="-1522864"/>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A3951847-4813-45C1-BB6C-A382200AB849}"/>
              </a:ext>
            </a:extLst>
          </p:cNvPr>
          <p:cNvSpPr>
            <a:spLocks noGrp="1"/>
          </p:cNvSpPr>
          <p:nvPr>
            <p:ph type="pic" sz="quarter" idx="29"/>
          </p:nvPr>
        </p:nvSpPr>
        <p:spPr>
          <a:xfrm>
            <a:off x="5127656" y="3461679"/>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C86C87C8-DB68-43E3-83B8-E1CB61E99B0B}"/>
              </a:ext>
            </a:extLst>
          </p:cNvPr>
          <p:cNvSpPr>
            <a:spLocks noGrp="1"/>
          </p:cNvSpPr>
          <p:nvPr>
            <p:ph type="pic" sz="quarter" idx="30"/>
          </p:nvPr>
        </p:nvSpPr>
        <p:spPr>
          <a:xfrm>
            <a:off x="7211546" y="5233785"/>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20" name="Picture Placeholder 3">
            <a:extLst>
              <a:ext uri="{FF2B5EF4-FFF2-40B4-BE49-F238E27FC236}">
                <a16:creationId xmlns:a16="http://schemas.microsoft.com/office/drawing/2014/main" xmlns="" id="{BBD7BACC-9CB1-4573-9580-27F5A81F73C6}"/>
              </a:ext>
            </a:extLst>
          </p:cNvPr>
          <p:cNvSpPr>
            <a:spLocks noGrp="1"/>
          </p:cNvSpPr>
          <p:nvPr>
            <p:ph type="pic" sz="quarter" idx="31"/>
          </p:nvPr>
        </p:nvSpPr>
        <p:spPr>
          <a:xfrm>
            <a:off x="7211546" y="251503"/>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7735929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list with oblique images">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xmlns="" id="{3D2D11F9-638A-47F9-8D49-ABE9CCDBC3AC}"/>
              </a:ext>
            </a:extLst>
          </p:cNvPr>
          <p:cNvSpPr>
            <a:spLocks noGrp="1"/>
          </p:cNvSpPr>
          <p:nvPr>
            <p:ph type="pic" sz="quarter" idx="14"/>
          </p:nvPr>
        </p:nvSpPr>
        <p:spPr>
          <a:xfrm>
            <a:off x="2679663" y="1"/>
            <a:ext cx="6464341" cy="6858000"/>
          </a:xfrm>
          <a:custGeom>
            <a:avLst/>
            <a:gdLst>
              <a:gd name="connsiteX0" fmla="*/ 0 w 8619121"/>
              <a:gd name="connsiteY0" fmla="*/ 0 h 6858000"/>
              <a:gd name="connsiteX1" fmla="*/ 8619121 w 8619121"/>
              <a:gd name="connsiteY1" fmla="*/ 0 h 6858000"/>
              <a:gd name="connsiteX2" fmla="*/ 8619121 w 8619121"/>
              <a:gd name="connsiteY2" fmla="*/ 6858000 h 6858000"/>
              <a:gd name="connsiteX3" fmla="*/ 3904792 w 86191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19121" h="6858000">
                <a:moveTo>
                  <a:pt x="0" y="0"/>
                </a:moveTo>
                <a:lnTo>
                  <a:pt x="8619121" y="0"/>
                </a:lnTo>
                <a:lnTo>
                  <a:pt x="8619121" y="6858000"/>
                </a:lnTo>
                <a:lnTo>
                  <a:pt x="3904792" y="6858000"/>
                </a:lnTo>
                <a:close/>
              </a:path>
            </a:pathLst>
          </a:custGeom>
          <a:noFill/>
        </p:spPr>
        <p:txBody>
          <a:bodyPr wrap="square">
            <a:no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749075" y="630641"/>
            <a:ext cx="4702767" cy="986136"/>
          </a:xfrm>
        </p:spPr>
        <p:txBody>
          <a:bodyPr anchor="b"/>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749077" y="1703041"/>
            <a:ext cx="4702766" cy="611980"/>
          </a:xfrm>
        </p:spPr>
        <p:txBody>
          <a:bodyPr>
            <a:noAutofit/>
          </a:bodyPr>
          <a:lstStyle>
            <a:lvl1pPr marL="0" indent="0" algn="l">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36" name="Picture Placeholder 3">
            <a:extLst>
              <a:ext uri="{FF2B5EF4-FFF2-40B4-BE49-F238E27FC236}">
                <a16:creationId xmlns:a16="http://schemas.microsoft.com/office/drawing/2014/main" xmlns="" id="{CF421FB5-33A6-46A3-86D7-8BAABAC53E8F}"/>
              </a:ext>
            </a:extLst>
          </p:cNvPr>
          <p:cNvSpPr>
            <a:spLocks noGrp="1"/>
          </p:cNvSpPr>
          <p:nvPr>
            <p:ph type="pic" sz="quarter" idx="28"/>
          </p:nvPr>
        </p:nvSpPr>
        <p:spPr>
          <a:xfrm rot="19800000">
            <a:off x="1372981" y="112834"/>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7" name="Picture Placeholder 3">
            <a:extLst>
              <a:ext uri="{FF2B5EF4-FFF2-40B4-BE49-F238E27FC236}">
                <a16:creationId xmlns:a16="http://schemas.microsoft.com/office/drawing/2014/main" xmlns="" id="{A5B59312-A499-4603-A161-DF2574E661D6}"/>
              </a:ext>
            </a:extLst>
          </p:cNvPr>
          <p:cNvSpPr>
            <a:spLocks noGrp="1"/>
          </p:cNvSpPr>
          <p:nvPr>
            <p:ph type="pic" sz="quarter" idx="29"/>
          </p:nvPr>
        </p:nvSpPr>
        <p:spPr>
          <a:xfrm rot="19800000">
            <a:off x="527314" y="3116592"/>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8" name="Picture Placeholder 3">
            <a:extLst>
              <a:ext uri="{FF2B5EF4-FFF2-40B4-BE49-F238E27FC236}">
                <a16:creationId xmlns:a16="http://schemas.microsoft.com/office/drawing/2014/main" xmlns="" id="{9DDADA68-FB47-4C68-8E64-537B56E65E4F}"/>
              </a:ext>
            </a:extLst>
          </p:cNvPr>
          <p:cNvSpPr>
            <a:spLocks noGrp="1"/>
          </p:cNvSpPr>
          <p:nvPr>
            <p:ph type="pic" sz="quarter" idx="30"/>
          </p:nvPr>
        </p:nvSpPr>
        <p:spPr>
          <a:xfrm rot="19800000">
            <a:off x="3063042" y="4017512"/>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9" name="Text Placeholder 8">
            <a:extLst>
              <a:ext uri="{FF2B5EF4-FFF2-40B4-BE49-F238E27FC236}">
                <a16:creationId xmlns:a16="http://schemas.microsoft.com/office/drawing/2014/main" xmlns="" id="{222C89DE-506C-4023-811E-1B1550D30880}"/>
              </a:ext>
            </a:extLst>
          </p:cNvPr>
          <p:cNvSpPr>
            <a:spLocks noGrp="1"/>
          </p:cNvSpPr>
          <p:nvPr>
            <p:ph type="body" sz="quarter" idx="20" hasCustomPrompt="1"/>
          </p:nvPr>
        </p:nvSpPr>
        <p:spPr>
          <a:xfrm>
            <a:off x="4952970" y="2850800"/>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0" name="Text Placeholder 8">
            <a:extLst>
              <a:ext uri="{FF2B5EF4-FFF2-40B4-BE49-F238E27FC236}">
                <a16:creationId xmlns:a16="http://schemas.microsoft.com/office/drawing/2014/main" xmlns="" id="{7D3C85DB-25E7-43B3-A6F1-8A3046D1167F}"/>
              </a:ext>
            </a:extLst>
          </p:cNvPr>
          <p:cNvSpPr>
            <a:spLocks noGrp="1"/>
          </p:cNvSpPr>
          <p:nvPr>
            <p:ph type="body" sz="quarter" idx="21" hasCustomPrompt="1"/>
          </p:nvPr>
        </p:nvSpPr>
        <p:spPr>
          <a:xfrm>
            <a:off x="4952970" y="3296597"/>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1" name="Text Placeholder 8">
            <a:extLst>
              <a:ext uri="{FF2B5EF4-FFF2-40B4-BE49-F238E27FC236}">
                <a16:creationId xmlns:a16="http://schemas.microsoft.com/office/drawing/2014/main" xmlns="" id="{B9B126A0-8332-4EBC-B2DA-2A39B8E4AE1A}"/>
              </a:ext>
            </a:extLst>
          </p:cNvPr>
          <p:cNvSpPr>
            <a:spLocks noGrp="1"/>
          </p:cNvSpPr>
          <p:nvPr>
            <p:ph type="body" sz="quarter" idx="22" hasCustomPrompt="1"/>
          </p:nvPr>
        </p:nvSpPr>
        <p:spPr>
          <a:xfrm>
            <a:off x="5418945" y="3989486"/>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2" name="Text Placeholder 8">
            <a:extLst>
              <a:ext uri="{FF2B5EF4-FFF2-40B4-BE49-F238E27FC236}">
                <a16:creationId xmlns:a16="http://schemas.microsoft.com/office/drawing/2014/main" xmlns="" id="{061D39B3-D0E6-4B81-8842-BD115B773DAD}"/>
              </a:ext>
            </a:extLst>
          </p:cNvPr>
          <p:cNvSpPr>
            <a:spLocks noGrp="1"/>
          </p:cNvSpPr>
          <p:nvPr>
            <p:ph type="body" sz="quarter" idx="23" hasCustomPrompt="1"/>
          </p:nvPr>
        </p:nvSpPr>
        <p:spPr>
          <a:xfrm>
            <a:off x="5418945" y="4435283"/>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3" name="Text Placeholder 8">
            <a:extLst>
              <a:ext uri="{FF2B5EF4-FFF2-40B4-BE49-F238E27FC236}">
                <a16:creationId xmlns:a16="http://schemas.microsoft.com/office/drawing/2014/main" xmlns="" id="{AED78AEA-8722-44FC-954A-0E5070DDBACC}"/>
              </a:ext>
            </a:extLst>
          </p:cNvPr>
          <p:cNvSpPr>
            <a:spLocks noGrp="1"/>
          </p:cNvSpPr>
          <p:nvPr>
            <p:ph type="body" sz="quarter" idx="24" hasCustomPrompt="1"/>
          </p:nvPr>
        </p:nvSpPr>
        <p:spPr>
          <a:xfrm>
            <a:off x="5886453" y="5128174"/>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4" name="Text Placeholder 8">
            <a:extLst>
              <a:ext uri="{FF2B5EF4-FFF2-40B4-BE49-F238E27FC236}">
                <a16:creationId xmlns:a16="http://schemas.microsoft.com/office/drawing/2014/main" xmlns="" id="{EFBD5F18-0CBB-4AE8-A120-0CDAC9A0BC3B}"/>
              </a:ext>
            </a:extLst>
          </p:cNvPr>
          <p:cNvSpPr>
            <a:spLocks noGrp="1"/>
          </p:cNvSpPr>
          <p:nvPr>
            <p:ph type="body" sz="quarter" idx="25" hasCustomPrompt="1"/>
          </p:nvPr>
        </p:nvSpPr>
        <p:spPr>
          <a:xfrm>
            <a:off x="5886453" y="5573971"/>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33413201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7_review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a16="http://schemas.microsoft.com/office/drawing/2014/main" xmlns="" id="{160C8870-7746-47C5-8452-C192D289650E}"/>
              </a:ext>
            </a:extLst>
          </p:cNvPr>
          <p:cNvSpPr>
            <a:spLocks noGrp="1"/>
          </p:cNvSpPr>
          <p:nvPr>
            <p:ph sz="quarter" idx="18"/>
          </p:nvPr>
        </p:nvSpPr>
        <p:spPr>
          <a:xfrm>
            <a:off x="3488150" y="2497028"/>
            <a:ext cx="2170083" cy="3675172"/>
          </a:xfrm>
        </p:spPr>
        <p:txBody>
          <a:bodyPr>
            <a:normAutofit/>
          </a:bodyPr>
          <a:lstStyle>
            <a:lvl1pPr marL="0" indent="0" algn="ctr">
              <a:buNone/>
              <a:defRPr sz="1400"/>
            </a:lvl1pPr>
          </a:lstStyle>
          <a:p>
            <a:pPr lvl="0"/>
            <a:r>
              <a:rPr lang="en-US" dirty="0"/>
              <a:t>Edit Master text styles</a:t>
            </a:r>
          </a:p>
        </p:txBody>
      </p:sp>
      <p:sp>
        <p:nvSpPr>
          <p:cNvPr id="10" name="Content Placeholder 3">
            <a:extLst>
              <a:ext uri="{FF2B5EF4-FFF2-40B4-BE49-F238E27FC236}">
                <a16:creationId xmlns:a16="http://schemas.microsoft.com/office/drawing/2014/main" xmlns="" id="{42C15739-DF81-4B00-8DAC-32CB016326AC}"/>
              </a:ext>
            </a:extLst>
          </p:cNvPr>
          <p:cNvSpPr>
            <a:spLocks noGrp="1"/>
          </p:cNvSpPr>
          <p:nvPr>
            <p:ph sz="quarter" idx="19"/>
          </p:nvPr>
        </p:nvSpPr>
        <p:spPr>
          <a:xfrm>
            <a:off x="5874545" y="2497028"/>
            <a:ext cx="2170083" cy="3675172"/>
          </a:xfrm>
        </p:spPr>
        <p:txBody>
          <a:bodyPr>
            <a:normAutofit/>
          </a:bodyPr>
          <a:lstStyle>
            <a:lvl1pPr marL="0" indent="0" algn="ctr">
              <a:buNone/>
              <a:defRPr sz="1400"/>
            </a:lvl1pPr>
          </a:lstStyle>
          <a:p>
            <a:pPr lvl="0"/>
            <a:r>
              <a:rPr lang="en-US" dirty="0"/>
              <a:t>Edit Master text styles</a:t>
            </a:r>
          </a:p>
        </p:txBody>
      </p:sp>
      <p:sp>
        <p:nvSpPr>
          <p:cNvPr id="11" name="Content Placeholder 3">
            <a:extLst>
              <a:ext uri="{FF2B5EF4-FFF2-40B4-BE49-F238E27FC236}">
                <a16:creationId xmlns:a16="http://schemas.microsoft.com/office/drawing/2014/main" xmlns="" id="{0DC2D28D-A1B3-45D5-9098-553A8178E568}"/>
              </a:ext>
            </a:extLst>
          </p:cNvPr>
          <p:cNvSpPr>
            <a:spLocks noGrp="1"/>
          </p:cNvSpPr>
          <p:nvPr>
            <p:ph sz="quarter" idx="20"/>
          </p:nvPr>
        </p:nvSpPr>
        <p:spPr>
          <a:xfrm>
            <a:off x="1101755" y="2497028"/>
            <a:ext cx="2170083" cy="3675172"/>
          </a:xfrm>
        </p:spPr>
        <p:txBody>
          <a:bodyPr>
            <a:normAutofit/>
          </a:bodyPr>
          <a:lstStyle>
            <a:lvl1pPr marL="0" indent="0" algn="ctr">
              <a:buNone/>
              <a:defRPr sz="1400"/>
            </a:lvl1pPr>
          </a:lstStyle>
          <a:p>
            <a:pPr lvl="0"/>
            <a:r>
              <a:rPr lang="en-US" dirty="0"/>
              <a:t>Edit Master text styles</a:t>
            </a:r>
          </a:p>
        </p:txBody>
      </p:sp>
    </p:spTree>
    <p:extLst>
      <p:ext uri="{BB962C8B-B14F-4D97-AF65-F5344CB8AC3E}">
        <p14:creationId xmlns:p14="http://schemas.microsoft.com/office/powerpoint/2010/main" val="21814870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16210286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content with r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Text Placeholder 8">
            <a:extLst>
              <a:ext uri="{FF2B5EF4-FFF2-40B4-BE49-F238E27FC236}">
                <a16:creationId xmlns:a16="http://schemas.microsoft.com/office/drawing/2014/main" xmlns="" id="{D8B290C5-1CC0-448A-99CD-89CB75DE76DC}"/>
              </a:ext>
            </a:extLst>
          </p:cNvPr>
          <p:cNvSpPr>
            <a:spLocks noGrp="1"/>
          </p:cNvSpPr>
          <p:nvPr>
            <p:ph type="body" sz="quarter" idx="22" hasCustomPrompt="1"/>
          </p:nvPr>
        </p:nvSpPr>
        <p:spPr>
          <a:xfrm>
            <a:off x="629842" y="2204739"/>
            <a:ext cx="1052310" cy="986136"/>
          </a:xfrm>
          <a:noFill/>
        </p:spPr>
        <p:txBody>
          <a:bodyPr lIns="91440" tIns="91440" rIns="91440" bIns="91440" anchor="ctr">
            <a:noAutofit/>
          </a:bodyPr>
          <a:lstStyle>
            <a:lvl1pPr marL="0" indent="0" algn="r">
              <a:lnSpc>
                <a:spcPct val="100000"/>
              </a:lnSpc>
              <a:buNone/>
              <a:defRPr sz="6000" b="0">
                <a:solidFill>
                  <a:schemeClr val="accent1"/>
                </a:solidFill>
                <a:latin typeface="+mn-lt"/>
              </a:defRPr>
            </a:lvl1pPr>
          </a:lstStyle>
          <a:p>
            <a:pPr lvl="0"/>
            <a:r>
              <a:rPr lang="ro-RO" dirty="0"/>
              <a:t>#</a:t>
            </a:r>
            <a:endParaRPr lang="en-US" dirty="0"/>
          </a:p>
        </p:txBody>
      </p:sp>
      <p:sp>
        <p:nvSpPr>
          <p:cNvPr id="5" name="Text Placeholder 8">
            <a:extLst>
              <a:ext uri="{FF2B5EF4-FFF2-40B4-BE49-F238E27FC236}">
                <a16:creationId xmlns:a16="http://schemas.microsoft.com/office/drawing/2014/main" xmlns="" id="{32F12F9A-F9CA-4C5D-983A-56C3B611834E}"/>
              </a:ext>
            </a:extLst>
          </p:cNvPr>
          <p:cNvSpPr>
            <a:spLocks noGrp="1"/>
          </p:cNvSpPr>
          <p:nvPr>
            <p:ph type="body" sz="quarter" idx="23" hasCustomPrompt="1"/>
          </p:nvPr>
        </p:nvSpPr>
        <p:spPr>
          <a:xfrm>
            <a:off x="1714504" y="2204739"/>
            <a:ext cx="3021401" cy="986136"/>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6" name="Text Placeholder 8">
            <a:extLst>
              <a:ext uri="{FF2B5EF4-FFF2-40B4-BE49-F238E27FC236}">
                <a16:creationId xmlns:a16="http://schemas.microsoft.com/office/drawing/2014/main" xmlns="" id="{29150D71-95DB-4AB8-8E40-B13F3159A734}"/>
              </a:ext>
            </a:extLst>
          </p:cNvPr>
          <p:cNvSpPr>
            <a:spLocks noGrp="1"/>
          </p:cNvSpPr>
          <p:nvPr>
            <p:ph type="body" sz="quarter" idx="24" hasCustomPrompt="1"/>
          </p:nvPr>
        </p:nvSpPr>
        <p:spPr>
          <a:xfrm>
            <a:off x="629842" y="3320236"/>
            <a:ext cx="4106060" cy="693780"/>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7" name="Picture 6">
            <a:extLst>
              <a:ext uri="{FF2B5EF4-FFF2-40B4-BE49-F238E27FC236}">
                <a16:creationId xmlns:a16="http://schemas.microsoft.com/office/drawing/2014/main" xmlns="" id="{DE04643D-9CB7-4A1E-9F9C-61865D4F4F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8302" y="1725762"/>
            <a:ext cx="3321201" cy="8026236"/>
          </a:xfrm>
          <a:prstGeom prst="rect">
            <a:avLst/>
          </a:prstGeom>
        </p:spPr>
      </p:pic>
      <p:sp>
        <p:nvSpPr>
          <p:cNvPr id="9" name="Picture Placeholder 3">
            <a:extLst>
              <a:ext uri="{FF2B5EF4-FFF2-40B4-BE49-F238E27FC236}">
                <a16:creationId xmlns:a16="http://schemas.microsoft.com/office/drawing/2014/main" xmlns="" id="{225CD48F-2388-4348-8202-6B81E6197B00}"/>
              </a:ext>
            </a:extLst>
          </p:cNvPr>
          <p:cNvSpPr>
            <a:spLocks noGrp="1"/>
          </p:cNvSpPr>
          <p:nvPr>
            <p:ph type="pic" sz="quarter" idx="31"/>
          </p:nvPr>
        </p:nvSpPr>
        <p:spPr>
          <a:xfrm>
            <a:off x="5918230" y="2883291"/>
            <a:ext cx="2387573" cy="5693847"/>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8852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list with right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630641"/>
            <a:ext cx="4035028"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3" y="1547696"/>
            <a:ext cx="4035027"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1164431" y="263421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1164431" y="308001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1164431" y="388504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1164431" y="433084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1164431" y="5113241"/>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1164431" y="5559038"/>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6154526E-1827-4394-BDE1-81574D3A19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255695"/>
            <a:ext cx="2083892" cy="5036072"/>
          </a:xfrm>
          <a:prstGeom prst="rect">
            <a:avLst/>
          </a:prstGeom>
        </p:spPr>
      </p:pic>
      <p:pic>
        <p:nvPicPr>
          <p:cNvPr id="14" name="Picture 13">
            <a:extLst>
              <a:ext uri="{FF2B5EF4-FFF2-40B4-BE49-F238E27FC236}">
                <a16:creationId xmlns:a16="http://schemas.microsoft.com/office/drawing/2014/main" xmlns="" id="{E0C93B2D-05D3-4734-B3DC-E1DF57D214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728968"/>
            <a:ext cx="2083892" cy="5036072"/>
          </a:xfrm>
          <a:prstGeom prst="rect">
            <a:avLst/>
          </a:prstGeom>
        </p:spPr>
      </p:pic>
      <p:pic>
        <p:nvPicPr>
          <p:cNvPr id="15" name="Picture 14">
            <a:extLst>
              <a:ext uri="{FF2B5EF4-FFF2-40B4-BE49-F238E27FC236}">
                <a16:creationId xmlns:a16="http://schemas.microsoft.com/office/drawing/2014/main" xmlns="" id="{C9336C76-09E5-4BC8-97AC-BC99D76EC6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87220"/>
            <a:ext cx="2083892" cy="5036072"/>
          </a:xfrm>
          <a:prstGeom prst="rect">
            <a:avLst/>
          </a:prstGeom>
        </p:spPr>
      </p:pic>
      <p:pic>
        <p:nvPicPr>
          <p:cNvPr id="16" name="Picture 15">
            <a:extLst>
              <a:ext uri="{FF2B5EF4-FFF2-40B4-BE49-F238E27FC236}">
                <a16:creationId xmlns:a16="http://schemas.microsoft.com/office/drawing/2014/main" xmlns="" id="{1BD0D0E5-3EB0-466B-B1FD-3296F25DC6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497443"/>
            <a:ext cx="2083892" cy="5036072"/>
          </a:xfrm>
          <a:prstGeom prst="rect">
            <a:avLst/>
          </a:prstGeom>
        </p:spPr>
      </p:pic>
      <p:sp>
        <p:nvSpPr>
          <p:cNvPr id="17" name="Picture Placeholder 3">
            <a:extLst>
              <a:ext uri="{FF2B5EF4-FFF2-40B4-BE49-F238E27FC236}">
                <a16:creationId xmlns:a16="http://schemas.microsoft.com/office/drawing/2014/main" xmlns="" id="{05384EE9-69C4-4BBE-9000-40D85523EA0A}"/>
              </a:ext>
            </a:extLst>
          </p:cNvPr>
          <p:cNvSpPr>
            <a:spLocks noGrp="1"/>
          </p:cNvSpPr>
          <p:nvPr>
            <p:ph type="pic" sz="quarter" idx="28"/>
          </p:nvPr>
        </p:nvSpPr>
        <p:spPr>
          <a:xfrm>
            <a:off x="5127656" y="-1522864"/>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A3951847-4813-45C1-BB6C-A382200AB849}"/>
              </a:ext>
            </a:extLst>
          </p:cNvPr>
          <p:cNvSpPr>
            <a:spLocks noGrp="1"/>
          </p:cNvSpPr>
          <p:nvPr>
            <p:ph type="pic" sz="quarter" idx="29"/>
          </p:nvPr>
        </p:nvSpPr>
        <p:spPr>
          <a:xfrm>
            <a:off x="5127656" y="3461679"/>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C86C87C8-DB68-43E3-83B8-E1CB61E99B0B}"/>
              </a:ext>
            </a:extLst>
          </p:cNvPr>
          <p:cNvSpPr>
            <a:spLocks noGrp="1"/>
          </p:cNvSpPr>
          <p:nvPr>
            <p:ph type="pic" sz="quarter" idx="30"/>
          </p:nvPr>
        </p:nvSpPr>
        <p:spPr>
          <a:xfrm>
            <a:off x="7211546" y="5233785"/>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20" name="Picture Placeholder 3">
            <a:extLst>
              <a:ext uri="{FF2B5EF4-FFF2-40B4-BE49-F238E27FC236}">
                <a16:creationId xmlns:a16="http://schemas.microsoft.com/office/drawing/2014/main" xmlns="" id="{BBD7BACC-9CB1-4573-9580-27F5A81F73C6}"/>
              </a:ext>
            </a:extLst>
          </p:cNvPr>
          <p:cNvSpPr>
            <a:spLocks noGrp="1"/>
          </p:cNvSpPr>
          <p:nvPr>
            <p:ph type="pic" sz="quarter" idx="31"/>
          </p:nvPr>
        </p:nvSpPr>
        <p:spPr>
          <a:xfrm>
            <a:off x="7211546" y="251503"/>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77359293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a16="http://schemas.microsoft.com/office/drawing/2014/main" xmlns="" id="{377D4C0B-3A0A-4FE1-BF09-CA93451B9776}"/>
              </a:ext>
            </a:extLst>
          </p:cNvPr>
          <p:cNvSpPr>
            <a:spLocks noGrp="1"/>
          </p:cNvSpPr>
          <p:nvPr>
            <p:ph sz="quarter" idx="16"/>
          </p:nvPr>
        </p:nvSpPr>
        <p:spPr>
          <a:xfrm>
            <a:off x="629841" y="2219326"/>
            <a:ext cx="7886700" cy="3781425"/>
          </a:xfrm>
        </p:spPr>
        <p:txBody>
          <a:bodyPr>
            <a:normAutofit/>
          </a:bodyPr>
          <a:lstStyle>
            <a:lvl1pPr>
              <a:defRPr sz="1200"/>
            </a:lvl1pPr>
            <a:lvl2pPr>
              <a:defRPr sz="1100"/>
            </a:lvl2pPr>
            <a:lvl3pPr>
              <a:defRPr sz="105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57350807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ottom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Picture Placeholder 6">
            <a:extLst>
              <a:ext uri="{FF2B5EF4-FFF2-40B4-BE49-F238E27FC236}">
                <a16:creationId xmlns:a16="http://schemas.microsoft.com/office/drawing/2014/main" xmlns="" id="{CC030D87-FF7B-46F6-A7AF-260ADB4F4A7B}"/>
              </a:ext>
            </a:extLst>
          </p:cNvPr>
          <p:cNvSpPr>
            <a:spLocks noGrp="1"/>
          </p:cNvSpPr>
          <p:nvPr>
            <p:ph type="pic" sz="quarter" idx="14"/>
          </p:nvPr>
        </p:nvSpPr>
        <p:spPr>
          <a:xfrm>
            <a:off x="0" y="2967494"/>
            <a:ext cx="9144000" cy="3890513"/>
          </a:xfrm>
          <a:noFill/>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a16="http://schemas.microsoft.com/office/drawing/2014/main" xmlns="" id="{A5C0D5A7-9EA4-47CB-997B-7C224B20BFFD}"/>
              </a:ext>
            </a:extLst>
          </p:cNvPr>
          <p:cNvSpPr>
            <a:spLocks noGrp="1"/>
          </p:cNvSpPr>
          <p:nvPr>
            <p:ph type="body" sz="quarter" idx="22" hasCustomPrompt="1"/>
          </p:nvPr>
        </p:nvSpPr>
        <p:spPr>
          <a:xfrm>
            <a:off x="629844"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7" name="Text Placeholder 8">
            <a:extLst>
              <a:ext uri="{FF2B5EF4-FFF2-40B4-BE49-F238E27FC236}">
                <a16:creationId xmlns:a16="http://schemas.microsoft.com/office/drawing/2014/main" xmlns="" id="{9F2A4E35-C449-42D9-B18C-7995C7A0C5F4}"/>
              </a:ext>
            </a:extLst>
          </p:cNvPr>
          <p:cNvSpPr>
            <a:spLocks noGrp="1"/>
          </p:cNvSpPr>
          <p:nvPr>
            <p:ph type="body" sz="quarter" idx="23" hasCustomPrompt="1"/>
          </p:nvPr>
        </p:nvSpPr>
        <p:spPr>
          <a:xfrm>
            <a:off x="629844" y="5218090"/>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a16="http://schemas.microsoft.com/office/drawing/2014/main" xmlns="" id="{3D1641A5-6BD6-42DC-935B-3ED916780DEE}"/>
              </a:ext>
            </a:extLst>
          </p:cNvPr>
          <p:cNvSpPr>
            <a:spLocks noGrp="1"/>
          </p:cNvSpPr>
          <p:nvPr>
            <p:ph type="body" sz="quarter" idx="24" hasCustomPrompt="1"/>
          </p:nvPr>
        </p:nvSpPr>
        <p:spPr>
          <a:xfrm>
            <a:off x="6381888"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9" name="Text Placeholder 8">
            <a:extLst>
              <a:ext uri="{FF2B5EF4-FFF2-40B4-BE49-F238E27FC236}">
                <a16:creationId xmlns:a16="http://schemas.microsoft.com/office/drawing/2014/main" xmlns="" id="{E317C9A6-2FDD-4377-B43A-B900CFB3F0FA}"/>
              </a:ext>
            </a:extLst>
          </p:cNvPr>
          <p:cNvSpPr>
            <a:spLocks noGrp="1"/>
          </p:cNvSpPr>
          <p:nvPr>
            <p:ph type="body" sz="quarter" idx="25" hasCustomPrompt="1"/>
          </p:nvPr>
        </p:nvSpPr>
        <p:spPr>
          <a:xfrm>
            <a:off x="6381888" y="5218090"/>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33543540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4" name="Picture Placeholder 6">
            <a:extLst>
              <a:ext uri="{FF2B5EF4-FFF2-40B4-BE49-F238E27FC236}">
                <a16:creationId xmlns:a16="http://schemas.microsoft.com/office/drawing/2014/main" xmlns="" id="{CC030D87-FF7B-46F6-A7AF-260ADB4F4A7B}"/>
              </a:ext>
            </a:extLst>
          </p:cNvPr>
          <p:cNvSpPr>
            <a:spLocks noGrp="1"/>
          </p:cNvSpPr>
          <p:nvPr>
            <p:ph type="pic" sz="quarter" idx="14"/>
          </p:nvPr>
        </p:nvSpPr>
        <p:spPr>
          <a:xfrm>
            <a:off x="0" y="2685691"/>
            <a:ext cx="9144000" cy="2817962"/>
          </a:xfrm>
          <a:noFill/>
        </p:spPr>
        <p:txBody>
          <a:bodyPr>
            <a:normAutofit/>
          </a:bodyPr>
          <a:lstStyle>
            <a:lvl1pPr marL="0" indent="0" algn="ctr">
              <a:buNone/>
              <a:defRPr sz="2000"/>
            </a:lvl1pPr>
          </a:lstStyle>
          <a:p>
            <a:endParaRPr lang="en-US"/>
          </a:p>
        </p:txBody>
      </p:sp>
      <p:sp>
        <p:nvSpPr>
          <p:cNvPr id="16" name="Picture Placeholder 20">
            <a:extLst>
              <a:ext uri="{FF2B5EF4-FFF2-40B4-BE49-F238E27FC236}">
                <a16:creationId xmlns:a16="http://schemas.microsoft.com/office/drawing/2014/main" xmlns="" id="{26C6314E-36BE-4EFC-A4F5-4863352DEE07}"/>
              </a:ext>
            </a:extLst>
          </p:cNvPr>
          <p:cNvSpPr>
            <a:spLocks noGrp="1"/>
          </p:cNvSpPr>
          <p:nvPr>
            <p:ph type="pic" sz="quarter" idx="18"/>
          </p:nvPr>
        </p:nvSpPr>
        <p:spPr>
          <a:xfrm>
            <a:off x="3780708" y="1889925"/>
            <a:ext cx="1582584" cy="4562357"/>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18" name="Picture Placeholder 20">
            <a:extLst>
              <a:ext uri="{FF2B5EF4-FFF2-40B4-BE49-F238E27FC236}">
                <a16:creationId xmlns:a16="http://schemas.microsoft.com/office/drawing/2014/main" xmlns="" id="{4876D41C-4424-48D0-8CBA-072D42A6E2CD}"/>
              </a:ext>
            </a:extLst>
          </p:cNvPr>
          <p:cNvSpPr>
            <a:spLocks noGrp="1"/>
          </p:cNvSpPr>
          <p:nvPr>
            <p:ph type="pic" sz="quarter" idx="19"/>
          </p:nvPr>
        </p:nvSpPr>
        <p:spPr>
          <a:xfrm>
            <a:off x="6285908"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0" name="Picture Placeholder 20">
            <a:extLst>
              <a:ext uri="{FF2B5EF4-FFF2-40B4-BE49-F238E27FC236}">
                <a16:creationId xmlns:a16="http://schemas.microsoft.com/office/drawing/2014/main" xmlns="" id="{A13E52EC-AA11-474A-8DD6-E4583A78BC16}"/>
              </a:ext>
            </a:extLst>
          </p:cNvPr>
          <p:cNvSpPr>
            <a:spLocks noGrp="1"/>
          </p:cNvSpPr>
          <p:nvPr>
            <p:ph type="pic" sz="quarter" idx="20"/>
          </p:nvPr>
        </p:nvSpPr>
        <p:spPr>
          <a:xfrm>
            <a:off x="1411024"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36510216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and full pictures">
    <p:bg>
      <p:bgPr>
        <a:solidFill>
          <a:schemeClr val="accent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74420DFE-51E7-4090-88DB-7E26CE4EDB15}"/>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7073036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1"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1"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5892261"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892261"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1119471"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1119471"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8294299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revi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422341"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14840" y="3171744"/>
            <a:ext cx="2303252" cy="1891962"/>
          </a:xfrm>
          <a:prstGeom prst="roundRect">
            <a:avLst>
              <a:gd name="adj" fmla="val 2988"/>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629842"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599087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6 boxes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1"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1"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29"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29"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3"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3"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C1E67C2E-E56E-46B4-ACC7-DAD17FCCC5F3}"/>
              </a:ext>
            </a:extLst>
          </p:cNvPr>
          <p:cNvSpPr>
            <a:spLocks noGrp="1"/>
          </p:cNvSpPr>
          <p:nvPr>
            <p:ph type="body" sz="quarter" idx="24" hasCustomPrompt="1"/>
          </p:nvPr>
        </p:nvSpPr>
        <p:spPr>
          <a:xfrm>
            <a:off x="3506641"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73FEF8C0-31F8-4F62-8E79-E1ED5C0CA20F}"/>
              </a:ext>
            </a:extLst>
          </p:cNvPr>
          <p:cNvSpPr>
            <a:spLocks noGrp="1"/>
          </p:cNvSpPr>
          <p:nvPr>
            <p:ph type="body" sz="quarter" idx="25" hasCustomPrompt="1"/>
          </p:nvPr>
        </p:nvSpPr>
        <p:spPr>
          <a:xfrm>
            <a:off x="3506641" y="5334007"/>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7" name="Text Placeholder 8">
            <a:extLst>
              <a:ext uri="{FF2B5EF4-FFF2-40B4-BE49-F238E27FC236}">
                <a16:creationId xmlns:a16="http://schemas.microsoft.com/office/drawing/2014/main" xmlns="" id="{08A046F5-27A3-4529-8394-A082E80A80D6}"/>
              </a:ext>
            </a:extLst>
          </p:cNvPr>
          <p:cNvSpPr>
            <a:spLocks noGrp="1"/>
          </p:cNvSpPr>
          <p:nvPr>
            <p:ph type="body" sz="quarter" idx="26" hasCustomPrompt="1"/>
          </p:nvPr>
        </p:nvSpPr>
        <p:spPr>
          <a:xfrm>
            <a:off x="6099429"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8" name="Text Placeholder 8">
            <a:extLst>
              <a:ext uri="{FF2B5EF4-FFF2-40B4-BE49-F238E27FC236}">
                <a16:creationId xmlns:a16="http://schemas.microsoft.com/office/drawing/2014/main" xmlns="" id="{FC688F78-1FA2-469E-8EE2-3442831C44DB}"/>
              </a:ext>
            </a:extLst>
          </p:cNvPr>
          <p:cNvSpPr>
            <a:spLocks noGrp="1"/>
          </p:cNvSpPr>
          <p:nvPr>
            <p:ph type="body" sz="quarter" idx="27" hasCustomPrompt="1"/>
          </p:nvPr>
        </p:nvSpPr>
        <p:spPr>
          <a:xfrm>
            <a:off x="6099429" y="5334007"/>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9" name="Text Placeholder 8">
            <a:extLst>
              <a:ext uri="{FF2B5EF4-FFF2-40B4-BE49-F238E27FC236}">
                <a16:creationId xmlns:a16="http://schemas.microsoft.com/office/drawing/2014/main" xmlns="" id="{BD84387F-B28C-4DAA-89C1-721A8D32A0ED}"/>
              </a:ext>
            </a:extLst>
          </p:cNvPr>
          <p:cNvSpPr>
            <a:spLocks noGrp="1"/>
          </p:cNvSpPr>
          <p:nvPr>
            <p:ph type="body" sz="quarter" idx="28" hasCustomPrompt="1"/>
          </p:nvPr>
        </p:nvSpPr>
        <p:spPr>
          <a:xfrm>
            <a:off x="913853"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DFFC3347-B7DD-43EF-B34B-D9ADC78A206E}"/>
              </a:ext>
            </a:extLst>
          </p:cNvPr>
          <p:cNvSpPr>
            <a:spLocks noGrp="1"/>
          </p:cNvSpPr>
          <p:nvPr>
            <p:ph type="body" sz="quarter" idx="29" hasCustomPrompt="1"/>
          </p:nvPr>
        </p:nvSpPr>
        <p:spPr>
          <a:xfrm>
            <a:off x="913853" y="5334007"/>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42241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tarts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29319B5-A4E0-4938-A58A-AC84955E2F9C}"/>
              </a:ext>
            </a:extLst>
          </p:cNvPr>
          <p:cNvSpPr/>
          <p:nvPr userDrawn="1"/>
        </p:nvSpPr>
        <p:spPr>
          <a:xfrm>
            <a:off x="0" y="4905381"/>
            <a:ext cx="9144000" cy="1952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1"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1"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29"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29"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3"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3"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877D1D5E-F358-4F5F-BEA8-DDCC07E22C9D}"/>
              </a:ext>
            </a:extLst>
          </p:cNvPr>
          <p:cNvSpPr>
            <a:spLocks noGrp="1"/>
          </p:cNvSpPr>
          <p:nvPr>
            <p:ph type="body" sz="quarter" idx="24" hasCustomPrompt="1"/>
          </p:nvPr>
        </p:nvSpPr>
        <p:spPr>
          <a:xfrm>
            <a:off x="629841" y="5140554"/>
            <a:ext cx="7886700" cy="1279303"/>
          </a:xfrm>
          <a:noFill/>
        </p:spPr>
        <p:txBody>
          <a:bodyPr lIns="91440" tIns="9144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40162213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1"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892261"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1119471"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4" name="Picture Placeholder 6">
            <a:extLst>
              <a:ext uri="{FF2B5EF4-FFF2-40B4-BE49-F238E27FC236}">
                <a16:creationId xmlns:a16="http://schemas.microsoft.com/office/drawing/2014/main" xmlns="" id="{5DA3FC38-B4E3-478B-A715-58728FAF08D8}"/>
              </a:ext>
            </a:extLst>
          </p:cNvPr>
          <p:cNvSpPr>
            <a:spLocks noGrp="1"/>
          </p:cNvSpPr>
          <p:nvPr>
            <p:ph type="pic" sz="quarter" idx="14"/>
          </p:nvPr>
        </p:nvSpPr>
        <p:spPr>
          <a:xfrm>
            <a:off x="0" y="2967494"/>
            <a:ext cx="9144000" cy="3890513"/>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1489275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798056"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798056"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4" name="Picture Placeholder 3">
            <a:extLst>
              <a:ext uri="{FF2B5EF4-FFF2-40B4-BE49-F238E27FC236}">
                <a16:creationId xmlns:a16="http://schemas.microsoft.com/office/drawing/2014/main" xmlns="" id="{4A3E3D14-C7A3-45CA-8545-C11550374810}"/>
              </a:ext>
            </a:extLst>
          </p:cNvPr>
          <p:cNvSpPr>
            <a:spLocks noGrp="1"/>
          </p:cNvSpPr>
          <p:nvPr>
            <p:ph type="pic" sz="quarter" idx="28"/>
          </p:nvPr>
        </p:nvSpPr>
        <p:spPr>
          <a:xfrm>
            <a:off x="1241309"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5" name="Text Placeholder 8">
            <a:extLst>
              <a:ext uri="{FF2B5EF4-FFF2-40B4-BE49-F238E27FC236}">
                <a16:creationId xmlns:a16="http://schemas.microsoft.com/office/drawing/2014/main" xmlns="" id="{8BDDFF3E-238B-4231-9684-2940C02AE7AD}"/>
              </a:ext>
            </a:extLst>
          </p:cNvPr>
          <p:cNvSpPr>
            <a:spLocks noGrp="1"/>
          </p:cNvSpPr>
          <p:nvPr>
            <p:ph type="body" sz="quarter" idx="29" hasCustomPrompt="1"/>
          </p:nvPr>
        </p:nvSpPr>
        <p:spPr>
          <a:xfrm>
            <a:off x="271959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05F71765-C8AB-4B83-903D-F6F4152C53DA}"/>
              </a:ext>
            </a:extLst>
          </p:cNvPr>
          <p:cNvSpPr>
            <a:spLocks noGrp="1"/>
          </p:cNvSpPr>
          <p:nvPr>
            <p:ph type="body" sz="quarter" idx="30" hasCustomPrompt="1"/>
          </p:nvPr>
        </p:nvSpPr>
        <p:spPr>
          <a:xfrm>
            <a:off x="271959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8" name="Picture Placeholder 3">
            <a:extLst>
              <a:ext uri="{FF2B5EF4-FFF2-40B4-BE49-F238E27FC236}">
                <a16:creationId xmlns:a16="http://schemas.microsoft.com/office/drawing/2014/main" xmlns="" id="{D14412CD-A630-4DE7-8473-0B16FEF7B439}"/>
              </a:ext>
            </a:extLst>
          </p:cNvPr>
          <p:cNvSpPr>
            <a:spLocks noGrp="1"/>
          </p:cNvSpPr>
          <p:nvPr>
            <p:ph type="pic" sz="quarter" idx="31"/>
          </p:nvPr>
        </p:nvSpPr>
        <p:spPr>
          <a:xfrm>
            <a:off x="3162842"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463920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463920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1" name="Picture Placeholder 3">
            <a:extLst>
              <a:ext uri="{FF2B5EF4-FFF2-40B4-BE49-F238E27FC236}">
                <a16:creationId xmlns:a16="http://schemas.microsoft.com/office/drawing/2014/main" xmlns="" id="{F796D904-7760-4228-B281-49AEF4FC819F}"/>
              </a:ext>
            </a:extLst>
          </p:cNvPr>
          <p:cNvSpPr>
            <a:spLocks noGrp="1"/>
          </p:cNvSpPr>
          <p:nvPr>
            <p:ph type="pic" sz="quarter" idx="34"/>
          </p:nvPr>
        </p:nvSpPr>
        <p:spPr>
          <a:xfrm>
            <a:off x="5082455"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22" name="Text Placeholder 8">
            <a:extLst>
              <a:ext uri="{FF2B5EF4-FFF2-40B4-BE49-F238E27FC236}">
                <a16:creationId xmlns:a16="http://schemas.microsoft.com/office/drawing/2014/main" xmlns="" id="{D46E1DEB-2B4E-4994-8E6B-F411D439C31C}"/>
              </a:ext>
            </a:extLst>
          </p:cNvPr>
          <p:cNvSpPr>
            <a:spLocks noGrp="1"/>
          </p:cNvSpPr>
          <p:nvPr>
            <p:ph type="body" sz="quarter" idx="35" hasCustomPrompt="1"/>
          </p:nvPr>
        </p:nvSpPr>
        <p:spPr>
          <a:xfrm>
            <a:off x="6560738"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a16="http://schemas.microsoft.com/office/drawing/2014/main" xmlns="" id="{7380CBAB-7A32-49AE-A39E-C904445E7C78}"/>
              </a:ext>
            </a:extLst>
          </p:cNvPr>
          <p:cNvSpPr>
            <a:spLocks noGrp="1"/>
          </p:cNvSpPr>
          <p:nvPr>
            <p:ph type="body" sz="quarter" idx="36" hasCustomPrompt="1"/>
          </p:nvPr>
        </p:nvSpPr>
        <p:spPr>
          <a:xfrm>
            <a:off x="6560738"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4" name="Picture Placeholder 3">
            <a:extLst>
              <a:ext uri="{FF2B5EF4-FFF2-40B4-BE49-F238E27FC236}">
                <a16:creationId xmlns:a16="http://schemas.microsoft.com/office/drawing/2014/main" xmlns="" id="{B2E67D48-BFA2-423E-B89E-6FA9EB3AB23C}"/>
              </a:ext>
            </a:extLst>
          </p:cNvPr>
          <p:cNvSpPr>
            <a:spLocks noGrp="1"/>
          </p:cNvSpPr>
          <p:nvPr>
            <p:ph type="pic" sz="quarter" idx="37"/>
          </p:nvPr>
        </p:nvSpPr>
        <p:spPr>
          <a:xfrm>
            <a:off x="7003988"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20416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66"/>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071205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tep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3485479" y="44253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3485479" y="4936699"/>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xmlns="" id="{51793195-0B1D-4F4F-AAAD-F9848671697D}"/>
              </a:ext>
            </a:extLst>
          </p:cNvPr>
          <p:cNvSpPr>
            <a:spLocks noGrp="1"/>
          </p:cNvSpPr>
          <p:nvPr>
            <p:ph type="body" sz="quarter" idx="34" hasCustomPrompt="1"/>
          </p:nvPr>
        </p:nvSpPr>
        <p:spPr>
          <a:xfrm>
            <a:off x="5871874" y="44253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xmlns="" id="{EBE13680-41E4-40B0-A1F8-FA8991DD88BF}"/>
              </a:ext>
            </a:extLst>
          </p:cNvPr>
          <p:cNvSpPr>
            <a:spLocks noGrp="1"/>
          </p:cNvSpPr>
          <p:nvPr>
            <p:ph type="body" sz="quarter" idx="35" hasCustomPrompt="1"/>
          </p:nvPr>
        </p:nvSpPr>
        <p:spPr>
          <a:xfrm>
            <a:off x="5871874" y="4936699"/>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B56ECF47-11D7-4FEE-964C-8954227E18D1}"/>
              </a:ext>
            </a:extLst>
          </p:cNvPr>
          <p:cNvSpPr>
            <a:spLocks noGrp="1"/>
          </p:cNvSpPr>
          <p:nvPr>
            <p:ph type="body" sz="quarter" idx="36" hasCustomPrompt="1"/>
          </p:nvPr>
        </p:nvSpPr>
        <p:spPr>
          <a:xfrm>
            <a:off x="1099084" y="44253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EC58685D-8BCF-425C-B17F-3DA934014CC8}"/>
              </a:ext>
            </a:extLst>
          </p:cNvPr>
          <p:cNvSpPr>
            <a:spLocks noGrp="1"/>
          </p:cNvSpPr>
          <p:nvPr>
            <p:ph type="body" sz="quarter" idx="37" hasCustomPrompt="1"/>
          </p:nvPr>
        </p:nvSpPr>
        <p:spPr>
          <a:xfrm>
            <a:off x="1099084" y="4936699"/>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76BD8F08-F6A5-47A7-847B-0DE2388A0D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3760" y="2350432"/>
            <a:ext cx="6136482" cy="1836218"/>
          </a:xfrm>
          <a:prstGeom prst="rect">
            <a:avLst/>
          </a:prstGeom>
        </p:spPr>
      </p:pic>
      <p:sp>
        <p:nvSpPr>
          <p:cNvPr id="29" name="Picture Placeholder 3">
            <a:extLst>
              <a:ext uri="{FF2B5EF4-FFF2-40B4-BE49-F238E27FC236}">
                <a16:creationId xmlns:a16="http://schemas.microsoft.com/office/drawing/2014/main" xmlns="" id="{FA92DD07-7E9F-4111-B0C3-C32FD57A8D1A}"/>
              </a:ext>
            </a:extLst>
          </p:cNvPr>
          <p:cNvSpPr>
            <a:spLocks noGrp="1"/>
          </p:cNvSpPr>
          <p:nvPr>
            <p:ph type="pic" sz="quarter" idx="28"/>
          </p:nvPr>
        </p:nvSpPr>
        <p:spPr>
          <a:xfrm>
            <a:off x="2499581" y="2044478"/>
            <a:ext cx="4147695" cy="1683200"/>
          </a:xfrm>
          <a:prstGeom prst="rect">
            <a:avLst/>
          </a:prstGeom>
          <a:solidFill>
            <a:schemeClr val="bg1">
              <a:lumMod val="85000"/>
            </a:schemeClr>
          </a:solidFill>
          <a:ln w="15875">
            <a:solidFill>
              <a:schemeClr val="tx1">
                <a:lumMod val="50000"/>
                <a:lumOff val="50000"/>
              </a:schemeClr>
            </a:solidFill>
          </a:ln>
          <a:scene3d>
            <a:camera prst="perspectiveRelaxedModerately" fov="5100000">
              <a:rot lat="18590636" lon="0" rev="0"/>
            </a:camera>
            <a:lightRig rig="threePt" dir="t"/>
          </a:scene3d>
          <a:sp3d prstMaterial="matte"/>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7100635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 step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3485479" y="47301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3485479"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xmlns="" id="{51793195-0B1D-4F4F-AAAD-F9848671697D}"/>
              </a:ext>
            </a:extLst>
          </p:cNvPr>
          <p:cNvSpPr>
            <a:spLocks noGrp="1"/>
          </p:cNvSpPr>
          <p:nvPr>
            <p:ph type="body" sz="quarter" idx="34" hasCustomPrompt="1"/>
          </p:nvPr>
        </p:nvSpPr>
        <p:spPr>
          <a:xfrm>
            <a:off x="5871874" y="47301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xmlns="" id="{EBE13680-41E4-40B0-A1F8-FA8991DD88BF}"/>
              </a:ext>
            </a:extLst>
          </p:cNvPr>
          <p:cNvSpPr>
            <a:spLocks noGrp="1"/>
          </p:cNvSpPr>
          <p:nvPr>
            <p:ph type="body" sz="quarter" idx="35" hasCustomPrompt="1"/>
          </p:nvPr>
        </p:nvSpPr>
        <p:spPr>
          <a:xfrm>
            <a:off x="5871874"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B56ECF47-11D7-4FEE-964C-8954227E18D1}"/>
              </a:ext>
            </a:extLst>
          </p:cNvPr>
          <p:cNvSpPr>
            <a:spLocks noGrp="1"/>
          </p:cNvSpPr>
          <p:nvPr>
            <p:ph type="body" sz="quarter" idx="36" hasCustomPrompt="1"/>
          </p:nvPr>
        </p:nvSpPr>
        <p:spPr>
          <a:xfrm>
            <a:off x="1099084" y="47301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EC58685D-8BCF-425C-B17F-3DA934014CC8}"/>
              </a:ext>
            </a:extLst>
          </p:cNvPr>
          <p:cNvSpPr>
            <a:spLocks noGrp="1"/>
          </p:cNvSpPr>
          <p:nvPr>
            <p:ph type="body" sz="quarter" idx="37" hasCustomPrompt="1"/>
          </p:nvPr>
        </p:nvSpPr>
        <p:spPr>
          <a:xfrm>
            <a:off x="1099084"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2" name="Picture Placeholder 6">
            <a:extLst>
              <a:ext uri="{FF2B5EF4-FFF2-40B4-BE49-F238E27FC236}">
                <a16:creationId xmlns:a16="http://schemas.microsoft.com/office/drawing/2014/main" xmlns="" id="{6B6812B0-C931-4CA5-AB6A-A8699207D92A}"/>
              </a:ext>
            </a:extLst>
          </p:cNvPr>
          <p:cNvSpPr>
            <a:spLocks noGrp="1"/>
          </p:cNvSpPr>
          <p:nvPr>
            <p:ph type="pic" sz="quarter" idx="16"/>
          </p:nvPr>
        </p:nvSpPr>
        <p:spPr>
          <a:xfrm>
            <a:off x="4" y="2296998"/>
            <a:ext cx="9143999" cy="2275009"/>
          </a:xfrm>
          <a:noFill/>
          <a:ln w="6350">
            <a:noFill/>
          </a:ln>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0259226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picture with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2570049"/>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B8EE47F1-5B07-4F15-9C34-2207353A840D}"/>
              </a:ext>
            </a:extLst>
          </p:cNvPr>
          <p:cNvSpPr>
            <a:spLocks noGrp="1"/>
          </p:cNvSpPr>
          <p:nvPr>
            <p:ph type="pic" sz="quarter" idx="14"/>
          </p:nvPr>
        </p:nvSpPr>
        <p:spPr>
          <a:xfrm>
            <a:off x="0" y="3821509"/>
            <a:ext cx="9144000" cy="3036497"/>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89130758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eature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3373024"/>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7" name="Text Placeholder 8">
            <a:extLst>
              <a:ext uri="{FF2B5EF4-FFF2-40B4-BE49-F238E27FC236}">
                <a16:creationId xmlns:a16="http://schemas.microsoft.com/office/drawing/2014/main" xmlns="" id="{1472AAA0-FF57-4BF9-A37A-30226A7C9F3F}"/>
              </a:ext>
            </a:extLst>
          </p:cNvPr>
          <p:cNvSpPr>
            <a:spLocks noGrp="1"/>
          </p:cNvSpPr>
          <p:nvPr>
            <p:ph type="body" sz="quarter" idx="23" hasCustomPrompt="1"/>
          </p:nvPr>
        </p:nvSpPr>
        <p:spPr>
          <a:xfrm>
            <a:off x="938123" y="2182813"/>
            <a:ext cx="7270137" cy="923925"/>
          </a:xfrm>
          <a:noFill/>
        </p:spPr>
        <p:txBody>
          <a:bodyPr lIns="91440" tIns="91440" rIns="91440" bIns="91440" anchor="t">
            <a:noAutofit/>
          </a:bodyPr>
          <a:lstStyle>
            <a:lvl1pPr marL="0" indent="0" algn="l">
              <a:lnSpc>
                <a:spcPct val="150000"/>
              </a:lnSpc>
              <a:spcBef>
                <a:spcPts val="600"/>
              </a:spcBef>
              <a:buNone/>
              <a:defRPr sz="1400" b="0">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5465637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ntent with 3D imag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Picture Placeholder 3">
            <a:extLst>
              <a:ext uri="{FF2B5EF4-FFF2-40B4-BE49-F238E27FC236}">
                <a16:creationId xmlns:a16="http://schemas.microsoft.com/office/drawing/2014/main" xmlns="" id="{F1F2DF05-C0E4-48A0-9A35-E56F98127C1F}"/>
              </a:ext>
            </a:extLst>
          </p:cNvPr>
          <p:cNvSpPr>
            <a:spLocks noGrp="1"/>
          </p:cNvSpPr>
          <p:nvPr>
            <p:ph type="pic" sz="quarter" idx="28"/>
          </p:nvPr>
        </p:nvSpPr>
        <p:spPr>
          <a:xfrm rot="1800000">
            <a:off x="6241173" y="2197356"/>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0" name="Picture Placeholder 3">
            <a:extLst>
              <a:ext uri="{FF2B5EF4-FFF2-40B4-BE49-F238E27FC236}">
                <a16:creationId xmlns:a16="http://schemas.microsoft.com/office/drawing/2014/main" xmlns="" id="{8FAABC46-BE57-470D-83FB-4E5596F24E1E}"/>
              </a:ext>
            </a:extLst>
          </p:cNvPr>
          <p:cNvSpPr>
            <a:spLocks noGrp="1"/>
          </p:cNvSpPr>
          <p:nvPr>
            <p:ph type="pic" sz="quarter" idx="29"/>
          </p:nvPr>
        </p:nvSpPr>
        <p:spPr>
          <a:xfrm rot="1800000">
            <a:off x="5128365" y="2197357"/>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1" name="Text Placeholder 8">
            <a:extLst>
              <a:ext uri="{FF2B5EF4-FFF2-40B4-BE49-F238E27FC236}">
                <a16:creationId xmlns:a16="http://schemas.microsoft.com/office/drawing/2014/main" xmlns="" id="{342B996D-4BD9-4886-925B-A791A858F4C8}"/>
              </a:ext>
            </a:extLst>
          </p:cNvPr>
          <p:cNvSpPr>
            <a:spLocks noGrp="1"/>
          </p:cNvSpPr>
          <p:nvPr>
            <p:ph type="body" sz="quarter" idx="20" hasCustomPrompt="1"/>
          </p:nvPr>
        </p:nvSpPr>
        <p:spPr>
          <a:xfrm>
            <a:off x="629844" y="3138367"/>
            <a:ext cx="2955253"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FD6AF48-DFC4-44A9-BBEE-C33F9EF2073F}"/>
              </a:ext>
            </a:extLst>
          </p:cNvPr>
          <p:cNvSpPr>
            <a:spLocks noGrp="1"/>
          </p:cNvSpPr>
          <p:nvPr>
            <p:ph type="body" sz="quarter" idx="21" hasCustomPrompt="1"/>
          </p:nvPr>
        </p:nvSpPr>
        <p:spPr>
          <a:xfrm>
            <a:off x="629843" y="3584170"/>
            <a:ext cx="3549657" cy="211789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7457460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ist with ic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38E9C7-E3AF-4928-8B4D-76580C7665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30" y="0"/>
            <a:ext cx="3166679" cy="6858000"/>
          </a:xfrm>
          <a:prstGeom prst="rect">
            <a:avLst/>
          </a:prstGeom>
        </p:spPr>
      </p:pic>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743665" y="896254"/>
            <a:ext cx="4772879" cy="986136"/>
          </a:xfrm>
        </p:spPr>
        <p:txBody>
          <a:bodyPr/>
          <a:lstStyle>
            <a:lvl1pPr algn="l">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743661" y="1758537"/>
            <a:ext cx="4716922" cy="1057279"/>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685801" y="1876431"/>
            <a:ext cx="2683670" cy="6772275"/>
          </a:xfrm>
          <a:solidFill>
            <a:schemeClr val="accent1"/>
          </a:solidFill>
          <a:ln w="9525">
            <a:solidFill>
              <a:schemeClr val="tx1"/>
            </a:solidFill>
          </a:ln>
          <a:scene3d>
            <a:camera prst="perspectiveRight" fov="6240000"/>
            <a:lightRig rig="threePt" dir="t"/>
          </a:scene3d>
          <a:sp3d prstMaterial="matte"/>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a16="http://schemas.microsoft.com/office/drawing/2014/main" xmlns="" id="{71D6DD2B-B5D6-440A-BB17-0865A429B127}"/>
              </a:ext>
            </a:extLst>
          </p:cNvPr>
          <p:cNvSpPr>
            <a:spLocks noGrp="1"/>
          </p:cNvSpPr>
          <p:nvPr>
            <p:ph type="body" sz="quarter" idx="33" hasCustomPrompt="1"/>
          </p:nvPr>
        </p:nvSpPr>
        <p:spPr>
          <a:xfrm>
            <a:off x="5409687"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a16="http://schemas.microsoft.com/office/drawing/2014/main" xmlns="" id="{4118BDE4-AED7-4389-B4F8-79B398B169AA}"/>
              </a:ext>
            </a:extLst>
          </p:cNvPr>
          <p:cNvSpPr>
            <a:spLocks noGrp="1"/>
          </p:cNvSpPr>
          <p:nvPr>
            <p:ph type="body" sz="quarter" idx="35" hasCustomPrompt="1"/>
          </p:nvPr>
        </p:nvSpPr>
        <p:spPr>
          <a:xfrm>
            <a:off x="7043741"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9" name="Text Placeholder 8">
            <a:extLst>
              <a:ext uri="{FF2B5EF4-FFF2-40B4-BE49-F238E27FC236}">
                <a16:creationId xmlns:a16="http://schemas.microsoft.com/office/drawing/2014/main" xmlns="" id="{F89B4110-05BF-486D-9778-2048DA5D747A}"/>
              </a:ext>
            </a:extLst>
          </p:cNvPr>
          <p:cNvSpPr>
            <a:spLocks noGrp="1"/>
          </p:cNvSpPr>
          <p:nvPr>
            <p:ph type="body" sz="quarter" idx="37" hasCustomPrompt="1"/>
          </p:nvPr>
        </p:nvSpPr>
        <p:spPr>
          <a:xfrm>
            <a:off x="3743665"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66756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faq">
    <p:spTree>
      <p:nvGrpSpPr>
        <p:cNvPr id="1" name=""/>
        <p:cNvGrpSpPr/>
        <p:nvPr/>
      </p:nvGrpSpPr>
      <p:grpSpPr>
        <a:xfrm>
          <a:off x="0" y="0"/>
          <a:ext cx="0" cy="0"/>
          <a:chOff x="0" y="0"/>
          <a:chExt cx="0" cy="0"/>
        </a:xfrm>
      </p:grpSpPr>
      <p:sp>
        <p:nvSpPr>
          <p:cNvPr id="36" name="Picture Placeholder 6">
            <a:extLst>
              <a:ext uri="{FF2B5EF4-FFF2-40B4-BE49-F238E27FC236}">
                <a16:creationId xmlns:a16="http://schemas.microsoft.com/office/drawing/2014/main" xmlns="" id="{E8789932-353E-48A0-BA3F-822CB7B8F4B8}"/>
              </a:ext>
            </a:extLst>
          </p:cNvPr>
          <p:cNvSpPr>
            <a:spLocks noGrp="1"/>
          </p:cNvSpPr>
          <p:nvPr>
            <p:ph type="pic" sz="quarter" idx="14"/>
          </p:nvPr>
        </p:nvSpPr>
        <p:spPr>
          <a:xfrm>
            <a:off x="0" y="2156604"/>
            <a:ext cx="9144000" cy="4701396"/>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629844" y="2501062"/>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629844" y="300878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1E303DEC-C209-4A6B-9BA3-C690221E51CB}"/>
              </a:ext>
            </a:extLst>
          </p:cNvPr>
          <p:cNvSpPr>
            <a:spLocks noGrp="1"/>
          </p:cNvSpPr>
          <p:nvPr>
            <p:ph type="body" sz="quarter" idx="24" hasCustomPrompt="1"/>
          </p:nvPr>
        </p:nvSpPr>
        <p:spPr>
          <a:xfrm>
            <a:off x="4805142" y="2501062"/>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9CB0E8B2-7C5A-48C5-9A03-F3E37ABFA5EF}"/>
              </a:ext>
            </a:extLst>
          </p:cNvPr>
          <p:cNvSpPr>
            <a:spLocks noGrp="1"/>
          </p:cNvSpPr>
          <p:nvPr>
            <p:ph type="body" sz="quarter" idx="25" hasCustomPrompt="1"/>
          </p:nvPr>
        </p:nvSpPr>
        <p:spPr>
          <a:xfrm>
            <a:off x="4805142" y="300878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9" name="Text Placeholder 8">
            <a:extLst>
              <a:ext uri="{FF2B5EF4-FFF2-40B4-BE49-F238E27FC236}">
                <a16:creationId xmlns:a16="http://schemas.microsoft.com/office/drawing/2014/main" xmlns="" id="{A796D8FA-3F5B-477F-B40E-38E3E2F56C95}"/>
              </a:ext>
            </a:extLst>
          </p:cNvPr>
          <p:cNvSpPr>
            <a:spLocks noGrp="1"/>
          </p:cNvSpPr>
          <p:nvPr>
            <p:ph type="body" sz="quarter" idx="26" hasCustomPrompt="1"/>
          </p:nvPr>
        </p:nvSpPr>
        <p:spPr>
          <a:xfrm>
            <a:off x="629844" y="4570169"/>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0" name="Text Placeholder 8">
            <a:extLst>
              <a:ext uri="{FF2B5EF4-FFF2-40B4-BE49-F238E27FC236}">
                <a16:creationId xmlns:a16="http://schemas.microsoft.com/office/drawing/2014/main" xmlns="" id="{ED78966A-E893-4006-B67F-D79600CE40DA}"/>
              </a:ext>
            </a:extLst>
          </p:cNvPr>
          <p:cNvSpPr>
            <a:spLocks noGrp="1"/>
          </p:cNvSpPr>
          <p:nvPr>
            <p:ph type="body" sz="quarter" idx="27" hasCustomPrompt="1"/>
          </p:nvPr>
        </p:nvSpPr>
        <p:spPr>
          <a:xfrm>
            <a:off x="629844" y="5077898"/>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31" name="Text Placeholder 8">
            <a:extLst>
              <a:ext uri="{FF2B5EF4-FFF2-40B4-BE49-F238E27FC236}">
                <a16:creationId xmlns:a16="http://schemas.microsoft.com/office/drawing/2014/main" xmlns="" id="{A1B81F0B-E4C3-4FE4-9973-A5F19879BCD1}"/>
              </a:ext>
            </a:extLst>
          </p:cNvPr>
          <p:cNvSpPr>
            <a:spLocks noGrp="1"/>
          </p:cNvSpPr>
          <p:nvPr>
            <p:ph type="body" sz="quarter" idx="28" hasCustomPrompt="1"/>
          </p:nvPr>
        </p:nvSpPr>
        <p:spPr>
          <a:xfrm>
            <a:off x="4805142" y="4570169"/>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2" name="Text Placeholder 8">
            <a:extLst>
              <a:ext uri="{FF2B5EF4-FFF2-40B4-BE49-F238E27FC236}">
                <a16:creationId xmlns:a16="http://schemas.microsoft.com/office/drawing/2014/main" xmlns="" id="{7DA8642C-8DCD-4A58-86CF-3AE150B748E4}"/>
              </a:ext>
            </a:extLst>
          </p:cNvPr>
          <p:cNvSpPr>
            <a:spLocks noGrp="1"/>
          </p:cNvSpPr>
          <p:nvPr>
            <p:ph type="body" sz="quarter" idx="29" hasCustomPrompt="1"/>
          </p:nvPr>
        </p:nvSpPr>
        <p:spPr>
          <a:xfrm>
            <a:off x="4805142" y="5077898"/>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25955837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5229062" y="194410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229062" y="238990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474A782B-FBF1-4C95-AC51-BE278873476E}"/>
              </a:ext>
            </a:extLst>
          </p:cNvPr>
          <p:cNvSpPr>
            <a:spLocks noGrp="1"/>
          </p:cNvSpPr>
          <p:nvPr>
            <p:ph type="body" sz="quarter" idx="22" hasCustomPrompt="1"/>
          </p:nvPr>
        </p:nvSpPr>
        <p:spPr>
          <a:xfrm>
            <a:off x="5229062" y="3082791"/>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6F3D74C7-68DB-41BA-8BE8-01E8E6F8AEEB}"/>
              </a:ext>
            </a:extLst>
          </p:cNvPr>
          <p:cNvSpPr>
            <a:spLocks noGrp="1"/>
          </p:cNvSpPr>
          <p:nvPr>
            <p:ph type="body" sz="quarter" idx="23" hasCustomPrompt="1"/>
          </p:nvPr>
        </p:nvSpPr>
        <p:spPr>
          <a:xfrm>
            <a:off x="5229062" y="3528588"/>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2" name="Text Placeholder 8">
            <a:extLst>
              <a:ext uri="{FF2B5EF4-FFF2-40B4-BE49-F238E27FC236}">
                <a16:creationId xmlns:a16="http://schemas.microsoft.com/office/drawing/2014/main" xmlns="" id="{EFDD8E63-9169-470C-86BF-A71DDA876171}"/>
              </a:ext>
            </a:extLst>
          </p:cNvPr>
          <p:cNvSpPr>
            <a:spLocks noGrp="1"/>
          </p:cNvSpPr>
          <p:nvPr>
            <p:ph type="body" sz="quarter" idx="24" hasCustomPrompt="1"/>
          </p:nvPr>
        </p:nvSpPr>
        <p:spPr>
          <a:xfrm>
            <a:off x="5229062" y="4221479"/>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a16="http://schemas.microsoft.com/office/drawing/2014/main" xmlns="" id="{2969BF76-3050-4FA3-895F-AD5934B525C2}"/>
              </a:ext>
            </a:extLst>
          </p:cNvPr>
          <p:cNvSpPr>
            <a:spLocks noGrp="1"/>
          </p:cNvSpPr>
          <p:nvPr>
            <p:ph type="body" sz="quarter" idx="25" hasCustomPrompt="1"/>
          </p:nvPr>
        </p:nvSpPr>
        <p:spPr>
          <a:xfrm>
            <a:off x="5229062" y="4667276"/>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4" name="Text Placeholder 8">
            <a:extLst>
              <a:ext uri="{FF2B5EF4-FFF2-40B4-BE49-F238E27FC236}">
                <a16:creationId xmlns:a16="http://schemas.microsoft.com/office/drawing/2014/main" xmlns="" id="{157715C3-4E5C-4202-8914-FE1598E73E65}"/>
              </a:ext>
            </a:extLst>
          </p:cNvPr>
          <p:cNvSpPr>
            <a:spLocks noGrp="1"/>
          </p:cNvSpPr>
          <p:nvPr>
            <p:ph type="body" sz="quarter" idx="26" hasCustomPrompt="1"/>
          </p:nvPr>
        </p:nvSpPr>
        <p:spPr>
          <a:xfrm>
            <a:off x="5229062" y="536016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902510E4-28B8-4357-9429-F15D1411A348}"/>
              </a:ext>
            </a:extLst>
          </p:cNvPr>
          <p:cNvSpPr>
            <a:spLocks noGrp="1"/>
          </p:cNvSpPr>
          <p:nvPr>
            <p:ph type="body" sz="quarter" idx="27" hasCustomPrompt="1"/>
          </p:nvPr>
        </p:nvSpPr>
        <p:spPr>
          <a:xfrm>
            <a:off x="5229062" y="580596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1292158"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2406892"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235954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creebsho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3858244"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3" name="Text Placeholder 7">
            <a:extLst>
              <a:ext uri="{FF2B5EF4-FFF2-40B4-BE49-F238E27FC236}">
                <a16:creationId xmlns:a16="http://schemas.microsoft.com/office/drawing/2014/main" xmlns=""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6">
            <a:extLst>
              <a:ext uri="{FF2B5EF4-FFF2-40B4-BE49-F238E27FC236}">
                <a16:creationId xmlns:a16="http://schemas.microsoft.com/office/drawing/2014/main" xmlns="" id="{3FD3FDF6-B17E-4076-A57B-E6204F4BC612}"/>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2178362"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6" name="Picture Placeholder 3">
            <a:extLst>
              <a:ext uri="{FF2B5EF4-FFF2-40B4-BE49-F238E27FC236}">
                <a16:creationId xmlns:a16="http://schemas.microsoft.com/office/drawing/2014/main" xmlns="" id="{C79352EC-0D91-4171-9516-77136E2974A8}"/>
              </a:ext>
            </a:extLst>
          </p:cNvPr>
          <p:cNvSpPr>
            <a:spLocks noGrp="1"/>
          </p:cNvSpPr>
          <p:nvPr>
            <p:ph type="pic" sz="quarter" idx="29"/>
          </p:nvPr>
        </p:nvSpPr>
        <p:spPr>
          <a:xfrm>
            <a:off x="603395"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CD52D2FE-FBAC-474B-ADF4-98026EFC9ABA}"/>
              </a:ext>
            </a:extLst>
          </p:cNvPr>
          <p:cNvSpPr>
            <a:spLocks noGrp="1"/>
          </p:cNvSpPr>
          <p:nvPr>
            <p:ph type="pic" sz="quarter" idx="30"/>
          </p:nvPr>
        </p:nvSpPr>
        <p:spPr>
          <a:xfrm>
            <a:off x="7249412"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1301DAC2-52B4-4AED-BE9B-5FF55635FB90}"/>
              </a:ext>
            </a:extLst>
          </p:cNvPr>
          <p:cNvSpPr>
            <a:spLocks noGrp="1"/>
          </p:cNvSpPr>
          <p:nvPr>
            <p:ph type="pic" sz="quarter" idx="31"/>
          </p:nvPr>
        </p:nvSpPr>
        <p:spPr>
          <a:xfrm>
            <a:off x="5674445"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Tree>
    <p:extLst>
      <p:ext uri="{BB962C8B-B14F-4D97-AF65-F5344CB8AC3E}">
        <p14:creationId xmlns:p14="http://schemas.microsoft.com/office/powerpoint/2010/main" val="20074492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eatur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a16="http://schemas.microsoft.com/office/drawing/2014/main" xmlns="" id="{8CD098DF-98F0-4860-8699-2A1F8FE853FF}"/>
              </a:ext>
            </a:extLst>
          </p:cNvPr>
          <p:cNvSpPr>
            <a:spLocks noGrp="1"/>
          </p:cNvSpPr>
          <p:nvPr>
            <p:ph type="pic" sz="quarter" idx="22"/>
          </p:nvPr>
        </p:nvSpPr>
        <p:spPr>
          <a:xfrm>
            <a:off x="4" y="1"/>
            <a:ext cx="9143999" cy="4981574"/>
          </a:xfrm>
          <a:noFill/>
          <a:ln w="6350">
            <a:noFill/>
          </a:ln>
        </p:spPr>
        <p:txBody>
          <a:bodyPr>
            <a:normAutofit/>
          </a:bodyPr>
          <a:lstStyle>
            <a:lvl1pPr marL="0" indent="0" algn="ctr">
              <a:buNone/>
              <a:defRPr sz="2000"/>
            </a:lvl1pPr>
          </a:lstStyle>
          <a:p>
            <a:endParaRPr lang="en-US"/>
          </a:p>
        </p:txBody>
      </p:sp>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6122028" y="2525130"/>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6122028" y="2970927"/>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6122028" y="3761841"/>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E4EEBBB3-25E7-4467-AA61-B09485A7277B}"/>
              </a:ext>
            </a:extLst>
          </p:cNvPr>
          <p:cNvSpPr>
            <a:spLocks noGrp="1"/>
          </p:cNvSpPr>
          <p:nvPr>
            <p:ph type="body" sz="quarter" idx="24" hasCustomPrompt="1"/>
          </p:nvPr>
        </p:nvSpPr>
        <p:spPr>
          <a:xfrm>
            <a:off x="6122028" y="4207638"/>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354FC217-1D45-49D0-B9DF-F75B9BB6A182}"/>
              </a:ext>
            </a:extLst>
          </p:cNvPr>
          <p:cNvSpPr>
            <a:spLocks noGrp="1"/>
          </p:cNvSpPr>
          <p:nvPr>
            <p:ph type="body" sz="quarter" idx="25" hasCustomPrompt="1"/>
          </p:nvPr>
        </p:nvSpPr>
        <p:spPr>
          <a:xfrm>
            <a:off x="627462" y="2525130"/>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2" name="Text Placeholder 8">
            <a:extLst>
              <a:ext uri="{FF2B5EF4-FFF2-40B4-BE49-F238E27FC236}">
                <a16:creationId xmlns:a16="http://schemas.microsoft.com/office/drawing/2014/main" xmlns="" id="{517AAC9E-F6E4-4423-B73D-35FCF5B60F93}"/>
              </a:ext>
            </a:extLst>
          </p:cNvPr>
          <p:cNvSpPr>
            <a:spLocks noGrp="1"/>
          </p:cNvSpPr>
          <p:nvPr>
            <p:ph type="body" sz="quarter" idx="26" hasCustomPrompt="1"/>
          </p:nvPr>
        </p:nvSpPr>
        <p:spPr>
          <a:xfrm>
            <a:off x="627462" y="2970927"/>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3" name="Text Placeholder 8">
            <a:extLst>
              <a:ext uri="{FF2B5EF4-FFF2-40B4-BE49-F238E27FC236}">
                <a16:creationId xmlns:a16="http://schemas.microsoft.com/office/drawing/2014/main" xmlns="" id="{370CADAD-646F-42C5-A68E-3716927A74B4}"/>
              </a:ext>
            </a:extLst>
          </p:cNvPr>
          <p:cNvSpPr>
            <a:spLocks noGrp="1"/>
          </p:cNvSpPr>
          <p:nvPr>
            <p:ph type="body" sz="quarter" idx="27" hasCustomPrompt="1"/>
          </p:nvPr>
        </p:nvSpPr>
        <p:spPr>
          <a:xfrm>
            <a:off x="627462" y="3761841"/>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4" name="Text Placeholder 8">
            <a:extLst>
              <a:ext uri="{FF2B5EF4-FFF2-40B4-BE49-F238E27FC236}">
                <a16:creationId xmlns:a16="http://schemas.microsoft.com/office/drawing/2014/main" xmlns="" id="{7C27A269-711E-497F-A715-15016B8D7EEF}"/>
              </a:ext>
            </a:extLst>
          </p:cNvPr>
          <p:cNvSpPr>
            <a:spLocks noGrp="1"/>
          </p:cNvSpPr>
          <p:nvPr>
            <p:ph type="body" sz="quarter" idx="28" hasCustomPrompt="1"/>
          </p:nvPr>
        </p:nvSpPr>
        <p:spPr>
          <a:xfrm>
            <a:off x="627462" y="4207638"/>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3858244"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5" name="Text Placeholder 8">
            <a:extLst>
              <a:ext uri="{FF2B5EF4-FFF2-40B4-BE49-F238E27FC236}">
                <a16:creationId xmlns:a16="http://schemas.microsoft.com/office/drawing/2014/main" xmlns="" id="{4BA16513-0882-44BD-96DF-D5FECFA662E0}"/>
              </a:ext>
            </a:extLst>
          </p:cNvPr>
          <p:cNvSpPr>
            <a:spLocks noGrp="1"/>
          </p:cNvSpPr>
          <p:nvPr>
            <p:ph type="body" sz="quarter" idx="29" hasCustomPrompt="1"/>
          </p:nvPr>
        </p:nvSpPr>
        <p:spPr>
          <a:xfrm>
            <a:off x="5675613" y="5342131"/>
            <a:ext cx="2394514" cy="463050"/>
          </a:xfrm>
          <a:noFill/>
        </p:spPr>
        <p:txBody>
          <a:bodyPr lIns="91440" tIns="91440" rIns="91440" bIns="0" anchor="b">
            <a:noAutofit/>
          </a:bodyPr>
          <a:lstStyle>
            <a:lvl1pPr marL="0" indent="0" algn="l">
              <a:lnSpc>
                <a:spcPct val="100000"/>
              </a:lnSpc>
              <a:buNone/>
              <a:defRPr sz="2400" b="0">
                <a:solidFill>
                  <a:schemeClr val="accent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6157163C-E04C-45D8-AE15-BBC65CB18956}"/>
              </a:ext>
            </a:extLst>
          </p:cNvPr>
          <p:cNvSpPr>
            <a:spLocks noGrp="1"/>
          </p:cNvSpPr>
          <p:nvPr>
            <p:ph type="body" sz="quarter" idx="30" hasCustomPrompt="1"/>
          </p:nvPr>
        </p:nvSpPr>
        <p:spPr>
          <a:xfrm>
            <a:off x="5675613" y="5787928"/>
            <a:ext cx="2394514"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9" name="Text Placeholder 8">
            <a:extLst>
              <a:ext uri="{FF2B5EF4-FFF2-40B4-BE49-F238E27FC236}">
                <a16:creationId xmlns:a16="http://schemas.microsoft.com/office/drawing/2014/main" xmlns="" id="{C3225622-E72D-4323-B46C-AA1E785BB615}"/>
              </a:ext>
            </a:extLst>
          </p:cNvPr>
          <p:cNvSpPr>
            <a:spLocks noGrp="1"/>
          </p:cNvSpPr>
          <p:nvPr>
            <p:ph type="body" sz="quarter" idx="31" hasCustomPrompt="1"/>
          </p:nvPr>
        </p:nvSpPr>
        <p:spPr>
          <a:xfrm>
            <a:off x="1073877" y="5342131"/>
            <a:ext cx="2394514" cy="463050"/>
          </a:xfrm>
          <a:noFill/>
        </p:spPr>
        <p:txBody>
          <a:bodyPr lIns="91440" tIns="91440" rIns="91440" bIns="0" anchor="b">
            <a:noAutofit/>
          </a:bodyPr>
          <a:lstStyle>
            <a:lvl1pPr marL="0" indent="0" algn="r">
              <a:lnSpc>
                <a:spcPct val="100000"/>
              </a:lnSpc>
              <a:buNone/>
              <a:defRPr sz="2400" b="0">
                <a:solidFill>
                  <a:schemeClr val="accent1"/>
                </a:solidFill>
                <a:latin typeface="+mj-lt"/>
              </a:defRPr>
            </a:lvl1pPr>
          </a:lstStyle>
          <a:p>
            <a:pPr lvl="0"/>
            <a:r>
              <a:rPr lang="en-US" dirty="0"/>
              <a:t>Edit text</a:t>
            </a:r>
          </a:p>
        </p:txBody>
      </p:sp>
      <p:sp>
        <p:nvSpPr>
          <p:cNvPr id="30" name="Text Placeholder 8">
            <a:extLst>
              <a:ext uri="{FF2B5EF4-FFF2-40B4-BE49-F238E27FC236}">
                <a16:creationId xmlns:a16="http://schemas.microsoft.com/office/drawing/2014/main" xmlns="" id="{9CD02536-60F8-44F9-BE4E-D20B396C5998}"/>
              </a:ext>
            </a:extLst>
          </p:cNvPr>
          <p:cNvSpPr>
            <a:spLocks noGrp="1"/>
          </p:cNvSpPr>
          <p:nvPr>
            <p:ph type="body" sz="quarter" idx="32" hasCustomPrompt="1"/>
          </p:nvPr>
        </p:nvSpPr>
        <p:spPr>
          <a:xfrm>
            <a:off x="1073877" y="5787928"/>
            <a:ext cx="2394514" cy="568124"/>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072778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picture with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2570050"/>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B8EE47F1-5B07-4F15-9C34-2207353A840D}"/>
              </a:ext>
            </a:extLst>
          </p:cNvPr>
          <p:cNvSpPr>
            <a:spLocks noGrp="1"/>
          </p:cNvSpPr>
          <p:nvPr>
            <p:ph type="pic" sz="quarter" idx="14"/>
          </p:nvPr>
        </p:nvSpPr>
        <p:spPr>
          <a:xfrm>
            <a:off x="0" y="3821513"/>
            <a:ext cx="9144000" cy="3036497"/>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89130758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list 1">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4"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4" y="2070259"/>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4" y="3581299"/>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4"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2417539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list 2">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4"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4" y="2819235"/>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4"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4"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288451806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list 3">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4"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4" y="3586711"/>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4"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4" y="315941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8693702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List with 3D images">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xmlns="" id="{8C61E11F-EB2B-406C-A5D9-1DB72C14FEB1}"/>
              </a:ext>
            </a:extLst>
          </p:cNvPr>
          <p:cNvSpPr>
            <a:spLocks noGrp="1"/>
          </p:cNvSpPr>
          <p:nvPr>
            <p:ph type="pic" sz="quarter" idx="29"/>
          </p:nvPr>
        </p:nvSpPr>
        <p:spPr>
          <a:xfrm>
            <a:off x="6959587" y="2374982"/>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1735364" y="2374976"/>
            <a:ext cx="329168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1735364" y="2820773"/>
            <a:ext cx="3291683" cy="3191838"/>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5693434" y="2374982"/>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5301240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65"/>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071205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Ab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65"/>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5769538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432138"/>
            <a:ext cx="4135040" cy="463050"/>
          </a:xfrm>
          <a:noFill/>
        </p:spPr>
        <p:txBody>
          <a:bodyPr lIns="91440" tIns="91440" rIns="91440" bIns="0" anchor="b">
            <a:noAutofit/>
          </a:bodyPr>
          <a:lstStyle>
            <a:lvl1pPr marL="0" indent="0" algn="l">
              <a:lnSpc>
                <a:spcPct val="100000"/>
              </a:lnSpc>
              <a:buNone/>
              <a:defRPr sz="24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1902128" y="3053817"/>
            <a:ext cx="2862757"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Text Placeholder 8">
            <a:extLst>
              <a:ext uri="{FF2B5EF4-FFF2-40B4-BE49-F238E27FC236}">
                <a16:creationId xmlns:a16="http://schemas.microsoft.com/office/drawing/2014/main" xmlns="" id="{D19EA3C8-AC30-49EC-94FF-DFB1096BFDBE}"/>
              </a:ext>
            </a:extLst>
          </p:cNvPr>
          <p:cNvSpPr>
            <a:spLocks noGrp="1"/>
          </p:cNvSpPr>
          <p:nvPr>
            <p:ph type="body" sz="quarter" idx="22" hasCustomPrompt="1"/>
          </p:nvPr>
        </p:nvSpPr>
        <p:spPr>
          <a:xfrm>
            <a:off x="629842" y="4192569"/>
            <a:ext cx="4135040"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240282672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creebshots 2">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xmlns="" id="{03C7B090-E250-40A7-82A0-17233F93832D}"/>
              </a:ext>
            </a:extLst>
          </p:cNvPr>
          <p:cNvSpPr>
            <a:spLocks noGrp="1"/>
          </p:cNvSpPr>
          <p:nvPr>
            <p:ph type="pic" sz="quarter" idx="29"/>
          </p:nvPr>
        </p:nvSpPr>
        <p:spPr>
          <a:xfrm>
            <a:off x="6968944" y="2377010"/>
            <a:ext cx="1533128" cy="3656179"/>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pic>
        <p:nvPicPr>
          <p:cNvPr id="19" name="Picture 18">
            <a:extLst>
              <a:ext uri="{FF2B5EF4-FFF2-40B4-BE49-F238E27FC236}">
                <a16:creationId xmlns:a16="http://schemas.microsoft.com/office/drawing/2014/main" xmlns=""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78" y="1828800"/>
            <a:ext cx="2081048" cy="5029198"/>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3821908" y="2550325"/>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3">
            <a:extLst>
              <a:ext uri="{FF2B5EF4-FFF2-40B4-BE49-F238E27FC236}">
                <a16:creationId xmlns:a16="http://schemas.microsoft.com/office/drawing/2014/main" xmlns="" id="{E9D6827C-C8CC-4470-AC0C-9D1DCCE78358}"/>
              </a:ext>
            </a:extLst>
          </p:cNvPr>
          <p:cNvSpPr>
            <a:spLocks noGrp="1"/>
          </p:cNvSpPr>
          <p:nvPr>
            <p:ph type="pic" sz="quarter" idx="28"/>
          </p:nvPr>
        </p:nvSpPr>
        <p:spPr>
          <a:xfrm>
            <a:off x="5373841" y="2297386"/>
            <a:ext cx="1703912" cy="4063463"/>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sp>
        <p:nvSpPr>
          <p:cNvPr id="22" name="Picture Placeholder 3">
            <a:extLst>
              <a:ext uri="{FF2B5EF4-FFF2-40B4-BE49-F238E27FC236}">
                <a16:creationId xmlns:a16="http://schemas.microsoft.com/office/drawing/2014/main" xmlns="" id="{9EAE8288-771D-474C-8D62-123EBB658EE2}"/>
              </a:ext>
            </a:extLst>
          </p:cNvPr>
          <p:cNvSpPr>
            <a:spLocks noGrp="1"/>
          </p:cNvSpPr>
          <p:nvPr>
            <p:ph type="pic" sz="quarter" idx="30"/>
          </p:nvPr>
        </p:nvSpPr>
        <p:spPr>
          <a:xfrm>
            <a:off x="628651" y="2377010"/>
            <a:ext cx="1533128" cy="3656179"/>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23" name="Picture Placeholder 3">
            <a:extLst>
              <a:ext uri="{FF2B5EF4-FFF2-40B4-BE49-F238E27FC236}">
                <a16:creationId xmlns:a16="http://schemas.microsoft.com/office/drawing/2014/main" xmlns="" id="{155485BB-24C2-4D3A-ADA6-35D76AF969E6}"/>
              </a:ext>
            </a:extLst>
          </p:cNvPr>
          <p:cNvSpPr>
            <a:spLocks noGrp="1"/>
          </p:cNvSpPr>
          <p:nvPr>
            <p:ph type="pic" sz="quarter" idx="31"/>
          </p:nvPr>
        </p:nvSpPr>
        <p:spPr>
          <a:xfrm>
            <a:off x="2066251" y="2297386"/>
            <a:ext cx="1703912" cy="4063463"/>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Tree>
    <p:extLst>
      <p:ext uri="{BB962C8B-B14F-4D97-AF65-F5344CB8AC3E}">
        <p14:creationId xmlns:p14="http://schemas.microsoft.com/office/powerpoint/2010/main" val="22561793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4B34664B-E14E-49E0-8B87-86CF2134B7BB}"/>
              </a:ext>
            </a:extLst>
          </p:cNvPr>
          <p:cNvSpPr/>
          <p:nvPr userDrawn="1"/>
        </p:nvSpPr>
        <p:spPr>
          <a:xfrm>
            <a:off x="1903807" y="2932982"/>
            <a:ext cx="5336384" cy="1906436"/>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CC3426DE-24A7-4698-9B75-F183353CE769}"/>
              </a:ext>
            </a:extLst>
          </p:cNvPr>
          <p:cNvSpPr/>
          <p:nvPr userDrawn="1"/>
        </p:nvSpPr>
        <p:spPr>
          <a:xfrm>
            <a:off x="1981919" y="3027873"/>
            <a:ext cx="5180163" cy="17166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80" y="1828800"/>
            <a:ext cx="2081047" cy="5029198"/>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3821908" y="2550325"/>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 name="Text Placeholder 8">
            <a:extLst>
              <a:ext uri="{FF2B5EF4-FFF2-40B4-BE49-F238E27FC236}">
                <a16:creationId xmlns:a16="http://schemas.microsoft.com/office/drawing/2014/main" xmlns="" id="{49C21859-2DE8-4A8F-9414-9AC1BB998F76}"/>
              </a:ext>
            </a:extLst>
          </p:cNvPr>
          <p:cNvSpPr>
            <a:spLocks noGrp="1"/>
          </p:cNvSpPr>
          <p:nvPr>
            <p:ph type="body" sz="quarter" idx="22" hasCustomPrompt="1"/>
          </p:nvPr>
        </p:nvSpPr>
        <p:spPr>
          <a:xfrm>
            <a:off x="5384686"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3" name="Text Placeholder 8">
            <a:extLst>
              <a:ext uri="{FF2B5EF4-FFF2-40B4-BE49-F238E27FC236}">
                <a16:creationId xmlns:a16="http://schemas.microsoft.com/office/drawing/2014/main" xmlns="" id="{4DCC8FD2-22AE-4FD4-B915-A32628B10B13}"/>
              </a:ext>
            </a:extLst>
          </p:cNvPr>
          <p:cNvSpPr>
            <a:spLocks noGrp="1"/>
          </p:cNvSpPr>
          <p:nvPr>
            <p:ph type="body" sz="quarter" idx="23" hasCustomPrompt="1"/>
          </p:nvPr>
        </p:nvSpPr>
        <p:spPr>
          <a:xfrm>
            <a:off x="5479579" y="4858098"/>
            <a:ext cx="1682504" cy="1249813"/>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1B546ED7-C67B-43EC-A1F9-B9E5A6D461B1}"/>
              </a:ext>
            </a:extLst>
          </p:cNvPr>
          <p:cNvSpPr>
            <a:spLocks noGrp="1"/>
          </p:cNvSpPr>
          <p:nvPr>
            <p:ph type="body" sz="quarter" idx="24" hasCustomPrompt="1"/>
          </p:nvPr>
        </p:nvSpPr>
        <p:spPr>
          <a:xfrm>
            <a:off x="2186797"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F98B1B2B-58FA-4788-B1FE-CEC0659EC22D}"/>
              </a:ext>
            </a:extLst>
          </p:cNvPr>
          <p:cNvSpPr>
            <a:spLocks noGrp="1"/>
          </p:cNvSpPr>
          <p:nvPr>
            <p:ph type="body" sz="quarter" idx="25" hasCustomPrompt="1"/>
          </p:nvPr>
        </p:nvSpPr>
        <p:spPr>
          <a:xfrm>
            <a:off x="1981918" y="4858098"/>
            <a:ext cx="1682504" cy="1249813"/>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7947750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6 boxes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7" name="Text Placeholder 4">
            <a:extLst>
              <a:ext uri="{FF2B5EF4-FFF2-40B4-BE49-F238E27FC236}">
                <a16:creationId xmlns:a16="http://schemas.microsoft.com/office/drawing/2014/main" xmlns="" id="{1D25BFD4-565F-4A39-8FB8-562A4B75BDC7}"/>
              </a:ext>
            </a:extLst>
          </p:cNvPr>
          <p:cNvSpPr>
            <a:spLocks noGrp="1"/>
          </p:cNvSpPr>
          <p:nvPr>
            <p:ph type="body" sz="quarter" idx="21"/>
          </p:nvPr>
        </p:nvSpPr>
        <p:spPr>
          <a:xfrm>
            <a:off x="628653"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0" name="Text Placeholder 4">
            <a:extLst>
              <a:ext uri="{FF2B5EF4-FFF2-40B4-BE49-F238E27FC236}">
                <a16:creationId xmlns:a16="http://schemas.microsoft.com/office/drawing/2014/main" xmlns="" id="{2D46CEA6-F8A2-404A-B72A-02FD8A00D464}"/>
              </a:ext>
            </a:extLst>
          </p:cNvPr>
          <p:cNvSpPr>
            <a:spLocks noGrp="1"/>
          </p:cNvSpPr>
          <p:nvPr>
            <p:ph type="body" sz="quarter" idx="22"/>
          </p:nvPr>
        </p:nvSpPr>
        <p:spPr>
          <a:xfrm>
            <a:off x="3293272"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1" name="Text Placeholder 4">
            <a:extLst>
              <a:ext uri="{FF2B5EF4-FFF2-40B4-BE49-F238E27FC236}">
                <a16:creationId xmlns:a16="http://schemas.microsoft.com/office/drawing/2014/main" xmlns="" id="{7AFAA6A2-01A0-4B25-92EE-C8C096B4DC47}"/>
              </a:ext>
            </a:extLst>
          </p:cNvPr>
          <p:cNvSpPr>
            <a:spLocks noGrp="1"/>
          </p:cNvSpPr>
          <p:nvPr>
            <p:ph type="body" sz="quarter" idx="23"/>
          </p:nvPr>
        </p:nvSpPr>
        <p:spPr>
          <a:xfrm>
            <a:off x="5957890"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2" name="Text Placeholder 4">
            <a:extLst>
              <a:ext uri="{FF2B5EF4-FFF2-40B4-BE49-F238E27FC236}">
                <a16:creationId xmlns:a16="http://schemas.microsoft.com/office/drawing/2014/main" xmlns="" id="{8C658271-0864-4BF6-8CFA-13963F6EB703}"/>
              </a:ext>
            </a:extLst>
          </p:cNvPr>
          <p:cNvSpPr>
            <a:spLocks noGrp="1"/>
          </p:cNvSpPr>
          <p:nvPr>
            <p:ph type="body" sz="quarter" idx="24"/>
          </p:nvPr>
        </p:nvSpPr>
        <p:spPr>
          <a:xfrm>
            <a:off x="628653"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3" name="Text Placeholder 4">
            <a:extLst>
              <a:ext uri="{FF2B5EF4-FFF2-40B4-BE49-F238E27FC236}">
                <a16:creationId xmlns:a16="http://schemas.microsoft.com/office/drawing/2014/main" xmlns="" id="{BC05B517-1FB6-40A1-9AA4-26B99DAF59F6}"/>
              </a:ext>
            </a:extLst>
          </p:cNvPr>
          <p:cNvSpPr>
            <a:spLocks noGrp="1"/>
          </p:cNvSpPr>
          <p:nvPr>
            <p:ph type="body" sz="quarter" idx="25"/>
          </p:nvPr>
        </p:nvSpPr>
        <p:spPr>
          <a:xfrm>
            <a:off x="3293272"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4" name="Text Placeholder 4">
            <a:extLst>
              <a:ext uri="{FF2B5EF4-FFF2-40B4-BE49-F238E27FC236}">
                <a16:creationId xmlns:a16="http://schemas.microsoft.com/office/drawing/2014/main" xmlns="" id="{E2645945-1BF9-4D67-A679-C29B0EC25E6C}"/>
              </a:ext>
            </a:extLst>
          </p:cNvPr>
          <p:cNvSpPr>
            <a:spLocks noGrp="1"/>
          </p:cNvSpPr>
          <p:nvPr>
            <p:ph type="body" sz="quarter" idx="26"/>
          </p:nvPr>
        </p:nvSpPr>
        <p:spPr>
          <a:xfrm>
            <a:off x="5957890"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Tree>
    <p:extLst>
      <p:ext uri="{BB962C8B-B14F-4D97-AF65-F5344CB8AC3E}">
        <p14:creationId xmlns:p14="http://schemas.microsoft.com/office/powerpoint/2010/main" val="1638165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5FB99223-9C96-4114-9FE0-DE2C0AA923A7}"/>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E43457C3-51EB-4C93-9867-24E7B3E5D640}"/>
              </a:ext>
            </a:extLst>
          </p:cNvPr>
          <p:cNvSpPr>
            <a:spLocks noGrp="1"/>
          </p:cNvSpPr>
          <p:nvPr>
            <p:ph type="ctrTitle" hasCustomPrompt="1"/>
          </p:nvPr>
        </p:nvSpPr>
        <p:spPr>
          <a:xfrm>
            <a:off x="1143000" y="3502326"/>
            <a:ext cx="6858000" cy="939291"/>
          </a:xfrm>
        </p:spPr>
        <p:txBody>
          <a:bodyPr anchor="b">
            <a:normAutofit/>
          </a:bodyPr>
          <a:lstStyle>
            <a:lvl1pPr algn="ctr">
              <a:defRPr sz="480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xmlns="" id="{293BFB4B-D875-4A08-B065-96FF7027078F}"/>
              </a:ext>
            </a:extLst>
          </p:cNvPr>
          <p:cNvSpPr>
            <a:spLocks noGrp="1"/>
          </p:cNvSpPr>
          <p:nvPr>
            <p:ph type="subTitle" idx="1"/>
          </p:nvPr>
        </p:nvSpPr>
        <p:spPr>
          <a:xfrm>
            <a:off x="2167392" y="4441616"/>
            <a:ext cx="4809227" cy="84919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795084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phone-half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1" y="0"/>
            <a:ext cx="5296341" cy="6858000"/>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4604899" y="1858459"/>
            <a:ext cx="3789011" cy="4999547"/>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a:xfrm>
            <a:off x="628651" y="2627087"/>
            <a:ext cx="3344636" cy="2126340"/>
          </a:xfrm>
        </p:spPr>
        <p:txBody>
          <a:bodyPr/>
          <a:lstStyle>
            <a:lvl1pPr algn="l">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2454649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phone-half bottom">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1" y="0"/>
            <a:ext cx="5296341" cy="6858000"/>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4604899" y="1"/>
            <a:ext cx="3789011" cy="4959350"/>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a:xfrm>
            <a:off x="628651" y="2627087"/>
            <a:ext cx="3344636" cy="2126340"/>
          </a:xfrm>
        </p:spPr>
        <p:txBody>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30221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tat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B8651F1-CD69-41AD-A36D-429C8DEA5D55}"/>
              </a:ext>
            </a:extLst>
          </p:cNvPr>
          <p:cNvSpPr>
            <a:spLocks noGrp="1"/>
          </p:cNvSpPr>
          <p:nvPr>
            <p:ph type="pic" sz="quarter" idx="10"/>
          </p:nvPr>
        </p:nvSpPr>
        <p:spPr>
          <a:xfrm>
            <a:off x="0" y="0"/>
            <a:ext cx="9144000" cy="6858000"/>
          </a:xfrm>
          <a:noFill/>
        </p:spPr>
        <p:txBody>
          <a:bodyPr>
            <a:normAutofit/>
          </a:bodyPr>
          <a:lstStyle>
            <a:lvl1pPr marL="0" indent="0" algn="ctr">
              <a:buNone/>
              <a:defRPr sz="2000"/>
            </a:lvl1pPr>
          </a:lstStyle>
          <a:p>
            <a:endParaRPr lang="en-US"/>
          </a:p>
        </p:txBody>
      </p:sp>
      <p:sp>
        <p:nvSpPr>
          <p:cNvPr id="9" name="Text Placeholder 8">
            <a:extLst>
              <a:ext uri="{FF2B5EF4-FFF2-40B4-BE49-F238E27FC236}">
                <a16:creationId xmlns:a16="http://schemas.microsoft.com/office/drawing/2014/main" xmlns="" id="{534AD8C5-1B97-4055-909B-095F99E85AA6}"/>
              </a:ext>
            </a:extLst>
          </p:cNvPr>
          <p:cNvSpPr>
            <a:spLocks noGrp="1"/>
          </p:cNvSpPr>
          <p:nvPr>
            <p:ph type="body" sz="quarter" idx="11" hasCustomPrompt="1"/>
          </p:nvPr>
        </p:nvSpPr>
        <p:spPr>
          <a:xfrm>
            <a:off x="87967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0" name="Text Placeholder 8">
            <a:extLst>
              <a:ext uri="{FF2B5EF4-FFF2-40B4-BE49-F238E27FC236}">
                <a16:creationId xmlns:a16="http://schemas.microsoft.com/office/drawing/2014/main" xmlns="" id="{A2F02535-550B-4A7E-81B1-84581B3B75C4}"/>
              </a:ext>
            </a:extLst>
          </p:cNvPr>
          <p:cNvSpPr>
            <a:spLocks noGrp="1"/>
          </p:cNvSpPr>
          <p:nvPr>
            <p:ph type="body" sz="quarter" idx="12" hasCustomPrompt="1"/>
          </p:nvPr>
        </p:nvSpPr>
        <p:spPr>
          <a:xfrm>
            <a:off x="277948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17D34109-1F75-4B97-9D33-8A4D4008A374}"/>
              </a:ext>
            </a:extLst>
          </p:cNvPr>
          <p:cNvSpPr>
            <a:spLocks noGrp="1"/>
          </p:cNvSpPr>
          <p:nvPr>
            <p:ph type="body" sz="quarter" idx="13" hasCustomPrompt="1"/>
          </p:nvPr>
        </p:nvSpPr>
        <p:spPr>
          <a:xfrm>
            <a:off x="4679293"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5D9C5F29-CF7D-4D2A-A112-A54C040E413E}"/>
              </a:ext>
            </a:extLst>
          </p:cNvPr>
          <p:cNvSpPr>
            <a:spLocks noGrp="1"/>
          </p:cNvSpPr>
          <p:nvPr>
            <p:ph type="body" sz="quarter" idx="14" hasCustomPrompt="1"/>
          </p:nvPr>
        </p:nvSpPr>
        <p:spPr>
          <a:xfrm>
            <a:off x="6579102"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3" name="Text Placeholder 8">
            <a:extLst>
              <a:ext uri="{FF2B5EF4-FFF2-40B4-BE49-F238E27FC236}">
                <a16:creationId xmlns:a16="http://schemas.microsoft.com/office/drawing/2014/main" xmlns="" id="{C2C2ADF6-572B-4F6E-9EBA-3239194EA934}"/>
              </a:ext>
            </a:extLst>
          </p:cNvPr>
          <p:cNvSpPr>
            <a:spLocks noGrp="1"/>
          </p:cNvSpPr>
          <p:nvPr>
            <p:ph type="body" sz="quarter" idx="15" hasCustomPrompt="1"/>
          </p:nvPr>
        </p:nvSpPr>
        <p:spPr>
          <a:xfrm>
            <a:off x="879670" y="4201365"/>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4" name="Text Placeholder 8">
            <a:extLst>
              <a:ext uri="{FF2B5EF4-FFF2-40B4-BE49-F238E27FC236}">
                <a16:creationId xmlns:a16="http://schemas.microsoft.com/office/drawing/2014/main" xmlns="" id="{1DFAF444-AF79-4B16-BB4D-2E26092E9216}"/>
              </a:ext>
            </a:extLst>
          </p:cNvPr>
          <p:cNvSpPr>
            <a:spLocks noGrp="1"/>
          </p:cNvSpPr>
          <p:nvPr>
            <p:ph type="body" sz="quarter" idx="16" hasCustomPrompt="1"/>
          </p:nvPr>
        </p:nvSpPr>
        <p:spPr>
          <a:xfrm>
            <a:off x="2779480" y="4201365"/>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C15E222E-847F-4FD9-96CD-E9F4EE045CEF}"/>
              </a:ext>
            </a:extLst>
          </p:cNvPr>
          <p:cNvSpPr>
            <a:spLocks noGrp="1"/>
          </p:cNvSpPr>
          <p:nvPr>
            <p:ph type="body" sz="quarter" idx="17" hasCustomPrompt="1"/>
          </p:nvPr>
        </p:nvSpPr>
        <p:spPr>
          <a:xfrm>
            <a:off x="4679293" y="4201365"/>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DCE6D51-4D35-4000-BA9D-DAE274C142D1}"/>
              </a:ext>
            </a:extLst>
          </p:cNvPr>
          <p:cNvSpPr>
            <a:spLocks noGrp="1"/>
          </p:cNvSpPr>
          <p:nvPr>
            <p:ph type="body" sz="quarter" idx="18" hasCustomPrompt="1"/>
          </p:nvPr>
        </p:nvSpPr>
        <p:spPr>
          <a:xfrm>
            <a:off x="6579102" y="4201365"/>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Tree>
    <p:extLst>
      <p:ext uri="{BB962C8B-B14F-4D97-AF65-F5344CB8AC3E}">
        <p14:creationId xmlns:p14="http://schemas.microsoft.com/office/powerpoint/2010/main" val="426446360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2890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016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5FB99223-9C96-4114-9FE0-DE2C0AA923A7}"/>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E43457C3-51EB-4C93-9867-24E7B3E5D640}"/>
              </a:ext>
            </a:extLst>
          </p:cNvPr>
          <p:cNvSpPr>
            <a:spLocks noGrp="1"/>
          </p:cNvSpPr>
          <p:nvPr>
            <p:ph type="ctrTitle" hasCustomPrompt="1"/>
          </p:nvPr>
        </p:nvSpPr>
        <p:spPr>
          <a:xfrm>
            <a:off x="1143000" y="3502326"/>
            <a:ext cx="6858000" cy="939291"/>
          </a:xfrm>
        </p:spPr>
        <p:txBody>
          <a:bodyPr anchor="b">
            <a:normAutofit/>
          </a:bodyPr>
          <a:lstStyle>
            <a:lvl1pPr algn="ctr">
              <a:defRPr sz="480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xmlns="" id="{293BFB4B-D875-4A08-B065-96FF7027078F}"/>
              </a:ext>
            </a:extLst>
          </p:cNvPr>
          <p:cNvSpPr>
            <a:spLocks noGrp="1"/>
          </p:cNvSpPr>
          <p:nvPr>
            <p:ph type="subTitle" idx="1"/>
          </p:nvPr>
        </p:nvSpPr>
        <p:spPr>
          <a:xfrm>
            <a:off x="2167389" y="4441616"/>
            <a:ext cx="4809227" cy="84919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795084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794AC-FDA8-4E98-B0FD-C90B534E38E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DEE89F25-ADC0-4CE7-809D-7260E93D4B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4009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6C5A0-F28A-48CC-AF5C-B79FFB5A53B4}"/>
              </a:ext>
            </a:extLst>
          </p:cNvPr>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D08266-1D2A-46AC-8A6D-119315E3C9A1}"/>
              </a:ext>
            </a:extLst>
          </p:cNvPr>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51979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66919-AACF-4407-9451-57AB8AF0AE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5726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review with picture">
    <p:bg>
      <p:bgPr>
        <a:solidFill>
          <a:schemeClr val="accent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3886200" y="2642333"/>
            <a:ext cx="1371600" cy="1828800"/>
          </a:xfrm>
          <a:prstGeom prst="ellipse">
            <a:avLst/>
          </a:prstGeom>
          <a:solidFill>
            <a:schemeClr val="bg1">
              <a:lumMod val="95000"/>
            </a:schemeClr>
          </a:solidFill>
          <a:ln w="63500">
            <a:solidFill>
              <a:schemeClr val="accent1">
                <a:lumMod val="20000"/>
                <a:lumOff val="80000"/>
              </a:schemeClr>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xmlns="" id="{E13D2899-D33B-4E48-83ED-CCB832BE3C99}"/>
              </a:ext>
            </a:extLst>
          </p:cNvPr>
          <p:cNvSpPr>
            <a:spLocks noGrp="1"/>
          </p:cNvSpPr>
          <p:nvPr>
            <p:ph type="body" sz="quarter" idx="10"/>
          </p:nvPr>
        </p:nvSpPr>
        <p:spPr>
          <a:xfrm>
            <a:off x="1117346" y="4715419"/>
            <a:ext cx="6911691" cy="762359"/>
          </a:xfrm>
        </p:spPr>
        <p:txBody>
          <a:bodyPr>
            <a:noAutofit/>
          </a:bodyPr>
          <a:lstStyle>
            <a:lvl1pPr marL="0" indent="0" algn="ctr">
              <a:lnSpc>
                <a:spcPct val="150000"/>
              </a:lnSpc>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0" name="Text Placeholder 7">
            <a:extLst>
              <a:ext uri="{FF2B5EF4-FFF2-40B4-BE49-F238E27FC236}">
                <a16:creationId xmlns:a16="http://schemas.microsoft.com/office/drawing/2014/main" xmlns="" id="{17FE3BB2-77B4-4843-8DD4-C0012F1BF413}"/>
              </a:ext>
            </a:extLst>
          </p:cNvPr>
          <p:cNvSpPr>
            <a:spLocks noGrp="1"/>
          </p:cNvSpPr>
          <p:nvPr>
            <p:ph type="body" sz="quarter" idx="12" hasCustomPrompt="1"/>
          </p:nvPr>
        </p:nvSpPr>
        <p:spPr>
          <a:xfrm>
            <a:off x="2794960" y="5569434"/>
            <a:ext cx="3556466" cy="339665"/>
          </a:xfrm>
        </p:spPr>
        <p:txBody>
          <a:bodyPr bIns="0" anchor="b">
            <a:noAutofit/>
          </a:bodyPr>
          <a:lstStyle>
            <a:lvl1pPr marL="0" indent="0" algn="ctr">
              <a:lnSpc>
                <a:spcPct val="100000"/>
              </a:lnSpc>
              <a:buNone/>
              <a:defRPr sz="1600" b="1">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name</a:t>
            </a:r>
          </a:p>
        </p:txBody>
      </p:sp>
      <p:sp>
        <p:nvSpPr>
          <p:cNvPr id="11" name="Text Placeholder 7">
            <a:extLst>
              <a:ext uri="{FF2B5EF4-FFF2-40B4-BE49-F238E27FC236}">
                <a16:creationId xmlns:a16="http://schemas.microsoft.com/office/drawing/2014/main" xmlns="" id="{7A97DAE2-A530-428E-B361-0087C64E1A62}"/>
              </a:ext>
            </a:extLst>
          </p:cNvPr>
          <p:cNvSpPr>
            <a:spLocks noGrp="1"/>
          </p:cNvSpPr>
          <p:nvPr>
            <p:ph type="body" sz="quarter" idx="13" hasCustomPrompt="1"/>
          </p:nvPr>
        </p:nvSpPr>
        <p:spPr>
          <a:xfrm>
            <a:off x="2794960" y="5909099"/>
            <a:ext cx="3556466" cy="339665"/>
          </a:xfrm>
        </p:spPr>
        <p:txBody>
          <a:bodyPr bIns="0" anchor="t">
            <a:noAutofit/>
          </a:bodyPr>
          <a:lstStyle>
            <a:lvl1pPr marL="0" indent="0" algn="ctr">
              <a:lnSpc>
                <a:spcPct val="100000"/>
              </a:lnSpc>
              <a:buNone/>
              <a:defRPr sz="1200" b="0">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09488"/>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988593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 steps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 xmlns:a16="http://schemas.microsoft.com/office/drawing/2014/main" id="{DB3CCDE0-A4BD-46F8-BE43-14747F37E4C5}"/>
              </a:ext>
            </a:extLst>
          </p:cNvPr>
          <p:cNvSpPr>
            <a:spLocks noGrp="1"/>
          </p:cNvSpPr>
          <p:nvPr>
            <p:ph type="body" sz="quarter" idx="32" hasCustomPrompt="1"/>
          </p:nvPr>
        </p:nvSpPr>
        <p:spPr>
          <a:xfrm>
            <a:off x="3485481" y="47301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 xmlns:a16="http://schemas.microsoft.com/office/drawing/2014/main" id="{0973EB02-A601-4EF7-B3E0-0E46843493DD}"/>
              </a:ext>
            </a:extLst>
          </p:cNvPr>
          <p:cNvSpPr>
            <a:spLocks noGrp="1"/>
          </p:cNvSpPr>
          <p:nvPr>
            <p:ph type="body" sz="quarter" idx="33" hasCustomPrompt="1"/>
          </p:nvPr>
        </p:nvSpPr>
        <p:spPr>
          <a:xfrm>
            <a:off x="3485481"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 xmlns:a16="http://schemas.microsoft.com/office/drawing/2014/main" id="{51793195-0B1D-4F4F-AAAD-F9848671697D}"/>
              </a:ext>
            </a:extLst>
          </p:cNvPr>
          <p:cNvSpPr>
            <a:spLocks noGrp="1"/>
          </p:cNvSpPr>
          <p:nvPr>
            <p:ph type="body" sz="quarter" idx="34" hasCustomPrompt="1"/>
          </p:nvPr>
        </p:nvSpPr>
        <p:spPr>
          <a:xfrm>
            <a:off x="5871876" y="47301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 xmlns:a16="http://schemas.microsoft.com/office/drawing/2014/main" id="{EBE13680-41E4-40B0-A1F8-FA8991DD88BF}"/>
              </a:ext>
            </a:extLst>
          </p:cNvPr>
          <p:cNvSpPr>
            <a:spLocks noGrp="1"/>
          </p:cNvSpPr>
          <p:nvPr>
            <p:ph type="body" sz="quarter" idx="35" hasCustomPrompt="1"/>
          </p:nvPr>
        </p:nvSpPr>
        <p:spPr>
          <a:xfrm>
            <a:off x="5871876"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 xmlns:a16="http://schemas.microsoft.com/office/drawing/2014/main" id="{B56ECF47-11D7-4FEE-964C-8954227E18D1}"/>
              </a:ext>
            </a:extLst>
          </p:cNvPr>
          <p:cNvSpPr>
            <a:spLocks noGrp="1"/>
          </p:cNvSpPr>
          <p:nvPr>
            <p:ph type="body" sz="quarter" idx="36" hasCustomPrompt="1"/>
          </p:nvPr>
        </p:nvSpPr>
        <p:spPr>
          <a:xfrm>
            <a:off x="1099086" y="47301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 xmlns:a16="http://schemas.microsoft.com/office/drawing/2014/main" id="{EC58685D-8BCF-425C-B17F-3DA934014CC8}"/>
              </a:ext>
            </a:extLst>
          </p:cNvPr>
          <p:cNvSpPr>
            <a:spLocks noGrp="1"/>
          </p:cNvSpPr>
          <p:nvPr>
            <p:ph type="body" sz="quarter" idx="37" hasCustomPrompt="1"/>
          </p:nvPr>
        </p:nvSpPr>
        <p:spPr>
          <a:xfrm>
            <a:off x="1099086"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2" name="Picture Placeholder 6">
            <a:extLst>
              <a:ext uri="{FF2B5EF4-FFF2-40B4-BE49-F238E27FC236}">
                <a16:creationId xmlns="" xmlns:a16="http://schemas.microsoft.com/office/drawing/2014/main" id="{6B6812B0-C931-4CA5-AB6A-A8699207D92A}"/>
              </a:ext>
            </a:extLst>
          </p:cNvPr>
          <p:cNvSpPr>
            <a:spLocks noGrp="1"/>
          </p:cNvSpPr>
          <p:nvPr>
            <p:ph type="pic" sz="quarter" idx="16"/>
          </p:nvPr>
        </p:nvSpPr>
        <p:spPr>
          <a:xfrm>
            <a:off x="6" y="2296999"/>
            <a:ext cx="9143999" cy="2275009"/>
          </a:xfrm>
          <a:noFill/>
          <a:ln w="6350">
            <a:noFill/>
          </a:ln>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02592261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ntent and pho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1124854"/>
            <a:ext cx="4161234" cy="986136"/>
          </a:xfrm>
        </p:spPr>
        <p:txBody>
          <a:bodyPr/>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1" y="1985767"/>
            <a:ext cx="4161234" cy="2567187"/>
          </a:xfrm>
        </p:spPr>
        <p:txBody>
          <a:bodyPr>
            <a:noAutofit/>
          </a:bodyPr>
          <a:lstStyle>
            <a:lvl1pPr marL="0" indent="0" algn="l">
              <a:lnSpc>
                <a:spcPct val="13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11" name="Picture Placeholder 3">
            <a:extLst>
              <a:ext uri="{FF2B5EF4-FFF2-40B4-BE49-F238E27FC236}">
                <a16:creationId xmlns:a16="http://schemas.microsoft.com/office/drawing/2014/main" xmlns="" id="{AF5DDAE1-9F5B-4AF8-970C-F8B8358AEC81}"/>
              </a:ext>
            </a:extLst>
          </p:cNvPr>
          <p:cNvSpPr>
            <a:spLocks noGrp="1"/>
          </p:cNvSpPr>
          <p:nvPr>
            <p:ph type="pic" sz="quarter" idx="16"/>
          </p:nvPr>
        </p:nvSpPr>
        <p:spPr>
          <a:xfrm>
            <a:off x="5805374" y="1643937"/>
            <a:ext cx="2722479" cy="6457081"/>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8019120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153442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239670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5873575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features 2">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E7EB81-DA52-46CA-80B6-126545C2F5F8}"/>
              </a:ext>
            </a:extLst>
          </p:cNvPr>
          <p:cNvSpPr>
            <a:spLocks noGrp="1"/>
          </p:cNvSpPr>
          <p:nvPr>
            <p:ph type="pic" sz="quarter" idx="16"/>
          </p:nvPr>
        </p:nvSpPr>
        <p:spPr>
          <a:xfrm>
            <a:off x="3918066" y="2777412"/>
            <a:ext cx="1308570" cy="3094069"/>
          </a:xfrm>
          <a:solidFill>
            <a:schemeClr val="bg1">
              <a:lumMod val="95000"/>
            </a:schemeClr>
          </a:solidFill>
        </p:spPr>
        <p:txBody>
          <a:bodyPr anchor="b"/>
          <a:lstStyle>
            <a:lvl1pPr marL="0" indent="0" algn="ctr">
              <a:buNone/>
              <a:defRPr/>
            </a:lvl1pPr>
          </a:lstStyle>
          <a:p>
            <a:endParaRPr lang="en-US"/>
          </a:p>
        </p:txBody>
      </p:sp>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187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a16="http://schemas.microsoft.com/office/drawing/2014/main" xmlns="" id="{7BE843AD-6353-4F07-B917-1913C6B9ED9B}"/>
              </a:ext>
            </a:extLst>
          </p:cNvPr>
          <p:cNvSpPr>
            <a:spLocks noGrp="1"/>
          </p:cNvSpPr>
          <p:nvPr>
            <p:ph type="body" sz="quarter" idx="11" hasCustomPrompt="1"/>
          </p:nvPr>
        </p:nvSpPr>
        <p:spPr>
          <a:xfrm>
            <a:off x="1391012" y="3028438"/>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9" name="Text Placeholder 8">
            <a:extLst>
              <a:ext uri="{FF2B5EF4-FFF2-40B4-BE49-F238E27FC236}">
                <a16:creationId xmlns:a16="http://schemas.microsoft.com/office/drawing/2014/main" xmlns="" id="{60E4B71D-8335-4EEE-B65E-F6F9F89E70DB}"/>
              </a:ext>
            </a:extLst>
          </p:cNvPr>
          <p:cNvSpPr>
            <a:spLocks noGrp="1"/>
          </p:cNvSpPr>
          <p:nvPr>
            <p:ph type="body" sz="quarter" idx="17" hasCustomPrompt="1"/>
          </p:nvPr>
        </p:nvSpPr>
        <p:spPr>
          <a:xfrm>
            <a:off x="1391012" y="3439164"/>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D0C6BC95-163E-4175-A592-897F44A2F564}"/>
              </a:ext>
            </a:extLst>
          </p:cNvPr>
          <p:cNvSpPr>
            <a:spLocks noGrp="1"/>
          </p:cNvSpPr>
          <p:nvPr>
            <p:ph type="body" sz="quarter" idx="18" hasCustomPrompt="1"/>
          </p:nvPr>
        </p:nvSpPr>
        <p:spPr>
          <a:xfrm>
            <a:off x="1391012" y="5141345"/>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9B17AF3C-4501-48F5-822C-6066287D0CF5}"/>
              </a:ext>
            </a:extLst>
          </p:cNvPr>
          <p:cNvSpPr>
            <a:spLocks noGrp="1"/>
          </p:cNvSpPr>
          <p:nvPr>
            <p:ph type="body" sz="quarter" idx="19" hasCustomPrompt="1"/>
          </p:nvPr>
        </p:nvSpPr>
        <p:spPr>
          <a:xfrm>
            <a:off x="1391012" y="5552073"/>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20C267FB-DE2A-4F1A-9CF7-5FA23933BE05}"/>
              </a:ext>
            </a:extLst>
          </p:cNvPr>
          <p:cNvSpPr>
            <a:spLocks noGrp="1"/>
          </p:cNvSpPr>
          <p:nvPr>
            <p:ph type="body" sz="quarter" idx="20" hasCustomPrompt="1"/>
          </p:nvPr>
        </p:nvSpPr>
        <p:spPr>
          <a:xfrm>
            <a:off x="5619038" y="3028438"/>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FD39EF84-5FAD-4CB3-A2A5-F620AB2B7106}"/>
              </a:ext>
            </a:extLst>
          </p:cNvPr>
          <p:cNvSpPr>
            <a:spLocks noGrp="1"/>
          </p:cNvSpPr>
          <p:nvPr>
            <p:ph type="body" sz="quarter" idx="21" hasCustomPrompt="1"/>
          </p:nvPr>
        </p:nvSpPr>
        <p:spPr>
          <a:xfrm>
            <a:off x="5619038" y="3439164"/>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FE389BA9-96B8-4CD8-89B4-14FA49A9DE5C}"/>
              </a:ext>
            </a:extLst>
          </p:cNvPr>
          <p:cNvSpPr>
            <a:spLocks noGrp="1"/>
          </p:cNvSpPr>
          <p:nvPr>
            <p:ph type="body" sz="quarter" idx="22" hasCustomPrompt="1"/>
          </p:nvPr>
        </p:nvSpPr>
        <p:spPr>
          <a:xfrm>
            <a:off x="5619038" y="5141345"/>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C2F500D1-E672-44BF-9147-3A42F7087EEE}"/>
              </a:ext>
            </a:extLst>
          </p:cNvPr>
          <p:cNvSpPr>
            <a:spLocks noGrp="1"/>
          </p:cNvSpPr>
          <p:nvPr>
            <p:ph type="body" sz="quarter" idx="23" hasCustomPrompt="1"/>
          </p:nvPr>
        </p:nvSpPr>
        <p:spPr>
          <a:xfrm>
            <a:off x="5619038" y="5552073"/>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88685443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oblique images">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E7EB81-DA52-46CA-80B6-126545C2F5F8}"/>
              </a:ext>
            </a:extLst>
          </p:cNvPr>
          <p:cNvSpPr>
            <a:spLocks noGrp="1"/>
          </p:cNvSpPr>
          <p:nvPr>
            <p:ph type="pic" sz="quarter" idx="16"/>
          </p:nvPr>
        </p:nvSpPr>
        <p:spPr>
          <a:xfrm rot="18900000">
            <a:off x="7421940" y="-112320"/>
            <a:ext cx="1308570" cy="3094069"/>
          </a:xfrm>
          <a:solidFill>
            <a:schemeClr val="bg1">
              <a:lumMod val="95000"/>
            </a:schemeClr>
          </a:solidFill>
        </p:spPr>
        <p:txBody>
          <a:bodyPr anchor="b"/>
          <a:lstStyle>
            <a:lvl1pPr marL="0" indent="0" algn="ctr">
              <a:buNone/>
              <a:defRPr/>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458482" y="3795847"/>
            <a:ext cx="3603103" cy="1641718"/>
          </a:xfrm>
        </p:spPr>
        <p:txBody>
          <a:bodyPr anchor="b"/>
          <a:lstStyle>
            <a:lvl1pPr algn="l">
              <a:defRPr>
                <a:solidFill>
                  <a:schemeClr val="bg1"/>
                </a:solidFill>
              </a:defRPr>
            </a:lvl1pPr>
          </a:lstStyle>
          <a:p>
            <a:r>
              <a:rPr lang="en-US" dirty="0"/>
              <a:t>CLICK TO 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458481" y="5448093"/>
            <a:ext cx="3611080" cy="973832"/>
          </a:xfrm>
        </p:spPr>
        <p:txBody>
          <a:bodyPr>
            <a:noAutofit/>
          </a:bodyPr>
          <a:lstStyle>
            <a:lvl1pPr marL="0" indent="0" algn="l">
              <a:lnSpc>
                <a:spcPct val="150000"/>
              </a:lnSpc>
              <a:buNone/>
              <a:defRPr sz="11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grpSp>
        <p:nvGrpSpPr>
          <p:cNvPr id="3" name="Group 17">
            <a:extLst>
              <a:ext uri="{FF2B5EF4-FFF2-40B4-BE49-F238E27FC236}">
                <a16:creationId xmlns:a16="http://schemas.microsoft.com/office/drawing/2014/main" xmlns="" id="{A45E1FB4-3D0B-4D1D-9F87-35F189B06EF3}"/>
              </a:ext>
            </a:extLst>
          </p:cNvPr>
          <p:cNvGrpSpPr/>
          <p:nvPr userDrawn="1"/>
        </p:nvGrpSpPr>
        <p:grpSpPr>
          <a:xfrm rot="18900000">
            <a:off x="7372762" y="-522222"/>
            <a:ext cx="1497212" cy="4035575"/>
            <a:chOff x="5097859" y="2392242"/>
            <a:chExt cx="1996282" cy="4035575"/>
          </a:xfrm>
        </p:grpSpPr>
        <p:sp>
          <p:nvSpPr>
            <p:cNvPr id="19" name="Freeform 5">
              <a:extLst>
                <a:ext uri="{FF2B5EF4-FFF2-40B4-BE49-F238E27FC236}">
                  <a16:creationId xmlns:a16="http://schemas.microsoft.com/office/drawing/2014/main" xmlns="" id="{7B172793-1C30-4A3F-8F4E-B6D06AECF2B7}"/>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xmlns="" id="{055EF6A5-363F-449F-A77F-EE576CA926BC}"/>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xmlns="" id="{48EC5C2C-0D74-4F09-93D1-706514292DE1}"/>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xmlns="" id="{1746FAAF-842C-46E8-AE6B-CA9A2196E56A}"/>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xmlns="" id="{6D2CDFB5-63E2-4681-8F12-555A67F8516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a:extLst>
                <a:ext uri="{FF2B5EF4-FFF2-40B4-BE49-F238E27FC236}">
                  <a16:creationId xmlns:a16="http://schemas.microsoft.com/office/drawing/2014/main" xmlns="" id="{370A38D9-C158-4774-B4AA-AF6EFEAD4621}"/>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11">
              <a:extLst>
                <a:ext uri="{FF2B5EF4-FFF2-40B4-BE49-F238E27FC236}">
                  <a16:creationId xmlns:a16="http://schemas.microsoft.com/office/drawing/2014/main" xmlns="" id="{0ACDB0DA-FCE2-4F68-9C68-158D8C7965F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12">
              <a:extLst>
                <a:ext uri="{FF2B5EF4-FFF2-40B4-BE49-F238E27FC236}">
                  <a16:creationId xmlns:a16="http://schemas.microsoft.com/office/drawing/2014/main" xmlns="" id="{0DA35B17-BC09-4225-919D-9BB2A493A25C}"/>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13">
              <a:extLst>
                <a:ext uri="{FF2B5EF4-FFF2-40B4-BE49-F238E27FC236}">
                  <a16:creationId xmlns:a16="http://schemas.microsoft.com/office/drawing/2014/main" xmlns="" id="{345BEB8E-1B36-4512-B25E-0D8E45C292B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xmlns="" id="{A84824F2-72C1-4CD5-BF68-EBD53EBCE394}"/>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Picture Placeholder 3">
            <a:extLst>
              <a:ext uri="{FF2B5EF4-FFF2-40B4-BE49-F238E27FC236}">
                <a16:creationId xmlns:a16="http://schemas.microsoft.com/office/drawing/2014/main" xmlns="" id="{B6544B57-CBEF-4FBA-B5ED-A4A0EDC41433}"/>
              </a:ext>
            </a:extLst>
          </p:cNvPr>
          <p:cNvSpPr>
            <a:spLocks noGrp="1"/>
          </p:cNvSpPr>
          <p:nvPr>
            <p:ph type="pic" sz="quarter" idx="17"/>
          </p:nvPr>
        </p:nvSpPr>
        <p:spPr>
          <a:xfrm rot="18900000">
            <a:off x="7322049" y="2832192"/>
            <a:ext cx="1308570" cy="3094069"/>
          </a:xfrm>
          <a:solidFill>
            <a:schemeClr val="bg1">
              <a:lumMod val="95000"/>
            </a:schemeClr>
          </a:solidFill>
        </p:spPr>
        <p:txBody>
          <a:bodyPr anchor="b"/>
          <a:lstStyle>
            <a:lvl1pPr marL="0" indent="0" algn="ctr">
              <a:buNone/>
              <a:defRPr/>
            </a:lvl1pPr>
          </a:lstStyle>
          <a:p>
            <a:endParaRPr lang="en-US"/>
          </a:p>
        </p:txBody>
      </p:sp>
      <p:grpSp>
        <p:nvGrpSpPr>
          <p:cNvPr id="5" name="Group 29">
            <a:extLst>
              <a:ext uri="{FF2B5EF4-FFF2-40B4-BE49-F238E27FC236}">
                <a16:creationId xmlns:a16="http://schemas.microsoft.com/office/drawing/2014/main" xmlns="" id="{DA202EA8-8707-4F1E-850A-DAC59A7BAE11}"/>
              </a:ext>
            </a:extLst>
          </p:cNvPr>
          <p:cNvGrpSpPr/>
          <p:nvPr userDrawn="1"/>
        </p:nvGrpSpPr>
        <p:grpSpPr>
          <a:xfrm rot="18900000">
            <a:off x="7272871" y="2422290"/>
            <a:ext cx="1497212" cy="4035575"/>
            <a:chOff x="5097859" y="2392242"/>
            <a:chExt cx="1996282" cy="4035575"/>
          </a:xfrm>
        </p:grpSpPr>
        <p:sp>
          <p:nvSpPr>
            <p:cNvPr id="31" name="Freeform 5">
              <a:extLst>
                <a:ext uri="{FF2B5EF4-FFF2-40B4-BE49-F238E27FC236}">
                  <a16:creationId xmlns:a16="http://schemas.microsoft.com/office/drawing/2014/main" xmlns="" id="{9292BCCD-CE0D-48BF-AA51-88D94950D1E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xmlns="" id="{0A9F4FAB-3749-4A73-8A33-B6DAAF6737E7}"/>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xmlns="" id="{F07C31CA-C3EA-4C04-8474-D4A031F01EE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xmlns="" id="{49C043CA-B927-4E03-8530-70D0BA0C2339}"/>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xmlns="" id="{234AB9BC-D7BB-44B0-BCFB-C2927F338B3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10">
              <a:extLst>
                <a:ext uri="{FF2B5EF4-FFF2-40B4-BE49-F238E27FC236}">
                  <a16:creationId xmlns:a16="http://schemas.microsoft.com/office/drawing/2014/main" xmlns="" id="{B5AB374D-269A-4995-B140-A5660E9BD33B}"/>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11">
              <a:extLst>
                <a:ext uri="{FF2B5EF4-FFF2-40B4-BE49-F238E27FC236}">
                  <a16:creationId xmlns:a16="http://schemas.microsoft.com/office/drawing/2014/main" xmlns="" id="{278BEF83-ADBA-4410-969A-F7F1FB3F55A6}"/>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12">
              <a:extLst>
                <a:ext uri="{FF2B5EF4-FFF2-40B4-BE49-F238E27FC236}">
                  <a16:creationId xmlns:a16="http://schemas.microsoft.com/office/drawing/2014/main" xmlns="" id="{0FEC7896-284D-4851-9C7F-EDB5C02BDE66}"/>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13">
              <a:extLst>
                <a:ext uri="{FF2B5EF4-FFF2-40B4-BE49-F238E27FC236}">
                  <a16:creationId xmlns:a16="http://schemas.microsoft.com/office/drawing/2014/main" xmlns="" id="{7C3A768E-F20A-4961-8080-0695A645697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xmlns="" id="{AD06DBF9-0488-4AAE-BB37-8E4379B64B45}"/>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 name="Picture Placeholder 3">
            <a:extLst>
              <a:ext uri="{FF2B5EF4-FFF2-40B4-BE49-F238E27FC236}">
                <a16:creationId xmlns:a16="http://schemas.microsoft.com/office/drawing/2014/main" xmlns="" id="{0CE4063D-7D06-4A9F-A157-E2610B2198AE}"/>
              </a:ext>
            </a:extLst>
          </p:cNvPr>
          <p:cNvSpPr>
            <a:spLocks noGrp="1"/>
          </p:cNvSpPr>
          <p:nvPr>
            <p:ph type="pic" sz="quarter" idx="18"/>
          </p:nvPr>
        </p:nvSpPr>
        <p:spPr>
          <a:xfrm rot="18900000">
            <a:off x="4951007" y="-313313"/>
            <a:ext cx="1308570" cy="3094069"/>
          </a:xfrm>
          <a:solidFill>
            <a:schemeClr val="bg1">
              <a:lumMod val="95000"/>
            </a:schemeClr>
          </a:solidFill>
        </p:spPr>
        <p:txBody>
          <a:bodyPr anchor="b"/>
          <a:lstStyle>
            <a:lvl1pPr marL="0" indent="0" algn="ctr">
              <a:buNone/>
              <a:defRPr/>
            </a:lvl1pPr>
          </a:lstStyle>
          <a:p>
            <a:endParaRPr lang="en-US"/>
          </a:p>
        </p:txBody>
      </p:sp>
      <p:grpSp>
        <p:nvGrpSpPr>
          <p:cNvPr id="6" name="Group 41">
            <a:extLst>
              <a:ext uri="{FF2B5EF4-FFF2-40B4-BE49-F238E27FC236}">
                <a16:creationId xmlns:a16="http://schemas.microsoft.com/office/drawing/2014/main" xmlns="" id="{E0B13702-974F-4884-BB7C-633A8FA05338}"/>
              </a:ext>
            </a:extLst>
          </p:cNvPr>
          <p:cNvGrpSpPr/>
          <p:nvPr userDrawn="1"/>
        </p:nvGrpSpPr>
        <p:grpSpPr>
          <a:xfrm rot="18900000">
            <a:off x="4901827" y="-723215"/>
            <a:ext cx="1497212" cy="4035575"/>
            <a:chOff x="5097859" y="2392242"/>
            <a:chExt cx="1996282" cy="4035575"/>
          </a:xfrm>
        </p:grpSpPr>
        <p:sp>
          <p:nvSpPr>
            <p:cNvPr id="43" name="Freeform 5">
              <a:extLst>
                <a:ext uri="{FF2B5EF4-FFF2-40B4-BE49-F238E27FC236}">
                  <a16:creationId xmlns:a16="http://schemas.microsoft.com/office/drawing/2014/main" xmlns="" id="{927F6F81-CC2B-4A2E-A06D-4B900F13C07C}"/>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xmlns="" id="{A06D2B6F-E34F-4320-8014-C034A9DC2BDD}"/>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xmlns="" id="{437D45DC-96FC-413E-9A6A-991B68A2809E}"/>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xmlns="" id="{590E12B5-7BA2-4846-990C-950B50FFE94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xmlns="" id="{90F809EB-3EB8-46BB-9B7E-DFC631F6EF07}"/>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
              <a:extLst>
                <a:ext uri="{FF2B5EF4-FFF2-40B4-BE49-F238E27FC236}">
                  <a16:creationId xmlns:a16="http://schemas.microsoft.com/office/drawing/2014/main" xmlns="" id="{04925399-4592-4ACB-ABE9-3BD85766B259}"/>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11">
              <a:extLst>
                <a:ext uri="{FF2B5EF4-FFF2-40B4-BE49-F238E27FC236}">
                  <a16:creationId xmlns:a16="http://schemas.microsoft.com/office/drawing/2014/main" xmlns="" id="{5226759C-0986-433A-A18F-6D122F80F3CE}"/>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Oval 12">
              <a:extLst>
                <a:ext uri="{FF2B5EF4-FFF2-40B4-BE49-F238E27FC236}">
                  <a16:creationId xmlns:a16="http://schemas.microsoft.com/office/drawing/2014/main" xmlns="" id="{71259188-5B29-403D-BA66-691C06C49052}"/>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13">
              <a:extLst>
                <a:ext uri="{FF2B5EF4-FFF2-40B4-BE49-F238E27FC236}">
                  <a16:creationId xmlns:a16="http://schemas.microsoft.com/office/drawing/2014/main" xmlns="" id="{FE06C3B3-8086-4B39-9D97-A23B4DD51EA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xmlns="" id="{A248353A-BA26-41D1-9193-97FCE41D397B}"/>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Picture Placeholder 3">
            <a:extLst>
              <a:ext uri="{FF2B5EF4-FFF2-40B4-BE49-F238E27FC236}">
                <a16:creationId xmlns:a16="http://schemas.microsoft.com/office/drawing/2014/main" xmlns="" id="{AFB7ABC8-C17F-4395-B415-F082ADDD8EE4}"/>
              </a:ext>
            </a:extLst>
          </p:cNvPr>
          <p:cNvSpPr>
            <a:spLocks noGrp="1"/>
          </p:cNvSpPr>
          <p:nvPr>
            <p:ph type="pic" sz="quarter" idx="19"/>
          </p:nvPr>
        </p:nvSpPr>
        <p:spPr>
          <a:xfrm rot="18900000">
            <a:off x="4347746" y="1995427"/>
            <a:ext cx="1308570" cy="3094069"/>
          </a:xfrm>
          <a:solidFill>
            <a:schemeClr val="bg1">
              <a:lumMod val="95000"/>
            </a:schemeClr>
          </a:solidFill>
        </p:spPr>
        <p:txBody>
          <a:bodyPr anchor="b"/>
          <a:lstStyle>
            <a:lvl1pPr marL="0" indent="0" algn="ctr">
              <a:buNone/>
              <a:defRPr/>
            </a:lvl1pPr>
          </a:lstStyle>
          <a:p>
            <a:endParaRPr lang="en-US"/>
          </a:p>
        </p:txBody>
      </p:sp>
      <p:grpSp>
        <p:nvGrpSpPr>
          <p:cNvPr id="7" name="Group 66">
            <a:extLst>
              <a:ext uri="{FF2B5EF4-FFF2-40B4-BE49-F238E27FC236}">
                <a16:creationId xmlns:a16="http://schemas.microsoft.com/office/drawing/2014/main" xmlns="" id="{53197774-A9C1-4D1C-9D0D-79BA677851AB}"/>
              </a:ext>
            </a:extLst>
          </p:cNvPr>
          <p:cNvGrpSpPr/>
          <p:nvPr userDrawn="1"/>
        </p:nvGrpSpPr>
        <p:grpSpPr>
          <a:xfrm rot="18900000">
            <a:off x="4298566" y="1585522"/>
            <a:ext cx="1497212" cy="4035575"/>
            <a:chOff x="5097859" y="2392242"/>
            <a:chExt cx="1996282" cy="4035575"/>
          </a:xfrm>
        </p:grpSpPr>
        <p:sp>
          <p:nvSpPr>
            <p:cNvPr id="68" name="Freeform 5">
              <a:extLst>
                <a:ext uri="{FF2B5EF4-FFF2-40B4-BE49-F238E27FC236}">
                  <a16:creationId xmlns:a16="http://schemas.microsoft.com/office/drawing/2014/main" xmlns="" id="{6C793D5F-229F-4063-BEF9-E3C46F2A9798}"/>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xmlns="" id="{26CC2D0D-C671-427F-B15D-9819693E590F}"/>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xmlns="" id="{80BC86BA-B445-48E5-B59B-F3083881987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xmlns="" id="{DDCD1C7B-E9D6-402C-A5D6-DDA57735D586}"/>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xmlns="" id="{ED7A7251-6A2A-45D1-930A-C0FB79DB742A}"/>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
              <a:extLst>
                <a:ext uri="{FF2B5EF4-FFF2-40B4-BE49-F238E27FC236}">
                  <a16:creationId xmlns:a16="http://schemas.microsoft.com/office/drawing/2014/main" xmlns="" id="{AB10DE15-1601-4522-9C18-1983D51F0813}"/>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Oval 11">
              <a:extLst>
                <a:ext uri="{FF2B5EF4-FFF2-40B4-BE49-F238E27FC236}">
                  <a16:creationId xmlns:a16="http://schemas.microsoft.com/office/drawing/2014/main" xmlns="" id="{9BC4D733-D0ED-453E-B668-2E59C0643CC0}"/>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Oval 12">
              <a:extLst>
                <a:ext uri="{FF2B5EF4-FFF2-40B4-BE49-F238E27FC236}">
                  <a16:creationId xmlns:a16="http://schemas.microsoft.com/office/drawing/2014/main" xmlns="" id="{9F7E30D3-1D37-4A02-BDD3-D8D1C7B2CB68}"/>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13">
              <a:extLst>
                <a:ext uri="{FF2B5EF4-FFF2-40B4-BE49-F238E27FC236}">
                  <a16:creationId xmlns:a16="http://schemas.microsoft.com/office/drawing/2014/main" xmlns="" id="{C09966E1-B0EC-45F4-ACC1-FAF234ED34F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xmlns="" id="{3E72ED44-ACE8-46B1-B798-887E9089BA3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8" name="Picture Placeholder 3">
            <a:extLst>
              <a:ext uri="{FF2B5EF4-FFF2-40B4-BE49-F238E27FC236}">
                <a16:creationId xmlns:a16="http://schemas.microsoft.com/office/drawing/2014/main" xmlns="" id="{12014699-5414-4B5F-8F45-3FF2DE186C90}"/>
              </a:ext>
            </a:extLst>
          </p:cNvPr>
          <p:cNvSpPr>
            <a:spLocks noGrp="1"/>
          </p:cNvSpPr>
          <p:nvPr>
            <p:ph type="pic" sz="quarter" idx="20"/>
          </p:nvPr>
        </p:nvSpPr>
        <p:spPr>
          <a:xfrm rot="18900000">
            <a:off x="1976705" y="-1150076"/>
            <a:ext cx="1308570" cy="3094069"/>
          </a:xfrm>
          <a:solidFill>
            <a:schemeClr val="bg1">
              <a:lumMod val="95000"/>
            </a:schemeClr>
          </a:solidFill>
        </p:spPr>
        <p:txBody>
          <a:bodyPr anchor="b"/>
          <a:lstStyle>
            <a:lvl1pPr marL="0" indent="0" algn="ctr">
              <a:buNone/>
              <a:defRPr/>
            </a:lvl1pPr>
          </a:lstStyle>
          <a:p>
            <a:endParaRPr lang="en-US"/>
          </a:p>
        </p:txBody>
      </p:sp>
      <p:grpSp>
        <p:nvGrpSpPr>
          <p:cNvPr id="8" name="Group 78">
            <a:extLst>
              <a:ext uri="{FF2B5EF4-FFF2-40B4-BE49-F238E27FC236}">
                <a16:creationId xmlns:a16="http://schemas.microsoft.com/office/drawing/2014/main" xmlns="" id="{834105F2-96B0-4863-A75A-8E0EB978CAC2}"/>
              </a:ext>
            </a:extLst>
          </p:cNvPr>
          <p:cNvGrpSpPr/>
          <p:nvPr userDrawn="1"/>
        </p:nvGrpSpPr>
        <p:grpSpPr>
          <a:xfrm rot="18900000">
            <a:off x="1927525" y="-1559978"/>
            <a:ext cx="1497212" cy="4035575"/>
            <a:chOff x="5097859" y="2392242"/>
            <a:chExt cx="1996282" cy="4035575"/>
          </a:xfrm>
        </p:grpSpPr>
        <p:sp>
          <p:nvSpPr>
            <p:cNvPr id="80" name="Freeform 5">
              <a:extLst>
                <a:ext uri="{FF2B5EF4-FFF2-40B4-BE49-F238E27FC236}">
                  <a16:creationId xmlns:a16="http://schemas.microsoft.com/office/drawing/2014/main" xmlns="" id="{671BA9C6-14B1-45F1-A0BB-3327BF14577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6">
              <a:extLst>
                <a:ext uri="{FF2B5EF4-FFF2-40B4-BE49-F238E27FC236}">
                  <a16:creationId xmlns:a16="http://schemas.microsoft.com/office/drawing/2014/main" xmlns="" id="{591FC65A-9395-4F41-92D1-DDA6DA084EA6}"/>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a16="http://schemas.microsoft.com/office/drawing/2014/main" xmlns="" id="{60111961-F7A8-41C4-89C7-0FE62E54211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a16="http://schemas.microsoft.com/office/drawing/2014/main" xmlns="" id="{FC3A1992-0A0B-4F1A-AB67-1B3E9E8FA32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9">
              <a:extLst>
                <a:ext uri="{FF2B5EF4-FFF2-40B4-BE49-F238E27FC236}">
                  <a16:creationId xmlns:a16="http://schemas.microsoft.com/office/drawing/2014/main" xmlns="" id="{6F29872D-E6E0-42F2-A54B-ED425105F47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10">
              <a:extLst>
                <a:ext uri="{FF2B5EF4-FFF2-40B4-BE49-F238E27FC236}">
                  <a16:creationId xmlns:a16="http://schemas.microsoft.com/office/drawing/2014/main" xmlns="" id="{6629A7D7-726B-4057-B38F-EE573B1DE7DE}"/>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Oval 11">
              <a:extLst>
                <a:ext uri="{FF2B5EF4-FFF2-40B4-BE49-F238E27FC236}">
                  <a16:creationId xmlns:a16="http://schemas.microsoft.com/office/drawing/2014/main" xmlns="" id="{1692BA1C-E963-4060-986A-6A1CE446C60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12">
              <a:extLst>
                <a:ext uri="{FF2B5EF4-FFF2-40B4-BE49-F238E27FC236}">
                  <a16:creationId xmlns:a16="http://schemas.microsoft.com/office/drawing/2014/main" xmlns="" id="{B825A611-BE78-470B-BD73-A960AE2F6975}"/>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13">
              <a:extLst>
                <a:ext uri="{FF2B5EF4-FFF2-40B4-BE49-F238E27FC236}">
                  <a16:creationId xmlns:a16="http://schemas.microsoft.com/office/drawing/2014/main" xmlns="" id="{0FA76DED-2091-486E-9875-451529A058C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4">
              <a:extLst>
                <a:ext uri="{FF2B5EF4-FFF2-40B4-BE49-F238E27FC236}">
                  <a16:creationId xmlns:a16="http://schemas.microsoft.com/office/drawing/2014/main" xmlns="" id="{F1DAA3ED-CCE5-4C34-BCE0-CCE3AF9684C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0" name="Picture Placeholder 3">
            <a:extLst>
              <a:ext uri="{FF2B5EF4-FFF2-40B4-BE49-F238E27FC236}">
                <a16:creationId xmlns:a16="http://schemas.microsoft.com/office/drawing/2014/main" xmlns="" id="{C75BDA61-4240-4431-8B27-F30F2F0902BB}"/>
              </a:ext>
            </a:extLst>
          </p:cNvPr>
          <p:cNvSpPr>
            <a:spLocks noGrp="1"/>
          </p:cNvSpPr>
          <p:nvPr>
            <p:ph type="pic" sz="quarter" idx="21"/>
          </p:nvPr>
        </p:nvSpPr>
        <p:spPr>
          <a:xfrm rot="18900000">
            <a:off x="6720920" y="5110781"/>
            <a:ext cx="1308570" cy="3094069"/>
          </a:xfrm>
          <a:solidFill>
            <a:schemeClr val="bg1">
              <a:lumMod val="95000"/>
            </a:schemeClr>
          </a:solidFill>
        </p:spPr>
        <p:txBody>
          <a:bodyPr anchor="b"/>
          <a:lstStyle>
            <a:lvl1pPr marL="0" indent="0" algn="ctr">
              <a:buNone/>
              <a:defRPr/>
            </a:lvl1pPr>
          </a:lstStyle>
          <a:p>
            <a:endParaRPr lang="en-US"/>
          </a:p>
        </p:txBody>
      </p:sp>
      <p:grpSp>
        <p:nvGrpSpPr>
          <p:cNvPr id="9" name="Group 90">
            <a:extLst>
              <a:ext uri="{FF2B5EF4-FFF2-40B4-BE49-F238E27FC236}">
                <a16:creationId xmlns:a16="http://schemas.microsoft.com/office/drawing/2014/main" xmlns="" id="{12FD0463-2BC1-40EC-BF5D-524854064720}"/>
              </a:ext>
            </a:extLst>
          </p:cNvPr>
          <p:cNvGrpSpPr/>
          <p:nvPr userDrawn="1"/>
        </p:nvGrpSpPr>
        <p:grpSpPr>
          <a:xfrm rot="18900000">
            <a:off x="6671740" y="4700879"/>
            <a:ext cx="1497212" cy="4035575"/>
            <a:chOff x="5097859" y="2392242"/>
            <a:chExt cx="1996282" cy="4035575"/>
          </a:xfrm>
        </p:grpSpPr>
        <p:sp>
          <p:nvSpPr>
            <p:cNvPr id="92" name="Freeform 5">
              <a:extLst>
                <a:ext uri="{FF2B5EF4-FFF2-40B4-BE49-F238E27FC236}">
                  <a16:creationId xmlns:a16="http://schemas.microsoft.com/office/drawing/2014/main" xmlns="" id="{604130CC-993F-45DB-ABD6-4500D5999DD1}"/>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
              <a:extLst>
                <a:ext uri="{FF2B5EF4-FFF2-40B4-BE49-F238E27FC236}">
                  <a16:creationId xmlns:a16="http://schemas.microsoft.com/office/drawing/2014/main" xmlns="" id="{368F584E-7318-41A7-8801-CE40D5026A43}"/>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xmlns="" id="{39E19EA2-D394-4DDA-B91C-424C5EC9B83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8">
              <a:extLst>
                <a:ext uri="{FF2B5EF4-FFF2-40B4-BE49-F238E27FC236}">
                  <a16:creationId xmlns:a16="http://schemas.microsoft.com/office/drawing/2014/main" xmlns="" id="{292CE7A9-E38B-4A19-9463-19F39DAA987E}"/>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
              <a:extLst>
                <a:ext uri="{FF2B5EF4-FFF2-40B4-BE49-F238E27FC236}">
                  <a16:creationId xmlns:a16="http://schemas.microsoft.com/office/drawing/2014/main" xmlns="" id="{025FCDD3-1571-49C4-8AE9-284FEFD4BAB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10">
              <a:extLst>
                <a:ext uri="{FF2B5EF4-FFF2-40B4-BE49-F238E27FC236}">
                  <a16:creationId xmlns:a16="http://schemas.microsoft.com/office/drawing/2014/main" xmlns="" id="{21E7E172-E462-464F-BDF4-49A9DD12C1AA}"/>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11">
              <a:extLst>
                <a:ext uri="{FF2B5EF4-FFF2-40B4-BE49-F238E27FC236}">
                  <a16:creationId xmlns:a16="http://schemas.microsoft.com/office/drawing/2014/main" xmlns="" id="{DEDCAEAA-B1EF-4ABA-BC16-4B49420C2F27}"/>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Oval 12">
              <a:extLst>
                <a:ext uri="{FF2B5EF4-FFF2-40B4-BE49-F238E27FC236}">
                  <a16:creationId xmlns:a16="http://schemas.microsoft.com/office/drawing/2014/main" xmlns="" id="{BAFFD24C-F491-4FE7-89C8-D48B578BBB5A}"/>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13">
              <a:extLst>
                <a:ext uri="{FF2B5EF4-FFF2-40B4-BE49-F238E27FC236}">
                  <a16:creationId xmlns:a16="http://schemas.microsoft.com/office/drawing/2014/main" xmlns="" id="{42D3D981-8E99-48A5-9168-70051D8F8ED3}"/>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
              <a:extLst>
                <a:ext uri="{FF2B5EF4-FFF2-40B4-BE49-F238E27FC236}">
                  <a16:creationId xmlns:a16="http://schemas.microsoft.com/office/drawing/2014/main" xmlns="" id="{0C8A6538-2D53-4F29-A165-7DE857F02A40}"/>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0817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creebshots 3">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1437829" y="2497032"/>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a16="http://schemas.microsoft.com/office/drawing/2014/main" xmlns="" id="{467AF57F-6BBF-42D1-97D7-9A06109F9B63}"/>
              </a:ext>
            </a:extLst>
          </p:cNvPr>
          <p:cNvSpPr>
            <a:spLocks noGrp="1"/>
          </p:cNvSpPr>
          <p:nvPr>
            <p:ph type="pic" sz="quarter" idx="16"/>
          </p:nvPr>
        </p:nvSpPr>
        <p:spPr>
          <a:xfrm>
            <a:off x="3748237" y="2497032"/>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15" name="Picture Placeholder 6">
            <a:extLst>
              <a:ext uri="{FF2B5EF4-FFF2-40B4-BE49-F238E27FC236}">
                <a16:creationId xmlns:a16="http://schemas.microsoft.com/office/drawing/2014/main" xmlns="" id="{50188513-3310-4640-9FC3-F561CBED83D3}"/>
              </a:ext>
            </a:extLst>
          </p:cNvPr>
          <p:cNvSpPr>
            <a:spLocks noGrp="1"/>
          </p:cNvSpPr>
          <p:nvPr>
            <p:ph type="pic" sz="quarter" idx="17"/>
          </p:nvPr>
        </p:nvSpPr>
        <p:spPr>
          <a:xfrm>
            <a:off x="6058645" y="2497032"/>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40986245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creebshots 4">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5779072" y="2075069"/>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5102412" cy="986136"/>
          </a:xfrm>
        </p:spPr>
        <p:txBody>
          <a:bodyPr/>
          <a:lstStyle>
            <a:lvl1pPr algn="l">
              <a:defRPr>
                <a:solidFill>
                  <a:schemeClr val="accent1"/>
                </a:solidFill>
              </a:defRPr>
            </a:lvl1pPr>
          </a:lstStyle>
          <a:p>
            <a:r>
              <a:rPr lang="en-US" dirty="0"/>
              <a:t>CLICK TO 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3" y="1414632"/>
            <a:ext cx="360640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Picture Placeholder 6">
            <a:extLst>
              <a:ext uri="{FF2B5EF4-FFF2-40B4-BE49-F238E27FC236}">
                <a16:creationId xmlns:a16="http://schemas.microsoft.com/office/drawing/2014/main" xmlns="" id="{3D6F1F53-F3A4-405C-BCEA-B58AE60EC63E}"/>
              </a:ext>
            </a:extLst>
          </p:cNvPr>
          <p:cNvSpPr>
            <a:spLocks noGrp="1"/>
          </p:cNvSpPr>
          <p:nvPr>
            <p:ph type="pic" sz="quarter" idx="16"/>
          </p:nvPr>
        </p:nvSpPr>
        <p:spPr>
          <a:xfrm>
            <a:off x="7443895" y="4152036"/>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8" name="Picture Placeholder 6">
            <a:extLst>
              <a:ext uri="{FF2B5EF4-FFF2-40B4-BE49-F238E27FC236}">
                <a16:creationId xmlns:a16="http://schemas.microsoft.com/office/drawing/2014/main" xmlns="" id="{90DFA29A-B124-437B-8757-9F7B334BFCBC}"/>
              </a:ext>
            </a:extLst>
          </p:cNvPr>
          <p:cNvSpPr>
            <a:spLocks noGrp="1"/>
          </p:cNvSpPr>
          <p:nvPr>
            <p:ph type="pic" sz="quarter" idx="17"/>
          </p:nvPr>
        </p:nvSpPr>
        <p:spPr>
          <a:xfrm>
            <a:off x="6469564" y="629010"/>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0" name="Picture Placeholder 6">
            <a:extLst>
              <a:ext uri="{FF2B5EF4-FFF2-40B4-BE49-F238E27FC236}">
                <a16:creationId xmlns:a16="http://schemas.microsoft.com/office/drawing/2014/main" xmlns="" id="{9BACE819-2D17-4136-AF1E-FA0EB707431D}"/>
              </a:ext>
            </a:extLst>
          </p:cNvPr>
          <p:cNvSpPr>
            <a:spLocks noGrp="1"/>
          </p:cNvSpPr>
          <p:nvPr>
            <p:ph type="pic" sz="quarter" idx="18"/>
          </p:nvPr>
        </p:nvSpPr>
        <p:spPr>
          <a:xfrm>
            <a:off x="8134384" y="2705974"/>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1" name="Picture Placeholder 6">
            <a:extLst>
              <a:ext uri="{FF2B5EF4-FFF2-40B4-BE49-F238E27FC236}">
                <a16:creationId xmlns:a16="http://schemas.microsoft.com/office/drawing/2014/main" xmlns="" id="{FDD06E15-F29C-428C-B081-CFF633CF130C}"/>
              </a:ext>
            </a:extLst>
          </p:cNvPr>
          <p:cNvSpPr>
            <a:spLocks noGrp="1"/>
          </p:cNvSpPr>
          <p:nvPr>
            <p:ph type="pic" sz="quarter" idx="19"/>
          </p:nvPr>
        </p:nvSpPr>
        <p:spPr>
          <a:xfrm>
            <a:off x="2789770" y="298011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E2A1CE0A-200E-4F80-84D7-73005480AB18}"/>
              </a:ext>
            </a:extLst>
          </p:cNvPr>
          <p:cNvSpPr>
            <a:spLocks noGrp="1"/>
          </p:cNvSpPr>
          <p:nvPr>
            <p:ph type="pic" sz="quarter" idx="20"/>
          </p:nvPr>
        </p:nvSpPr>
        <p:spPr>
          <a:xfrm>
            <a:off x="4454593" y="5057076"/>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6" name="Picture Placeholder 6">
            <a:extLst>
              <a:ext uri="{FF2B5EF4-FFF2-40B4-BE49-F238E27FC236}">
                <a16:creationId xmlns:a16="http://schemas.microsoft.com/office/drawing/2014/main" xmlns="" id="{FE704E5F-B24D-42E7-83F0-5EFA757D4EF9}"/>
              </a:ext>
            </a:extLst>
          </p:cNvPr>
          <p:cNvSpPr>
            <a:spLocks noGrp="1"/>
          </p:cNvSpPr>
          <p:nvPr>
            <p:ph type="pic" sz="quarter" idx="21"/>
          </p:nvPr>
        </p:nvSpPr>
        <p:spPr>
          <a:xfrm>
            <a:off x="3927079" y="2081701"/>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7" name="Picture Placeholder 6">
            <a:extLst>
              <a:ext uri="{FF2B5EF4-FFF2-40B4-BE49-F238E27FC236}">
                <a16:creationId xmlns:a16="http://schemas.microsoft.com/office/drawing/2014/main" xmlns="" id="{D9411F67-555D-4165-A181-59BE31979453}"/>
              </a:ext>
            </a:extLst>
          </p:cNvPr>
          <p:cNvSpPr>
            <a:spLocks noGrp="1"/>
          </p:cNvSpPr>
          <p:nvPr>
            <p:ph type="pic" sz="quarter" idx="22"/>
          </p:nvPr>
        </p:nvSpPr>
        <p:spPr>
          <a:xfrm>
            <a:off x="5591902" y="4158666"/>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8" name="Picture Placeholder 6">
            <a:extLst>
              <a:ext uri="{FF2B5EF4-FFF2-40B4-BE49-F238E27FC236}">
                <a16:creationId xmlns:a16="http://schemas.microsoft.com/office/drawing/2014/main" xmlns="" id="{1D8FD575-47A6-4948-A0EE-40B6D95F4961}"/>
              </a:ext>
            </a:extLst>
          </p:cNvPr>
          <p:cNvSpPr>
            <a:spLocks noGrp="1"/>
          </p:cNvSpPr>
          <p:nvPr>
            <p:ph type="pic" sz="quarter" idx="23"/>
          </p:nvPr>
        </p:nvSpPr>
        <p:spPr>
          <a:xfrm>
            <a:off x="2197123" y="4545587"/>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3826350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feature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487230" y="630641"/>
            <a:ext cx="4964614"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487229" y="1703041"/>
            <a:ext cx="496461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1" name="Picture Placeholder 20">
            <a:extLst>
              <a:ext uri="{FF2B5EF4-FFF2-40B4-BE49-F238E27FC236}">
                <a16:creationId xmlns:a16="http://schemas.microsoft.com/office/drawing/2014/main" xmlns="" id="{3FB10468-7439-4150-81DB-CDB1DE4533C3}"/>
              </a:ext>
            </a:extLst>
          </p:cNvPr>
          <p:cNvSpPr>
            <a:spLocks noGrp="1"/>
          </p:cNvSpPr>
          <p:nvPr>
            <p:ph type="pic" sz="quarter" idx="17"/>
          </p:nvPr>
        </p:nvSpPr>
        <p:spPr>
          <a:xfrm>
            <a:off x="889402" y="754500"/>
            <a:ext cx="1891253" cy="545220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4147149" y="263421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4147149" y="308001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4147149" y="388504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4147149" y="433084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4147149" y="5113241"/>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4147149" y="5559038"/>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9284179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list with right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630641"/>
            <a:ext cx="4035028"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3" y="1547696"/>
            <a:ext cx="4035027"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1164431" y="263421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1164431" y="308001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1164431" y="388504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1164431" y="433084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1164431" y="5113241"/>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1164431" y="5559038"/>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6154526E-1827-4394-BDE1-81574D3A19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255695"/>
            <a:ext cx="2083892" cy="5036072"/>
          </a:xfrm>
          <a:prstGeom prst="rect">
            <a:avLst/>
          </a:prstGeom>
        </p:spPr>
      </p:pic>
      <p:pic>
        <p:nvPicPr>
          <p:cNvPr id="14" name="Picture 13">
            <a:extLst>
              <a:ext uri="{FF2B5EF4-FFF2-40B4-BE49-F238E27FC236}">
                <a16:creationId xmlns:a16="http://schemas.microsoft.com/office/drawing/2014/main" xmlns="" id="{E0C93B2D-05D3-4734-B3DC-E1DF57D214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728968"/>
            <a:ext cx="2083892" cy="5036072"/>
          </a:xfrm>
          <a:prstGeom prst="rect">
            <a:avLst/>
          </a:prstGeom>
        </p:spPr>
      </p:pic>
      <p:pic>
        <p:nvPicPr>
          <p:cNvPr id="15" name="Picture 14">
            <a:extLst>
              <a:ext uri="{FF2B5EF4-FFF2-40B4-BE49-F238E27FC236}">
                <a16:creationId xmlns:a16="http://schemas.microsoft.com/office/drawing/2014/main" xmlns="" id="{C9336C76-09E5-4BC8-97AC-BC99D76EC6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87220"/>
            <a:ext cx="2083892" cy="5036072"/>
          </a:xfrm>
          <a:prstGeom prst="rect">
            <a:avLst/>
          </a:prstGeom>
        </p:spPr>
      </p:pic>
      <p:pic>
        <p:nvPicPr>
          <p:cNvPr id="16" name="Picture 15">
            <a:extLst>
              <a:ext uri="{FF2B5EF4-FFF2-40B4-BE49-F238E27FC236}">
                <a16:creationId xmlns:a16="http://schemas.microsoft.com/office/drawing/2014/main" xmlns="" id="{1BD0D0E5-3EB0-466B-B1FD-3296F25DC6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497443"/>
            <a:ext cx="2083892" cy="5036072"/>
          </a:xfrm>
          <a:prstGeom prst="rect">
            <a:avLst/>
          </a:prstGeom>
        </p:spPr>
      </p:pic>
      <p:sp>
        <p:nvSpPr>
          <p:cNvPr id="17" name="Picture Placeholder 3">
            <a:extLst>
              <a:ext uri="{FF2B5EF4-FFF2-40B4-BE49-F238E27FC236}">
                <a16:creationId xmlns:a16="http://schemas.microsoft.com/office/drawing/2014/main" xmlns="" id="{05384EE9-69C4-4BBE-9000-40D85523EA0A}"/>
              </a:ext>
            </a:extLst>
          </p:cNvPr>
          <p:cNvSpPr>
            <a:spLocks noGrp="1"/>
          </p:cNvSpPr>
          <p:nvPr>
            <p:ph type="pic" sz="quarter" idx="28"/>
          </p:nvPr>
        </p:nvSpPr>
        <p:spPr>
          <a:xfrm>
            <a:off x="5127656" y="-1522864"/>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A3951847-4813-45C1-BB6C-A382200AB849}"/>
              </a:ext>
            </a:extLst>
          </p:cNvPr>
          <p:cNvSpPr>
            <a:spLocks noGrp="1"/>
          </p:cNvSpPr>
          <p:nvPr>
            <p:ph type="pic" sz="quarter" idx="29"/>
          </p:nvPr>
        </p:nvSpPr>
        <p:spPr>
          <a:xfrm>
            <a:off x="5127656" y="3461679"/>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C86C87C8-DB68-43E3-83B8-E1CB61E99B0B}"/>
              </a:ext>
            </a:extLst>
          </p:cNvPr>
          <p:cNvSpPr>
            <a:spLocks noGrp="1"/>
          </p:cNvSpPr>
          <p:nvPr>
            <p:ph type="pic" sz="quarter" idx="30"/>
          </p:nvPr>
        </p:nvSpPr>
        <p:spPr>
          <a:xfrm>
            <a:off x="7211546" y="5233785"/>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20" name="Picture Placeholder 3">
            <a:extLst>
              <a:ext uri="{FF2B5EF4-FFF2-40B4-BE49-F238E27FC236}">
                <a16:creationId xmlns:a16="http://schemas.microsoft.com/office/drawing/2014/main" xmlns="" id="{BBD7BACC-9CB1-4573-9580-27F5A81F73C6}"/>
              </a:ext>
            </a:extLst>
          </p:cNvPr>
          <p:cNvSpPr>
            <a:spLocks noGrp="1"/>
          </p:cNvSpPr>
          <p:nvPr>
            <p:ph type="pic" sz="quarter" idx="31"/>
          </p:nvPr>
        </p:nvSpPr>
        <p:spPr>
          <a:xfrm>
            <a:off x="7211546" y="251503"/>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7735929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list with oblique images">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xmlns="" id="{3D2D11F9-638A-47F9-8D49-ABE9CCDBC3AC}"/>
              </a:ext>
            </a:extLst>
          </p:cNvPr>
          <p:cNvSpPr>
            <a:spLocks noGrp="1"/>
          </p:cNvSpPr>
          <p:nvPr>
            <p:ph type="pic" sz="quarter" idx="14"/>
          </p:nvPr>
        </p:nvSpPr>
        <p:spPr>
          <a:xfrm>
            <a:off x="2679662" y="1"/>
            <a:ext cx="6464341" cy="6858000"/>
          </a:xfrm>
          <a:custGeom>
            <a:avLst/>
            <a:gdLst>
              <a:gd name="connsiteX0" fmla="*/ 0 w 8619121"/>
              <a:gd name="connsiteY0" fmla="*/ 0 h 6858000"/>
              <a:gd name="connsiteX1" fmla="*/ 8619121 w 8619121"/>
              <a:gd name="connsiteY1" fmla="*/ 0 h 6858000"/>
              <a:gd name="connsiteX2" fmla="*/ 8619121 w 8619121"/>
              <a:gd name="connsiteY2" fmla="*/ 6858000 h 6858000"/>
              <a:gd name="connsiteX3" fmla="*/ 3904792 w 86191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19121" h="6858000">
                <a:moveTo>
                  <a:pt x="0" y="0"/>
                </a:moveTo>
                <a:lnTo>
                  <a:pt x="8619121" y="0"/>
                </a:lnTo>
                <a:lnTo>
                  <a:pt x="8619121" y="6858000"/>
                </a:lnTo>
                <a:lnTo>
                  <a:pt x="3904792" y="6858000"/>
                </a:lnTo>
                <a:close/>
              </a:path>
            </a:pathLst>
          </a:custGeom>
          <a:noFill/>
        </p:spPr>
        <p:txBody>
          <a:bodyPr wrap="square">
            <a:no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749075" y="630641"/>
            <a:ext cx="4702767" cy="986136"/>
          </a:xfrm>
        </p:spPr>
        <p:txBody>
          <a:bodyPr anchor="b"/>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749077" y="1703041"/>
            <a:ext cx="4702766" cy="611980"/>
          </a:xfrm>
        </p:spPr>
        <p:txBody>
          <a:bodyPr>
            <a:noAutofit/>
          </a:bodyPr>
          <a:lstStyle>
            <a:lvl1pPr marL="0" indent="0" algn="l">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36" name="Picture Placeholder 3">
            <a:extLst>
              <a:ext uri="{FF2B5EF4-FFF2-40B4-BE49-F238E27FC236}">
                <a16:creationId xmlns:a16="http://schemas.microsoft.com/office/drawing/2014/main" xmlns="" id="{CF421FB5-33A6-46A3-86D7-8BAABAC53E8F}"/>
              </a:ext>
            </a:extLst>
          </p:cNvPr>
          <p:cNvSpPr>
            <a:spLocks noGrp="1"/>
          </p:cNvSpPr>
          <p:nvPr>
            <p:ph type="pic" sz="quarter" idx="28"/>
          </p:nvPr>
        </p:nvSpPr>
        <p:spPr>
          <a:xfrm rot="19800000">
            <a:off x="1372981" y="112834"/>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7" name="Picture Placeholder 3">
            <a:extLst>
              <a:ext uri="{FF2B5EF4-FFF2-40B4-BE49-F238E27FC236}">
                <a16:creationId xmlns:a16="http://schemas.microsoft.com/office/drawing/2014/main" xmlns="" id="{A5B59312-A499-4603-A161-DF2574E661D6}"/>
              </a:ext>
            </a:extLst>
          </p:cNvPr>
          <p:cNvSpPr>
            <a:spLocks noGrp="1"/>
          </p:cNvSpPr>
          <p:nvPr>
            <p:ph type="pic" sz="quarter" idx="29"/>
          </p:nvPr>
        </p:nvSpPr>
        <p:spPr>
          <a:xfrm rot="19800000">
            <a:off x="527314" y="3116590"/>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8" name="Picture Placeholder 3">
            <a:extLst>
              <a:ext uri="{FF2B5EF4-FFF2-40B4-BE49-F238E27FC236}">
                <a16:creationId xmlns:a16="http://schemas.microsoft.com/office/drawing/2014/main" xmlns="" id="{9DDADA68-FB47-4C68-8E64-537B56E65E4F}"/>
              </a:ext>
            </a:extLst>
          </p:cNvPr>
          <p:cNvSpPr>
            <a:spLocks noGrp="1"/>
          </p:cNvSpPr>
          <p:nvPr>
            <p:ph type="pic" sz="quarter" idx="30"/>
          </p:nvPr>
        </p:nvSpPr>
        <p:spPr>
          <a:xfrm rot="19800000">
            <a:off x="3063042" y="4017510"/>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9" name="Text Placeholder 8">
            <a:extLst>
              <a:ext uri="{FF2B5EF4-FFF2-40B4-BE49-F238E27FC236}">
                <a16:creationId xmlns:a16="http://schemas.microsoft.com/office/drawing/2014/main" xmlns="" id="{222C89DE-506C-4023-811E-1B1550D30880}"/>
              </a:ext>
            </a:extLst>
          </p:cNvPr>
          <p:cNvSpPr>
            <a:spLocks noGrp="1"/>
          </p:cNvSpPr>
          <p:nvPr>
            <p:ph type="body" sz="quarter" idx="20" hasCustomPrompt="1"/>
          </p:nvPr>
        </p:nvSpPr>
        <p:spPr>
          <a:xfrm>
            <a:off x="4952969" y="2850800"/>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0" name="Text Placeholder 8">
            <a:extLst>
              <a:ext uri="{FF2B5EF4-FFF2-40B4-BE49-F238E27FC236}">
                <a16:creationId xmlns:a16="http://schemas.microsoft.com/office/drawing/2014/main" xmlns="" id="{7D3C85DB-25E7-43B3-A6F1-8A3046D1167F}"/>
              </a:ext>
            </a:extLst>
          </p:cNvPr>
          <p:cNvSpPr>
            <a:spLocks noGrp="1"/>
          </p:cNvSpPr>
          <p:nvPr>
            <p:ph type="body" sz="quarter" idx="21" hasCustomPrompt="1"/>
          </p:nvPr>
        </p:nvSpPr>
        <p:spPr>
          <a:xfrm>
            <a:off x="4952969" y="3296597"/>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1" name="Text Placeholder 8">
            <a:extLst>
              <a:ext uri="{FF2B5EF4-FFF2-40B4-BE49-F238E27FC236}">
                <a16:creationId xmlns:a16="http://schemas.microsoft.com/office/drawing/2014/main" xmlns="" id="{B9B126A0-8332-4EBC-B2DA-2A39B8E4AE1A}"/>
              </a:ext>
            </a:extLst>
          </p:cNvPr>
          <p:cNvSpPr>
            <a:spLocks noGrp="1"/>
          </p:cNvSpPr>
          <p:nvPr>
            <p:ph type="body" sz="quarter" idx="22" hasCustomPrompt="1"/>
          </p:nvPr>
        </p:nvSpPr>
        <p:spPr>
          <a:xfrm>
            <a:off x="5418944" y="3989486"/>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2" name="Text Placeholder 8">
            <a:extLst>
              <a:ext uri="{FF2B5EF4-FFF2-40B4-BE49-F238E27FC236}">
                <a16:creationId xmlns:a16="http://schemas.microsoft.com/office/drawing/2014/main" xmlns="" id="{061D39B3-D0E6-4B81-8842-BD115B773DAD}"/>
              </a:ext>
            </a:extLst>
          </p:cNvPr>
          <p:cNvSpPr>
            <a:spLocks noGrp="1"/>
          </p:cNvSpPr>
          <p:nvPr>
            <p:ph type="body" sz="quarter" idx="23" hasCustomPrompt="1"/>
          </p:nvPr>
        </p:nvSpPr>
        <p:spPr>
          <a:xfrm>
            <a:off x="5418944" y="4435283"/>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3" name="Text Placeholder 8">
            <a:extLst>
              <a:ext uri="{FF2B5EF4-FFF2-40B4-BE49-F238E27FC236}">
                <a16:creationId xmlns:a16="http://schemas.microsoft.com/office/drawing/2014/main" xmlns="" id="{AED78AEA-8722-44FC-954A-0E5070DDBACC}"/>
              </a:ext>
            </a:extLst>
          </p:cNvPr>
          <p:cNvSpPr>
            <a:spLocks noGrp="1"/>
          </p:cNvSpPr>
          <p:nvPr>
            <p:ph type="body" sz="quarter" idx="24" hasCustomPrompt="1"/>
          </p:nvPr>
        </p:nvSpPr>
        <p:spPr>
          <a:xfrm>
            <a:off x="5886452" y="5128174"/>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4" name="Text Placeholder 8">
            <a:extLst>
              <a:ext uri="{FF2B5EF4-FFF2-40B4-BE49-F238E27FC236}">
                <a16:creationId xmlns:a16="http://schemas.microsoft.com/office/drawing/2014/main" xmlns="" id="{EFBD5F18-0CBB-4AE8-A120-0CDAC9A0BC3B}"/>
              </a:ext>
            </a:extLst>
          </p:cNvPr>
          <p:cNvSpPr>
            <a:spLocks noGrp="1"/>
          </p:cNvSpPr>
          <p:nvPr>
            <p:ph type="body" sz="quarter" idx="25" hasCustomPrompt="1"/>
          </p:nvPr>
        </p:nvSpPr>
        <p:spPr>
          <a:xfrm>
            <a:off x="5886452" y="5573971"/>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334132017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7_review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a16="http://schemas.microsoft.com/office/drawing/2014/main" xmlns="" id="{160C8870-7746-47C5-8452-C192D289650E}"/>
              </a:ext>
            </a:extLst>
          </p:cNvPr>
          <p:cNvSpPr>
            <a:spLocks noGrp="1"/>
          </p:cNvSpPr>
          <p:nvPr>
            <p:ph sz="quarter" idx="18"/>
          </p:nvPr>
        </p:nvSpPr>
        <p:spPr>
          <a:xfrm>
            <a:off x="3488150" y="2497028"/>
            <a:ext cx="2170083" cy="3675172"/>
          </a:xfrm>
        </p:spPr>
        <p:txBody>
          <a:bodyPr>
            <a:normAutofit/>
          </a:bodyPr>
          <a:lstStyle>
            <a:lvl1pPr marL="0" indent="0" algn="ctr">
              <a:buNone/>
              <a:defRPr sz="1400"/>
            </a:lvl1pPr>
          </a:lstStyle>
          <a:p>
            <a:pPr lvl="0"/>
            <a:r>
              <a:rPr lang="en-US" dirty="0"/>
              <a:t>Edit Master text styles</a:t>
            </a:r>
          </a:p>
        </p:txBody>
      </p:sp>
      <p:sp>
        <p:nvSpPr>
          <p:cNvPr id="10" name="Content Placeholder 3">
            <a:extLst>
              <a:ext uri="{FF2B5EF4-FFF2-40B4-BE49-F238E27FC236}">
                <a16:creationId xmlns:a16="http://schemas.microsoft.com/office/drawing/2014/main" xmlns="" id="{42C15739-DF81-4B00-8DAC-32CB016326AC}"/>
              </a:ext>
            </a:extLst>
          </p:cNvPr>
          <p:cNvSpPr>
            <a:spLocks noGrp="1"/>
          </p:cNvSpPr>
          <p:nvPr>
            <p:ph sz="quarter" idx="19"/>
          </p:nvPr>
        </p:nvSpPr>
        <p:spPr>
          <a:xfrm>
            <a:off x="5874545" y="2497028"/>
            <a:ext cx="2170083" cy="3675172"/>
          </a:xfrm>
        </p:spPr>
        <p:txBody>
          <a:bodyPr>
            <a:normAutofit/>
          </a:bodyPr>
          <a:lstStyle>
            <a:lvl1pPr marL="0" indent="0" algn="ctr">
              <a:buNone/>
              <a:defRPr sz="1400"/>
            </a:lvl1pPr>
          </a:lstStyle>
          <a:p>
            <a:pPr lvl="0"/>
            <a:r>
              <a:rPr lang="en-US" dirty="0"/>
              <a:t>Edit Master text styles</a:t>
            </a:r>
          </a:p>
        </p:txBody>
      </p:sp>
      <p:sp>
        <p:nvSpPr>
          <p:cNvPr id="11" name="Content Placeholder 3">
            <a:extLst>
              <a:ext uri="{FF2B5EF4-FFF2-40B4-BE49-F238E27FC236}">
                <a16:creationId xmlns:a16="http://schemas.microsoft.com/office/drawing/2014/main" xmlns="" id="{0DC2D28D-A1B3-45D5-9098-553A8178E568}"/>
              </a:ext>
            </a:extLst>
          </p:cNvPr>
          <p:cNvSpPr>
            <a:spLocks noGrp="1"/>
          </p:cNvSpPr>
          <p:nvPr>
            <p:ph sz="quarter" idx="20"/>
          </p:nvPr>
        </p:nvSpPr>
        <p:spPr>
          <a:xfrm>
            <a:off x="1101755" y="2497028"/>
            <a:ext cx="2170083" cy="3675172"/>
          </a:xfrm>
        </p:spPr>
        <p:txBody>
          <a:bodyPr>
            <a:normAutofit/>
          </a:bodyPr>
          <a:lstStyle>
            <a:lvl1pPr marL="0" indent="0" algn="ctr">
              <a:buNone/>
              <a:defRPr sz="1400"/>
            </a:lvl1pPr>
          </a:lstStyle>
          <a:p>
            <a:pPr lvl="0"/>
            <a:r>
              <a:rPr lang="en-US" dirty="0"/>
              <a:t>Edit Master text styles</a:t>
            </a:r>
          </a:p>
        </p:txBody>
      </p:sp>
    </p:spTree>
    <p:extLst>
      <p:ext uri="{BB962C8B-B14F-4D97-AF65-F5344CB8AC3E}">
        <p14:creationId xmlns:p14="http://schemas.microsoft.com/office/powerpoint/2010/main" val="2181487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5FB99223-9C96-4114-9FE0-DE2C0AA923A7}"/>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E43457C3-51EB-4C93-9867-24E7B3E5D640}"/>
              </a:ext>
            </a:extLst>
          </p:cNvPr>
          <p:cNvSpPr>
            <a:spLocks noGrp="1"/>
          </p:cNvSpPr>
          <p:nvPr>
            <p:ph type="ctrTitle" hasCustomPrompt="1"/>
          </p:nvPr>
        </p:nvSpPr>
        <p:spPr>
          <a:xfrm>
            <a:off x="1143000" y="3502326"/>
            <a:ext cx="6858000" cy="939291"/>
          </a:xfrm>
        </p:spPr>
        <p:txBody>
          <a:bodyPr anchor="b">
            <a:normAutofit/>
          </a:bodyPr>
          <a:lstStyle>
            <a:lvl1pPr algn="ctr">
              <a:defRPr sz="480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xmlns="" id="{293BFB4B-D875-4A08-B065-96FF7027078F}"/>
              </a:ext>
            </a:extLst>
          </p:cNvPr>
          <p:cNvSpPr>
            <a:spLocks noGrp="1"/>
          </p:cNvSpPr>
          <p:nvPr>
            <p:ph type="subTitle" idx="1"/>
          </p:nvPr>
        </p:nvSpPr>
        <p:spPr>
          <a:xfrm>
            <a:off x="2167392" y="4441616"/>
            <a:ext cx="4809227" cy="84919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795084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162102863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content with r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Text Placeholder 8">
            <a:extLst>
              <a:ext uri="{FF2B5EF4-FFF2-40B4-BE49-F238E27FC236}">
                <a16:creationId xmlns:a16="http://schemas.microsoft.com/office/drawing/2014/main" xmlns="" id="{D8B290C5-1CC0-448A-99CD-89CB75DE76DC}"/>
              </a:ext>
            </a:extLst>
          </p:cNvPr>
          <p:cNvSpPr>
            <a:spLocks noGrp="1"/>
          </p:cNvSpPr>
          <p:nvPr>
            <p:ph type="body" sz="quarter" idx="22" hasCustomPrompt="1"/>
          </p:nvPr>
        </p:nvSpPr>
        <p:spPr>
          <a:xfrm>
            <a:off x="629842" y="2204739"/>
            <a:ext cx="1052310" cy="986136"/>
          </a:xfrm>
          <a:noFill/>
        </p:spPr>
        <p:txBody>
          <a:bodyPr lIns="91440" tIns="91440" rIns="91440" bIns="91440" anchor="ctr">
            <a:noAutofit/>
          </a:bodyPr>
          <a:lstStyle>
            <a:lvl1pPr marL="0" indent="0" algn="r">
              <a:lnSpc>
                <a:spcPct val="100000"/>
              </a:lnSpc>
              <a:buNone/>
              <a:defRPr sz="6000" b="0">
                <a:solidFill>
                  <a:schemeClr val="accent1"/>
                </a:solidFill>
                <a:latin typeface="+mn-lt"/>
              </a:defRPr>
            </a:lvl1pPr>
          </a:lstStyle>
          <a:p>
            <a:pPr lvl="0"/>
            <a:r>
              <a:rPr lang="ro-RO" dirty="0"/>
              <a:t>#</a:t>
            </a:r>
            <a:endParaRPr lang="en-US" dirty="0"/>
          </a:p>
        </p:txBody>
      </p:sp>
      <p:sp>
        <p:nvSpPr>
          <p:cNvPr id="5" name="Text Placeholder 8">
            <a:extLst>
              <a:ext uri="{FF2B5EF4-FFF2-40B4-BE49-F238E27FC236}">
                <a16:creationId xmlns:a16="http://schemas.microsoft.com/office/drawing/2014/main" xmlns="" id="{32F12F9A-F9CA-4C5D-983A-56C3B611834E}"/>
              </a:ext>
            </a:extLst>
          </p:cNvPr>
          <p:cNvSpPr>
            <a:spLocks noGrp="1"/>
          </p:cNvSpPr>
          <p:nvPr>
            <p:ph type="body" sz="quarter" idx="23" hasCustomPrompt="1"/>
          </p:nvPr>
        </p:nvSpPr>
        <p:spPr>
          <a:xfrm>
            <a:off x="1714503" y="2204739"/>
            <a:ext cx="3021401" cy="986136"/>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6" name="Text Placeholder 8">
            <a:extLst>
              <a:ext uri="{FF2B5EF4-FFF2-40B4-BE49-F238E27FC236}">
                <a16:creationId xmlns:a16="http://schemas.microsoft.com/office/drawing/2014/main" xmlns="" id="{29150D71-95DB-4AB8-8E40-B13F3159A734}"/>
              </a:ext>
            </a:extLst>
          </p:cNvPr>
          <p:cNvSpPr>
            <a:spLocks noGrp="1"/>
          </p:cNvSpPr>
          <p:nvPr>
            <p:ph type="body" sz="quarter" idx="24" hasCustomPrompt="1"/>
          </p:nvPr>
        </p:nvSpPr>
        <p:spPr>
          <a:xfrm>
            <a:off x="629842" y="3320236"/>
            <a:ext cx="4106060" cy="693780"/>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7" name="Picture 6">
            <a:extLst>
              <a:ext uri="{FF2B5EF4-FFF2-40B4-BE49-F238E27FC236}">
                <a16:creationId xmlns:a16="http://schemas.microsoft.com/office/drawing/2014/main" xmlns="" id="{DE04643D-9CB7-4A1E-9F9C-61865D4F4F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8302" y="1725762"/>
            <a:ext cx="3321201" cy="8026236"/>
          </a:xfrm>
          <a:prstGeom prst="rect">
            <a:avLst/>
          </a:prstGeom>
        </p:spPr>
      </p:pic>
      <p:sp>
        <p:nvSpPr>
          <p:cNvPr id="9" name="Picture Placeholder 3">
            <a:extLst>
              <a:ext uri="{FF2B5EF4-FFF2-40B4-BE49-F238E27FC236}">
                <a16:creationId xmlns:a16="http://schemas.microsoft.com/office/drawing/2014/main" xmlns="" id="{225CD48F-2388-4348-8202-6B81E6197B00}"/>
              </a:ext>
            </a:extLst>
          </p:cNvPr>
          <p:cNvSpPr>
            <a:spLocks noGrp="1"/>
          </p:cNvSpPr>
          <p:nvPr>
            <p:ph type="pic" sz="quarter" idx="31"/>
          </p:nvPr>
        </p:nvSpPr>
        <p:spPr>
          <a:xfrm>
            <a:off x="5918229" y="2883289"/>
            <a:ext cx="2387573" cy="5693847"/>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8852553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a16="http://schemas.microsoft.com/office/drawing/2014/main" xmlns="" id="{377D4C0B-3A0A-4FE1-BF09-CA93451B9776}"/>
              </a:ext>
            </a:extLst>
          </p:cNvPr>
          <p:cNvSpPr>
            <a:spLocks noGrp="1"/>
          </p:cNvSpPr>
          <p:nvPr>
            <p:ph sz="quarter" idx="16"/>
          </p:nvPr>
        </p:nvSpPr>
        <p:spPr>
          <a:xfrm>
            <a:off x="629841" y="2219326"/>
            <a:ext cx="7886700" cy="3781425"/>
          </a:xfrm>
        </p:spPr>
        <p:txBody>
          <a:bodyPr>
            <a:normAutofit/>
          </a:bodyPr>
          <a:lstStyle>
            <a:lvl1pPr>
              <a:defRPr sz="1200"/>
            </a:lvl1pPr>
            <a:lvl2pPr>
              <a:defRPr sz="1100"/>
            </a:lvl2pPr>
            <a:lvl3pPr>
              <a:defRPr sz="105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57350807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bottom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Picture Placeholder 6">
            <a:extLst>
              <a:ext uri="{FF2B5EF4-FFF2-40B4-BE49-F238E27FC236}">
                <a16:creationId xmlns:a16="http://schemas.microsoft.com/office/drawing/2014/main" xmlns="" id="{CC030D87-FF7B-46F6-A7AF-260ADB4F4A7B}"/>
              </a:ext>
            </a:extLst>
          </p:cNvPr>
          <p:cNvSpPr>
            <a:spLocks noGrp="1"/>
          </p:cNvSpPr>
          <p:nvPr>
            <p:ph type="pic" sz="quarter" idx="14"/>
          </p:nvPr>
        </p:nvSpPr>
        <p:spPr>
          <a:xfrm>
            <a:off x="0" y="2967492"/>
            <a:ext cx="9144000" cy="3890513"/>
          </a:xfrm>
          <a:noFill/>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a16="http://schemas.microsoft.com/office/drawing/2014/main" xmlns="" id="{A5C0D5A7-9EA4-47CB-997B-7C224B20BFFD}"/>
              </a:ext>
            </a:extLst>
          </p:cNvPr>
          <p:cNvSpPr>
            <a:spLocks noGrp="1"/>
          </p:cNvSpPr>
          <p:nvPr>
            <p:ph type="body" sz="quarter" idx="22" hasCustomPrompt="1"/>
          </p:nvPr>
        </p:nvSpPr>
        <p:spPr>
          <a:xfrm>
            <a:off x="629843"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7" name="Text Placeholder 8">
            <a:extLst>
              <a:ext uri="{FF2B5EF4-FFF2-40B4-BE49-F238E27FC236}">
                <a16:creationId xmlns:a16="http://schemas.microsoft.com/office/drawing/2014/main" xmlns="" id="{9F2A4E35-C449-42D9-B18C-7995C7A0C5F4}"/>
              </a:ext>
            </a:extLst>
          </p:cNvPr>
          <p:cNvSpPr>
            <a:spLocks noGrp="1"/>
          </p:cNvSpPr>
          <p:nvPr>
            <p:ph type="body" sz="quarter" idx="23" hasCustomPrompt="1"/>
          </p:nvPr>
        </p:nvSpPr>
        <p:spPr>
          <a:xfrm>
            <a:off x="629843" y="5218088"/>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a16="http://schemas.microsoft.com/office/drawing/2014/main" xmlns="" id="{3D1641A5-6BD6-42DC-935B-3ED916780DEE}"/>
              </a:ext>
            </a:extLst>
          </p:cNvPr>
          <p:cNvSpPr>
            <a:spLocks noGrp="1"/>
          </p:cNvSpPr>
          <p:nvPr>
            <p:ph type="body" sz="quarter" idx="24" hasCustomPrompt="1"/>
          </p:nvPr>
        </p:nvSpPr>
        <p:spPr>
          <a:xfrm>
            <a:off x="6381887"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9" name="Text Placeholder 8">
            <a:extLst>
              <a:ext uri="{FF2B5EF4-FFF2-40B4-BE49-F238E27FC236}">
                <a16:creationId xmlns:a16="http://schemas.microsoft.com/office/drawing/2014/main" xmlns="" id="{E317C9A6-2FDD-4377-B43A-B900CFB3F0FA}"/>
              </a:ext>
            </a:extLst>
          </p:cNvPr>
          <p:cNvSpPr>
            <a:spLocks noGrp="1"/>
          </p:cNvSpPr>
          <p:nvPr>
            <p:ph type="body" sz="quarter" idx="25" hasCustomPrompt="1"/>
          </p:nvPr>
        </p:nvSpPr>
        <p:spPr>
          <a:xfrm>
            <a:off x="6381887" y="5218088"/>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335435400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4" name="Picture Placeholder 6">
            <a:extLst>
              <a:ext uri="{FF2B5EF4-FFF2-40B4-BE49-F238E27FC236}">
                <a16:creationId xmlns:a16="http://schemas.microsoft.com/office/drawing/2014/main" xmlns="" id="{CC030D87-FF7B-46F6-A7AF-260ADB4F4A7B}"/>
              </a:ext>
            </a:extLst>
          </p:cNvPr>
          <p:cNvSpPr>
            <a:spLocks noGrp="1"/>
          </p:cNvSpPr>
          <p:nvPr>
            <p:ph type="pic" sz="quarter" idx="14"/>
          </p:nvPr>
        </p:nvSpPr>
        <p:spPr>
          <a:xfrm>
            <a:off x="0" y="2685691"/>
            <a:ext cx="9144000" cy="2817962"/>
          </a:xfrm>
          <a:noFill/>
        </p:spPr>
        <p:txBody>
          <a:bodyPr>
            <a:normAutofit/>
          </a:bodyPr>
          <a:lstStyle>
            <a:lvl1pPr marL="0" indent="0" algn="ctr">
              <a:buNone/>
              <a:defRPr sz="2000"/>
            </a:lvl1pPr>
          </a:lstStyle>
          <a:p>
            <a:endParaRPr lang="en-US"/>
          </a:p>
        </p:txBody>
      </p:sp>
      <p:sp>
        <p:nvSpPr>
          <p:cNvPr id="16" name="Picture Placeholder 20">
            <a:extLst>
              <a:ext uri="{FF2B5EF4-FFF2-40B4-BE49-F238E27FC236}">
                <a16:creationId xmlns:a16="http://schemas.microsoft.com/office/drawing/2014/main" xmlns="" id="{26C6314E-36BE-4EFC-A4F5-4863352DEE07}"/>
              </a:ext>
            </a:extLst>
          </p:cNvPr>
          <p:cNvSpPr>
            <a:spLocks noGrp="1"/>
          </p:cNvSpPr>
          <p:nvPr>
            <p:ph type="pic" sz="quarter" idx="18"/>
          </p:nvPr>
        </p:nvSpPr>
        <p:spPr>
          <a:xfrm>
            <a:off x="3780708" y="1889925"/>
            <a:ext cx="1582584" cy="4562357"/>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18" name="Picture Placeholder 20">
            <a:extLst>
              <a:ext uri="{FF2B5EF4-FFF2-40B4-BE49-F238E27FC236}">
                <a16:creationId xmlns:a16="http://schemas.microsoft.com/office/drawing/2014/main" xmlns="" id="{4876D41C-4424-48D0-8CBA-072D42A6E2CD}"/>
              </a:ext>
            </a:extLst>
          </p:cNvPr>
          <p:cNvSpPr>
            <a:spLocks noGrp="1"/>
          </p:cNvSpPr>
          <p:nvPr>
            <p:ph type="pic" sz="quarter" idx="19"/>
          </p:nvPr>
        </p:nvSpPr>
        <p:spPr>
          <a:xfrm>
            <a:off x="6285908"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0" name="Picture Placeholder 20">
            <a:extLst>
              <a:ext uri="{FF2B5EF4-FFF2-40B4-BE49-F238E27FC236}">
                <a16:creationId xmlns:a16="http://schemas.microsoft.com/office/drawing/2014/main" xmlns="" id="{A13E52EC-AA11-474A-8DD6-E4583A78BC16}"/>
              </a:ext>
            </a:extLst>
          </p:cNvPr>
          <p:cNvSpPr>
            <a:spLocks noGrp="1"/>
          </p:cNvSpPr>
          <p:nvPr>
            <p:ph type="pic" sz="quarter" idx="20"/>
          </p:nvPr>
        </p:nvSpPr>
        <p:spPr>
          <a:xfrm>
            <a:off x="1411024"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36510216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title and full pictures">
    <p:bg>
      <p:bgPr>
        <a:solidFill>
          <a:schemeClr val="accent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74420DFE-51E7-4090-88DB-7E26CE4EDB15}"/>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7073036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0"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0"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5892260"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892260"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1119470"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1119470"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82942998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revi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422341"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14840" y="3171744"/>
            <a:ext cx="2303252" cy="1891962"/>
          </a:xfrm>
          <a:prstGeom prst="roundRect">
            <a:avLst>
              <a:gd name="adj" fmla="val 2988"/>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629842"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5990878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6 boxes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0"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0"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28"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28"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2"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2"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C1E67C2E-E56E-46B4-ACC7-DAD17FCCC5F3}"/>
              </a:ext>
            </a:extLst>
          </p:cNvPr>
          <p:cNvSpPr>
            <a:spLocks noGrp="1"/>
          </p:cNvSpPr>
          <p:nvPr>
            <p:ph type="body" sz="quarter" idx="24" hasCustomPrompt="1"/>
          </p:nvPr>
        </p:nvSpPr>
        <p:spPr>
          <a:xfrm>
            <a:off x="3506640"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73FEF8C0-31F8-4F62-8E79-E1ED5C0CA20F}"/>
              </a:ext>
            </a:extLst>
          </p:cNvPr>
          <p:cNvSpPr>
            <a:spLocks noGrp="1"/>
          </p:cNvSpPr>
          <p:nvPr>
            <p:ph type="body" sz="quarter" idx="25" hasCustomPrompt="1"/>
          </p:nvPr>
        </p:nvSpPr>
        <p:spPr>
          <a:xfrm>
            <a:off x="3506640" y="5334005"/>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7" name="Text Placeholder 8">
            <a:extLst>
              <a:ext uri="{FF2B5EF4-FFF2-40B4-BE49-F238E27FC236}">
                <a16:creationId xmlns:a16="http://schemas.microsoft.com/office/drawing/2014/main" xmlns="" id="{08A046F5-27A3-4529-8394-A082E80A80D6}"/>
              </a:ext>
            </a:extLst>
          </p:cNvPr>
          <p:cNvSpPr>
            <a:spLocks noGrp="1"/>
          </p:cNvSpPr>
          <p:nvPr>
            <p:ph type="body" sz="quarter" idx="26" hasCustomPrompt="1"/>
          </p:nvPr>
        </p:nvSpPr>
        <p:spPr>
          <a:xfrm>
            <a:off x="6099428"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8" name="Text Placeholder 8">
            <a:extLst>
              <a:ext uri="{FF2B5EF4-FFF2-40B4-BE49-F238E27FC236}">
                <a16:creationId xmlns:a16="http://schemas.microsoft.com/office/drawing/2014/main" xmlns="" id="{FC688F78-1FA2-469E-8EE2-3442831C44DB}"/>
              </a:ext>
            </a:extLst>
          </p:cNvPr>
          <p:cNvSpPr>
            <a:spLocks noGrp="1"/>
          </p:cNvSpPr>
          <p:nvPr>
            <p:ph type="body" sz="quarter" idx="27" hasCustomPrompt="1"/>
          </p:nvPr>
        </p:nvSpPr>
        <p:spPr>
          <a:xfrm>
            <a:off x="6099428" y="5334005"/>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9" name="Text Placeholder 8">
            <a:extLst>
              <a:ext uri="{FF2B5EF4-FFF2-40B4-BE49-F238E27FC236}">
                <a16:creationId xmlns:a16="http://schemas.microsoft.com/office/drawing/2014/main" xmlns="" id="{BD84387F-B28C-4DAA-89C1-721A8D32A0ED}"/>
              </a:ext>
            </a:extLst>
          </p:cNvPr>
          <p:cNvSpPr>
            <a:spLocks noGrp="1"/>
          </p:cNvSpPr>
          <p:nvPr>
            <p:ph type="body" sz="quarter" idx="28" hasCustomPrompt="1"/>
          </p:nvPr>
        </p:nvSpPr>
        <p:spPr>
          <a:xfrm>
            <a:off x="913852"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DFFC3347-B7DD-43EF-B34B-D9ADC78A206E}"/>
              </a:ext>
            </a:extLst>
          </p:cNvPr>
          <p:cNvSpPr>
            <a:spLocks noGrp="1"/>
          </p:cNvSpPr>
          <p:nvPr>
            <p:ph type="body" sz="quarter" idx="29" hasCustomPrompt="1"/>
          </p:nvPr>
        </p:nvSpPr>
        <p:spPr>
          <a:xfrm>
            <a:off x="913852" y="5334005"/>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422413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starts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29319B5-A4E0-4938-A58A-AC84955E2F9C}"/>
              </a:ext>
            </a:extLst>
          </p:cNvPr>
          <p:cNvSpPr/>
          <p:nvPr userDrawn="1"/>
        </p:nvSpPr>
        <p:spPr>
          <a:xfrm>
            <a:off x="0" y="4905379"/>
            <a:ext cx="9144000" cy="1952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0"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0"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28"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28"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2"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2"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877D1D5E-F358-4F5F-BEA8-DDCC07E22C9D}"/>
              </a:ext>
            </a:extLst>
          </p:cNvPr>
          <p:cNvSpPr>
            <a:spLocks noGrp="1"/>
          </p:cNvSpPr>
          <p:nvPr>
            <p:ph type="body" sz="quarter" idx="24" hasCustomPrompt="1"/>
          </p:nvPr>
        </p:nvSpPr>
        <p:spPr>
          <a:xfrm>
            <a:off x="629841" y="5140552"/>
            <a:ext cx="7886700" cy="1279303"/>
          </a:xfrm>
          <a:noFill/>
        </p:spPr>
        <p:txBody>
          <a:bodyPr lIns="91440" tIns="9144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401622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794AC-FDA8-4E98-B0FD-C90B534E38E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DEE89F25-ADC0-4CE7-809D-7260E93D4B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4009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0"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892260"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1119470"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4" name="Picture Placeholder 6">
            <a:extLst>
              <a:ext uri="{FF2B5EF4-FFF2-40B4-BE49-F238E27FC236}">
                <a16:creationId xmlns:a16="http://schemas.microsoft.com/office/drawing/2014/main" xmlns="" id="{5DA3FC38-B4E3-478B-A715-58728FAF08D8}"/>
              </a:ext>
            </a:extLst>
          </p:cNvPr>
          <p:cNvSpPr>
            <a:spLocks noGrp="1"/>
          </p:cNvSpPr>
          <p:nvPr>
            <p:ph type="pic" sz="quarter" idx="14"/>
          </p:nvPr>
        </p:nvSpPr>
        <p:spPr>
          <a:xfrm>
            <a:off x="0" y="2967492"/>
            <a:ext cx="9144000" cy="3890513"/>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14892753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798056"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798056"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4" name="Picture Placeholder 3">
            <a:extLst>
              <a:ext uri="{FF2B5EF4-FFF2-40B4-BE49-F238E27FC236}">
                <a16:creationId xmlns:a16="http://schemas.microsoft.com/office/drawing/2014/main" xmlns="" id="{4A3E3D14-C7A3-45CA-8545-C11550374810}"/>
              </a:ext>
            </a:extLst>
          </p:cNvPr>
          <p:cNvSpPr>
            <a:spLocks noGrp="1"/>
          </p:cNvSpPr>
          <p:nvPr>
            <p:ph type="pic" sz="quarter" idx="28"/>
          </p:nvPr>
        </p:nvSpPr>
        <p:spPr>
          <a:xfrm>
            <a:off x="1241309"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5" name="Text Placeholder 8">
            <a:extLst>
              <a:ext uri="{FF2B5EF4-FFF2-40B4-BE49-F238E27FC236}">
                <a16:creationId xmlns:a16="http://schemas.microsoft.com/office/drawing/2014/main" xmlns="" id="{8BDDFF3E-238B-4231-9684-2940C02AE7AD}"/>
              </a:ext>
            </a:extLst>
          </p:cNvPr>
          <p:cNvSpPr>
            <a:spLocks noGrp="1"/>
          </p:cNvSpPr>
          <p:nvPr>
            <p:ph type="body" sz="quarter" idx="29" hasCustomPrompt="1"/>
          </p:nvPr>
        </p:nvSpPr>
        <p:spPr>
          <a:xfrm>
            <a:off x="271959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05F71765-C8AB-4B83-903D-F6F4152C53DA}"/>
              </a:ext>
            </a:extLst>
          </p:cNvPr>
          <p:cNvSpPr>
            <a:spLocks noGrp="1"/>
          </p:cNvSpPr>
          <p:nvPr>
            <p:ph type="body" sz="quarter" idx="30" hasCustomPrompt="1"/>
          </p:nvPr>
        </p:nvSpPr>
        <p:spPr>
          <a:xfrm>
            <a:off x="271959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8" name="Picture Placeholder 3">
            <a:extLst>
              <a:ext uri="{FF2B5EF4-FFF2-40B4-BE49-F238E27FC236}">
                <a16:creationId xmlns:a16="http://schemas.microsoft.com/office/drawing/2014/main" xmlns="" id="{D14412CD-A630-4DE7-8473-0B16FEF7B439}"/>
              </a:ext>
            </a:extLst>
          </p:cNvPr>
          <p:cNvSpPr>
            <a:spLocks noGrp="1"/>
          </p:cNvSpPr>
          <p:nvPr>
            <p:ph type="pic" sz="quarter" idx="31"/>
          </p:nvPr>
        </p:nvSpPr>
        <p:spPr>
          <a:xfrm>
            <a:off x="3162842"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463920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463920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1" name="Picture Placeholder 3">
            <a:extLst>
              <a:ext uri="{FF2B5EF4-FFF2-40B4-BE49-F238E27FC236}">
                <a16:creationId xmlns:a16="http://schemas.microsoft.com/office/drawing/2014/main" xmlns="" id="{F796D904-7760-4228-B281-49AEF4FC819F}"/>
              </a:ext>
            </a:extLst>
          </p:cNvPr>
          <p:cNvSpPr>
            <a:spLocks noGrp="1"/>
          </p:cNvSpPr>
          <p:nvPr>
            <p:ph type="pic" sz="quarter" idx="34"/>
          </p:nvPr>
        </p:nvSpPr>
        <p:spPr>
          <a:xfrm>
            <a:off x="5082455"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22" name="Text Placeholder 8">
            <a:extLst>
              <a:ext uri="{FF2B5EF4-FFF2-40B4-BE49-F238E27FC236}">
                <a16:creationId xmlns:a16="http://schemas.microsoft.com/office/drawing/2014/main" xmlns="" id="{D46E1DEB-2B4E-4994-8E6B-F411D439C31C}"/>
              </a:ext>
            </a:extLst>
          </p:cNvPr>
          <p:cNvSpPr>
            <a:spLocks noGrp="1"/>
          </p:cNvSpPr>
          <p:nvPr>
            <p:ph type="body" sz="quarter" idx="35" hasCustomPrompt="1"/>
          </p:nvPr>
        </p:nvSpPr>
        <p:spPr>
          <a:xfrm>
            <a:off x="6560738"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a16="http://schemas.microsoft.com/office/drawing/2014/main" xmlns="" id="{7380CBAB-7A32-49AE-A39E-C904445E7C78}"/>
              </a:ext>
            </a:extLst>
          </p:cNvPr>
          <p:cNvSpPr>
            <a:spLocks noGrp="1"/>
          </p:cNvSpPr>
          <p:nvPr>
            <p:ph type="body" sz="quarter" idx="36" hasCustomPrompt="1"/>
          </p:nvPr>
        </p:nvSpPr>
        <p:spPr>
          <a:xfrm>
            <a:off x="6560738"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4" name="Picture Placeholder 3">
            <a:extLst>
              <a:ext uri="{FF2B5EF4-FFF2-40B4-BE49-F238E27FC236}">
                <a16:creationId xmlns:a16="http://schemas.microsoft.com/office/drawing/2014/main" xmlns="" id="{B2E67D48-BFA2-423E-B89E-6FA9EB3AB23C}"/>
              </a:ext>
            </a:extLst>
          </p:cNvPr>
          <p:cNvSpPr>
            <a:spLocks noGrp="1"/>
          </p:cNvSpPr>
          <p:nvPr>
            <p:ph type="pic" sz="quarter" idx="37"/>
          </p:nvPr>
        </p:nvSpPr>
        <p:spPr>
          <a:xfrm>
            <a:off x="7003988"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2041669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tep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3485478" y="4425356"/>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3485478" y="4936697"/>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xmlns="" id="{51793195-0B1D-4F4F-AAAD-F9848671697D}"/>
              </a:ext>
            </a:extLst>
          </p:cNvPr>
          <p:cNvSpPr>
            <a:spLocks noGrp="1"/>
          </p:cNvSpPr>
          <p:nvPr>
            <p:ph type="body" sz="quarter" idx="34" hasCustomPrompt="1"/>
          </p:nvPr>
        </p:nvSpPr>
        <p:spPr>
          <a:xfrm>
            <a:off x="5871873" y="4425356"/>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xmlns="" id="{EBE13680-41E4-40B0-A1F8-FA8991DD88BF}"/>
              </a:ext>
            </a:extLst>
          </p:cNvPr>
          <p:cNvSpPr>
            <a:spLocks noGrp="1"/>
          </p:cNvSpPr>
          <p:nvPr>
            <p:ph type="body" sz="quarter" idx="35" hasCustomPrompt="1"/>
          </p:nvPr>
        </p:nvSpPr>
        <p:spPr>
          <a:xfrm>
            <a:off x="5871873" y="4936697"/>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B56ECF47-11D7-4FEE-964C-8954227E18D1}"/>
              </a:ext>
            </a:extLst>
          </p:cNvPr>
          <p:cNvSpPr>
            <a:spLocks noGrp="1"/>
          </p:cNvSpPr>
          <p:nvPr>
            <p:ph type="body" sz="quarter" idx="36" hasCustomPrompt="1"/>
          </p:nvPr>
        </p:nvSpPr>
        <p:spPr>
          <a:xfrm>
            <a:off x="1099083" y="4425356"/>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EC58685D-8BCF-425C-B17F-3DA934014CC8}"/>
              </a:ext>
            </a:extLst>
          </p:cNvPr>
          <p:cNvSpPr>
            <a:spLocks noGrp="1"/>
          </p:cNvSpPr>
          <p:nvPr>
            <p:ph type="body" sz="quarter" idx="37" hasCustomPrompt="1"/>
          </p:nvPr>
        </p:nvSpPr>
        <p:spPr>
          <a:xfrm>
            <a:off x="1099083" y="4936697"/>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76BD8F08-F6A5-47A7-847B-0DE2388A0D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3760" y="2350432"/>
            <a:ext cx="6136482" cy="1836218"/>
          </a:xfrm>
          <a:prstGeom prst="rect">
            <a:avLst/>
          </a:prstGeom>
        </p:spPr>
      </p:pic>
      <p:sp>
        <p:nvSpPr>
          <p:cNvPr id="29" name="Picture Placeholder 3">
            <a:extLst>
              <a:ext uri="{FF2B5EF4-FFF2-40B4-BE49-F238E27FC236}">
                <a16:creationId xmlns:a16="http://schemas.microsoft.com/office/drawing/2014/main" xmlns="" id="{FA92DD07-7E9F-4111-B0C3-C32FD57A8D1A}"/>
              </a:ext>
            </a:extLst>
          </p:cNvPr>
          <p:cNvSpPr>
            <a:spLocks noGrp="1"/>
          </p:cNvSpPr>
          <p:nvPr>
            <p:ph type="pic" sz="quarter" idx="28"/>
          </p:nvPr>
        </p:nvSpPr>
        <p:spPr>
          <a:xfrm>
            <a:off x="2499581" y="2044478"/>
            <a:ext cx="4147695" cy="1683200"/>
          </a:xfrm>
          <a:prstGeom prst="rect">
            <a:avLst/>
          </a:prstGeom>
          <a:solidFill>
            <a:schemeClr val="bg1">
              <a:lumMod val="85000"/>
            </a:schemeClr>
          </a:solidFill>
          <a:ln w="15875">
            <a:solidFill>
              <a:schemeClr val="tx1">
                <a:lumMod val="50000"/>
                <a:lumOff val="50000"/>
              </a:schemeClr>
            </a:solidFill>
          </a:ln>
          <a:scene3d>
            <a:camera prst="perspectiveRelaxedModerately" fov="5100000">
              <a:rot lat="18590636" lon="0" rev="0"/>
            </a:camera>
            <a:lightRig rig="threePt" dir="t"/>
          </a:scene3d>
          <a:sp3d prstMaterial="matte"/>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7100635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 step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3485478" y="4730156"/>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3485478"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xmlns="" id="{51793195-0B1D-4F4F-AAAD-F9848671697D}"/>
              </a:ext>
            </a:extLst>
          </p:cNvPr>
          <p:cNvSpPr>
            <a:spLocks noGrp="1"/>
          </p:cNvSpPr>
          <p:nvPr>
            <p:ph type="body" sz="quarter" idx="34" hasCustomPrompt="1"/>
          </p:nvPr>
        </p:nvSpPr>
        <p:spPr>
          <a:xfrm>
            <a:off x="5871873" y="4730156"/>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xmlns="" id="{EBE13680-41E4-40B0-A1F8-FA8991DD88BF}"/>
              </a:ext>
            </a:extLst>
          </p:cNvPr>
          <p:cNvSpPr>
            <a:spLocks noGrp="1"/>
          </p:cNvSpPr>
          <p:nvPr>
            <p:ph type="body" sz="quarter" idx="35" hasCustomPrompt="1"/>
          </p:nvPr>
        </p:nvSpPr>
        <p:spPr>
          <a:xfrm>
            <a:off x="5871873"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B56ECF47-11D7-4FEE-964C-8954227E18D1}"/>
              </a:ext>
            </a:extLst>
          </p:cNvPr>
          <p:cNvSpPr>
            <a:spLocks noGrp="1"/>
          </p:cNvSpPr>
          <p:nvPr>
            <p:ph type="body" sz="quarter" idx="36" hasCustomPrompt="1"/>
          </p:nvPr>
        </p:nvSpPr>
        <p:spPr>
          <a:xfrm>
            <a:off x="1099083" y="4730156"/>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EC58685D-8BCF-425C-B17F-3DA934014CC8}"/>
              </a:ext>
            </a:extLst>
          </p:cNvPr>
          <p:cNvSpPr>
            <a:spLocks noGrp="1"/>
          </p:cNvSpPr>
          <p:nvPr>
            <p:ph type="body" sz="quarter" idx="37" hasCustomPrompt="1"/>
          </p:nvPr>
        </p:nvSpPr>
        <p:spPr>
          <a:xfrm>
            <a:off x="1099083"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2" name="Picture Placeholder 6">
            <a:extLst>
              <a:ext uri="{FF2B5EF4-FFF2-40B4-BE49-F238E27FC236}">
                <a16:creationId xmlns:a16="http://schemas.microsoft.com/office/drawing/2014/main" xmlns="" id="{6B6812B0-C931-4CA5-AB6A-A8699207D92A}"/>
              </a:ext>
            </a:extLst>
          </p:cNvPr>
          <p:cNvSpPr>
            <a:spLocks noGrp="1"/>
          </p:cNvSpPr>
          <p:nvPr>
            <p:ph type="pic" sz="quarter" idx="16"/>
          </p:nvPr>
        </p:nvSpPr>
        <p:spPr>
          <a:xfrm>
            <a:off x="3" y="2296996"/>
            <a:ext cx="9143999" cy="2275009"/>
          </a:xfrm>
          <a:noFill/>
          <a:ln w="6350">
            <a:noFill/>
          </a:ln>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02592261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picture with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2570047"/>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B8EE47F1-5B07-4F15-9C34-2207353A840D}"/>
              </a:ext>
            </a:extLst>
          </p:cNvPr>
          <p:cNvSpPr>
            <a:spLocks noGrp="1"/>
          </p:cNvSpPr>
          <p:nvPr>
            <p:ph type="pic" sz="quarter" idx="14"/>
          </p:nvPr>
        </p:nvSpPr>
        <p:spPr>
          <a:xfrm>
            <a:off x="0" y="3821507"/>
            <a:ext cx="9144000" cy="3036497"/>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89130758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eature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3373022"/>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7" name="Text Placeholder 8">
            <a:extLst>
              <a:ext uri="{FF2B5EF4-FFF2-40B4-BE49-F238E27FC236}">
                <a16:creationId xmlns:a16="http://schemas.microsoft.com/office/drawing/2014/main" xmlns="" id="{1472AAA0-FF57-4BF9-A37A-30226A7C9F3F}"/>
              </a:ext>
            </a:extLst>
          </p:cNvPr>
          <p:cNvSpPr>
            <a:spLocks noGrp="1"/>
          </p:cNvSpPr>
          <p:nvPr>
            <p:ph type="body" sz="quarter" idx="23" hasCustomPrompt="1"/>
          </p:nvPr>
        </p:nvSpPr>
        <p:spPr>
          <a:xfrm>
            <a:off x="938123" y="2182811"/>
            <a:ext cx="7270137" cy="923925"/>
          </a:xfrm>
          <a:noFill/>
        </p:spPr>
        <p:txBody>
          <a:bodyPr lIns="91440" tIns="91440" rIns="91440" bIns="91440" anchor="t">
            <a:noAutofit/>
          </a:bodyPr>
          <a:lstStyle>
            <a:lvl1pPr marL="0" indent="0" algn="l">
              <a:lnSpc>
                <a:spcPct val="150000"/>
              </a:lnSpc>
              <a:spcBef>
                <a:spcPts val="600"/>
              </a:spcBef>
              <a:buNone/>
              <a:defRPr sz="1400" b="0">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546563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content with 3D imag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Picture Placeholder 3">
            <a:extLst>
              <a:ext uri="{FF2B5EF4-FFF2-40B4-BE49-F238E27FC236}">
                <a16:creationId xmlns:a16="http://schemas.microsoft.com/office/drawing/2014/main" xmlns="" id="{F1F2DF05-C0E4-48A0-9A35-E56F98127C1F}"/>
              </a:ext>
            </a:extLst>
          </p:cNvPr>
          <p:cNvSpPr>
            <a:spLocks noGrp="1"/>
          </p:cNvSpPr>
          <p:nvPr>
            <p:ph type="pic" sz="quarter" idx="28"/>
          </p:nvPr>
        </p:nvSpPr>
        <p:spPr>
          <a:xfrm rot="1800000">
            <a:off x="6241173" y="2197354"/>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0" name="Picture Placeholder 3">
            <a:extLst>
              <a:ext uri="{FF2B5EF4-FFF2-40B4-BE49-F238E27FC236}">
                <a16:creationId xmlns:a16="http://schemas.microsoft.com/office/drawing/2014/main" xmlns="" id="{8FAABC46-BE57-470D-83FB-4E5596F24E1E}"/>
              </a:ext>
            </a:extLst>
          </p:cNvPr>
          <p:cNvSpPr>
            <a:spLocks noGrp="1"/>
          </p:cNvSpPr>
          <p:nvPr>
            <p:ph type="pic" sz="quarter" idx="29"/>
          </p:nvPr>
        </p:nvSpPr>
        <p:spPr>
          <a:xfrm rot="1800000">
            <a:off x="5128365" y="2197356"/>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1" name="Text Placeholder 8">
            <a:extLst>
              <a:ext uri="{FF2B5EF4-FFF2-40B4-BE49-F238E27FC236}">
                <a16:creationId xmlns:a16="http://schemas.microsoft.com/office/drawing/2014/main" xmlns="" id="{342B996D-4BD9-4886-925B-A791A858F4C8}"/>
              </a:ext>
            </a:extLst>
          </p:cNvPr>
          <p:cNvSpPr>
            <a:spLocks noGrp="1"/>
          </p:cNvSpPr>
          <p:nvPr>
            <p:ph type="body" sz="quarter" idx="20" hasCustomPrompt="1"/>
          </p:nvPr>
        </p:nvSpPr>
        <p:spPr>
          <a:xfrm>
            <a:off x="629843" y="3138367"/>
            <a:ext cx="2955253"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FD6AF48-DFC4-44A9-BBEE-C33F9EF2073F}"/>
              </a:ext>
            </a:extLst>
          </p:cNvPr>
          <p:cNvSpPr>
            <a:spLocks noGrp="1"/>
          </p:cNvSpPr>
          <p:nvPr>
            <p:ph type="body" sz="quarter" idx="21" hasCustomPrompt="1"/>
          </p:nvPr>
        </p:nvSpPr>
        <p:spPr>
          <a:xfrm>
            <a:off x="629843" y="3584168"/>
            <a:ext cx="3549657" cy="211789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7457460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list with ic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38E9C7-E3AF-4928-8B4D-76580C7665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29" y="0"/>
            <a:ext cx="3166679" cy="6858000"/>
          </a:xfrm>
          <a:prstGeom prst="rect">
            <a:avLst/>
          </a:prstGeom>
        </p:spPr>
      </p:pic>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743664" y="896254"/>
            <a:ext cx="4772879" cy="986136"/>
          </a:xfrm>
        </p:spPr>
        <p:txBody>
          <a:bodyPr/>
          <a:lstStyle>
            <a:lvl1pPr algn="l">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743661" y="1758535"/>
            <a:ext cx="4716922" cy="1057279"/>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685801" y="1876429"/>
            <a:ext cx="2683670" cy="6772275"/>
          </a:xfrm>
          <a:solidFill>
            <a:schemeClr val="accent1"/>
          </a:solidFill>
          <a:ln w="9525">
            <a:solidFill>
              <a:schemeClr val="tx1"/>
            </a:solidFill>
          </a:ln>
          <a:scene3d>
            <a:camera prst="perspectiveRight" fov="6240000"/>
            <a:lightRig rig="threePt" dir="t"/>
          </a:scene3d>
          <a:sp3d prstMaterial="matte"/>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a16="http://schemas.microsoft.com/office/drawing/2014/main" xmlns="" id="{71D6DD2B-B5D6-440A-BB17-0865A429B127}"/>
              </a:ext>
            </a:extLst>
          </p:cNvPr>
          <p:cNvSpPr>
            <a:spLocks noGrp="1"/>
          </p:cNvSpPr>
          <p:nvPr>
            <p:ph type="body" sz="quarter" idx="33" hasCustomPrompt="1"/>
          </p:nvPr>
        </p:nvSpPr>
        <p:spPr>
          <a:xfrm>
            <a:off x="5409686"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a16="http://schemas.microsoft.com/office/drawing/2014/main" xmlns="" id="{4118BDE4-AED7-4389-B4F8-79B398B169AA}"/>
              </a:ext>
            </a:extLst>
          </p:cNvPr>
          <p:cNvSpPr>
            <a:spLocks noGrp="1"/>
          </p:cNvSpPr>
          <p:nvPr>
            <p:ph type="body" sz="quarter" idx="35" hasCustomPrompt="1"/>
          </p:nvPr>
        </p:nvSpPr>
        <p:spPr>
          <a:xfrm>
            <a:off x="7043740"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9" name="Text Placeholder 8">
            <a:extLst>
              <a:ext uri="{FF2B5EF4-FFF2-40B4-BE49-F238E27FC236}">
                <a16:creationId xmlns:a16="http://schemas.microsoft.com/office/drawing/2014/main" xmlns="" id="{F89B4110-05BF-486D-9778-2048DA5D747A}"/>
              </a:ext>
            </a:extLst>
          </p:cNvPr>
          <p:cNvSpPr>
            <a:spLocks noGrp="1"/>
          </p:cNvSpPr>
          <p:nvPr>
            <p:ph type="body" sz="quarter" idx="37" hasCustomPrompt="1"/>
          </p:nvPr>
        </p:nvSpPr>
        <p:spPr>
          <a:xfrm>
            <a:off x="3743664"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66756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faq">
    <p:spTree>
      <p:nvGrpSpPr>
        <p:cNvPr id="1" name=""/>
        <p:cNvGrpSpPr/>
        <p:nvPr/>
      </p:nvGrpSpPr>
      <p:grpSpPr>
        <a:xfrm>
          <a:off x="0" y="0"/>
          <a:ext cx="0" cy="0"/>
          <a:chOff x="0" y="0"/>
          <a:chExt cx="0" cy="0"/>
        </a:xfrm>
      </p:grpSpPr>
      <p:sp>
        <p:nvSpPr>
          <p:cNvPr id="36" name="Picture Placeholder 6">
            <a:extLst>
              <a:ext uri="{FF2B5EF4-FFF2-40B4-BE49-F238E27FC236}">
                <a16:creationId xmlns:a16="http://schemas.microsoft.com/office/drawing/2014/main" xmlns="" id="{E8789932-353E-48A0-BA3F-822CB7B8F4B8}"/>
              </a:ext>
            </a:extLst>
          </p:cNvPr>
          <p:cNvSpPr>
            <a:spLocks noGrp="1"/>
          </p:cNvSpPr>
          <p:nvPr>
            <p:ph type="pic" sz="quarter" idx="14"/>
          </p:nvPr>
        </p:nvSpPr>
        <p:spPr>
          <a:xfrm>
            <a:off x="0" y="2156604"/>
            <a:ext cx="9144000" cy="4701396"/>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629843" y="2501060"/>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629843" y="300878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1E303DEC-C209-4A6B-9BA3-C690221E51CB}"/>
              </a:ext>
            </a:extLst>
          </p:cNvPr>
          <p:cNvSpPr>
            <a:spLocks noGrp="1"/>
          </p:cNvSpPr>
          <p:nvPr>
            <p:ph type="body" sz="quarter" idx="24" hasCustomPrompt="1"/>
          </p:nvPr>
        </p:nvSpPr>
        <p:spPr>
          <a:xfrm>
            <a:off x="4805141" y="2501060"/>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9CB0E8B2-7C5A-48C5-9A03-F3E37ABFA5EF}"/>
              </a:ext>
            </a:extLst>
          </p:cNvPr>
          <p:cNvSpPr>
            <a:spLocks noGrp="1"/>
          </p:cNvSpPr>
          <p:nvPr>
            <p:ph type="body" sz="quarter" idx="25" hasCustomPrompt="1"/>
          </p:nvPr>
        </p:nvSpPr>
        <p:spPr>
          <a:xfrm>
            <a:off x="4805141" y="300878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9" name="Text Placeholder 8">
            <a:extLst>
              <a:ext uri="{FF2B5EF4-FFF2-40B4-BE49-F238E27FC236}">
                <a16:creationId xmlns:a16="http://schemas.microsoft.com/office/drawing/2014/main" xmlns="" id="{A796D8FA-3F5B-477F-B40E-38E3E2F56C95}"/>
              </a:ext>
            </a:extLst>
          </p:cNvPr>
          <p:cNvSpPr>
            <a:spLocks noGrp="1"/>
          </p:cNvSpPr>
          <p:nvPr>
            <p:ph type="body" sz="quarter" idx="26" hasCustomPrompt="1"/>
          </p:nvPr>
        </p:nvSpPr>
        <p:spPr>
          <a:xfrm>
            <a:off x="629843" y="4570167"/>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0" name="Text Placeholder 8">
            <a:extLst>
              <a:ext uri="{FF2B5EF4-FFF2-40B4-BE49-F238E27FC236}">
                <a16:creationId xmlns:a16="http://schemas.microsoft.com/office/drawing/2014/main" xmlns="" id="{ED78966A-E893-4006-B67F-D79600CE40DA}"/>
              </a:ext>
            </a:extLst>
          </p:cNvPr>
          <p:cNvSpPr>
            <a:spLocks noGrp="1"/>
          </p:cNvSpPr>
          <p:nvPr>
            <p:ph type="body" sz="quarter" idx="27" hasCustomPrompt="1"/>
          </p:nvPr>
        </p:nvSpPr>
        <p:spPr>
          <a:xfrm>
            <a:off x="629843" y="507789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31" name="Text Placeholder 8">
            <a:extLst>
              <a:ext uri="{FF2B5EF4-FFF2-40B4-BE49-F238E27FC236}">
                <a16:creationId xmlns:a16="http://schemas.microsoft.com/office/drawing/2014/main" xmlns="" id="{A1B81F0B-E4C3-4FE4-9973-A5F19879BCD1}"/>
              </a:ext>
            </a:extLst>
          </p:cNvPr>
          <p:cNvSpPr>
            <a:spLocks noGrp="1"/>
          </p:cNvSpPr>
          <p:nvPr>
            <p:ph type="body" sz="quarter" idx="28" hasCustomPrompt="1"/>
          </p:nvPr>
        </p:nvSpPr>
        <p:spPr>
          <a:xfrm>
            <a:off x="4805141" y="4570167"/>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2" name="Text Placeholder 8">
            <a:extLst>
              <a:ext uri="{FF2B5EF4-FFF2-40B4-BE49-F238E27FC236}">
                <a16:creationId xmlns:a16="http://schemas.microsoft.com/office/drawing/2014/main" xmlns="" id="{7DA8642C-8DCD-4A58-86CF-3AE150B748E4}"/>
              </a:ext>
            </a:extLst>
          </p:cNvPr>
          <p:cNvSpPr>
            <a:spLocks noGrp="1"/>
          </p:cNvSpPr>
          <p:nvPr>
            <p:ph type="body" sz="quarter" idx="29" hasCustomPrompt="1"/>
          </p:nvPr>
        </p:nvSpPr>
        <p:spPr>
          <a:xfrm>
            <a:off x="4805141" y="507789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25955837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5229061" y="194410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229061" y="238990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474A782B-FBF1-4C95-AC51-BE278873476E}"/>
              </a:ext>
            </a:extLst>
          </p:cNvPr>
          <p:cNvSpPr>
            <a:spLocks noGrp="1"/>
          </p:cNvSpPr>
          <p:nvPr>
            <p:ph type="body" sz="quarter" idx="22" hasCustomPrompt="1"/>
          </p:nvPr>
        </p:nvSpPr>
        <p:spPr>
          <a:xfrm>
            <a:off x="5229061" y="3082791"/>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6F3D74C7-68DB-41BA-8BE8-01E8E6F8AEEB}"/>
              </a:ext>
            </a:extLst>
          </p:cNvPr>
          <p:cNvSpPr>
            <a:spLocks noGrp="1"/>
          </p:cNvSpPr>
          <p:nvPr>
            <p:ph type="body" sz="quarter" idx="23" hasCustomPrompt="1"/>
          </p:nvPr>
        </p:nvSpPr>
        <p:spPr>
          <a:xfrm>
            <a:off x="5229061" y="3528588"/>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2" name="Text Placeholder 8">
            <a:extLst>
              <a:ext uri="{FF2B5EF4-FFF2-40B4-BE49-F238E27FC236}">
                <a16:creationId xmlns:a16="http://schemas.microsoft.com/office/drawing/2014/main" xmlns="" id="{EFDD8E63-9169-470C-86BF-A71DDA876171}"/>
              </a:ext>
            </a:extLst>
          </p:cNvPr>
          <p:cNvSpPr>
            <a:spLocks noGrp="1"/>
          </p:cNvSpPr>
          <p:nvPr>
            <p:ph type="body" sz="quarter" idx="24" hasCustomPrompt="1"/>
          </p:nvPr>
        </p:nvSpPr>
        <p:spPr>
          <a:xfrm>
            <a:off x="5229061" y="4221479"/>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a16="http://schemas.microsoft.com/office/drawing/2014/main" xmlns="" id="{2969BF76-3050-4FA3-895F-AD5934B525C2}"/>
              </a:ext>
            </a:extLst>
          </p:cNvPr>
          <p:cNvSpPr>
            <a:spLocks noGrp="1"/>
          </p:cNvSpPr>
          <p:nvPr>
            <p:ph type="body" sz="quarter" idx="25" hasCustomPrompt="1"/>
          </p:nvPr>
        </p:nvSpPr>
        <p:spPr>
          <a:xfrm>
            <a:off x="5229061" y="4667276"/>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4" name="Text Placeholder 8">
            <a:extLst>
              <a:ext uri="{FF2B5EF4-FFF2-40B4-BE49-F238E27FC236}">
                <a16:creationId xmlns:a16="http://schemas.microsoft.com/office/drawing/2014/main" xmlns="" id="{157715C3-4E5C-4202-8914-FE1598E73E65}"/>
              </a:ext>
            </a:extLst>
          </p:cNvPr>
          <p:cNvSpPr>
            <a:spLocks noGrp="1"/>
          </p:cNvSpPr>
          <p:nvPr>
            <p:ph type="body" sz="quarter" idx="26" hasCustomPrompt="1"/>
          </p:nvPr>
        </p:nvSpPr>
        <p:spPr>
          <a:xfrm>
            <a:off x="5229061" y="536016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902510E4-28B8-4357-9429-F15D1411A348}"/>
              </a:ext>
            </a:extLst>
          </p:cNvPr>
          <p:cNvSpPr>
            <a:spLocks noGrp="1"/>
          </p:cNvSpPr>
          <p:nvPr>
            <p:ph type="body" sz="quarter" idx="27" hasCustomPrompt="1"/>
          </p:nvPr>
        </p:nvSpPr>
        <p:spPr>
          <a:xfrm>
            <a:off x="5229061" y="580596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1292158"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2406892"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23595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6C5A0-F28A-48CC-AF5C-B79FFB5A53B4}"/>
              </a:ext>
            </a:extLst>
          </p:cNvPr>
          <p:cNvSpPr>
            <a:spLocks noGrp="1"/>
          </p:cNvSpPr>
          <p:nvPr>
            <p:ph type="title"/>
          </p:nvPr>
        </p:nvSpPr>
        <p:spPr>
          <a:xfrm>
            <a:off x="623888" y="170974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D08266-1D2A-46AC-8A6D-119315E3C9A1}"/>
              </a:ext>
            </a:extLst>
          </p:cNvPr>
          <p:cNvSpPr>
            <a:spLocks noGrp="1"/>
          </p:cNvSpPr>
          <p:nvPr>
            <p:ph type="body" idx="1"/>
          </p:nvPr>
        </p:nvSpPr>
        <p:spPr>
          <a:xfrm>
            <a:off x="623888" y="4589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519791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creebsho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3858244"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3" name="Text Placeholder 7">
            <a:extLst>
              <a:ext uri="{FF2B5EF4-FFF2-40B4-BE49-F238E27FC236}">
                <a16:creationId xmlns:a16="http://schemas.microsoft.com/office/drawing/2014/main" xmlns=""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6">
            <a:extLst>
              <a:ext uri="{FF2B5EF4-FFF2-40B4-BE49-F238E27FC236}">
                <a16:creationId xmlns:a16="http://schemas.microsoft.com/office/drawing/2014/main" xmlns="" id="{3FD3FDF6-B17E-4076-A57B-E6204F4BC612}"/>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2178362"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6" name="Picture Placeholder 3">
            <a:extLst>
              <a:ext uri="{FF2B5EF4-FFF2-40B4-BE49-F238E27FC236}">
                <a16:creationId xmlns:a16="http://schemas.microsoft.com/office/drawing/2014/main" xmlns="" id="{C79352EC-0D91-4171-9516-77136E2974A8}"/>
              </a:ext>
            </a:extLst>
          </p:cNvPr>
          <p:cNvSpPr>
            <a:spLocks noGrp="1"/>
          </p:cNvSpPr>
          <p:nvPr>
            <p:ph type="pic" sz="quarter" idx="29"/>
          </p:nvPr>
        </p:nvSpPr>
        <p:spPr>
          <a:xfrm>
            <a:off x="603395"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CD52D2FE-FBAC-474B-ADF4-98026EFC9ABA}"/>
              </a:ext>
            </a:extLst>
          </p:cNvPr>
          <p:cNvSpPr>
            <a:spLocks noGrp="1"/>
          </p:cNvSpPr>
          <p:nvPr>
            <p:ph type="pic" sz="quarter" idx="30"/>
          </p:nvPr>
        </p:nvSpPr>
        <p:spPr>
          <a:xfrm>
            <a:off x="7249412"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1301DAC2-52B4-4AED-BE9B-5FF55635FB90}"/>
              </a:ext>
            </a:extLst>
          </p:cNvPr>
          <p:cNvSpPr>
            <a:spLocks noGrp="1"/>
          </p:cNvSpPr>
          <p:nvPr>
            <p:ph type="pic" sz="quarter" idx="31"/>
          </p:nvPr>
        </p:nvSpPr>
        <p:spPr>
          <a:xfrm>
            <a:off x="5674445"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Tree>
    <p:extLst>
      <p:ext uri="{BB962C8B-B14F-4D97-AF65-F5344CB8AC3E}">
        <p14:creationId xmlns:p14="http://schemas.microsoft.com/office/powerpoint/2010/main" val="200744923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featur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a16="http://schemas.microsoft.com/office/drawing/2014/main" xmlns="" id="{8CD098DF-98F0-4860-8699-2A1F8FE853FF}"/>
              </a:ext>
            </a:extLst>
          </p:cNvPr>
          <p:cNvSpPr>
            <a:spLocks noGrp="1"/>
          </p:cNvSpPr>
          <p:nvPr>
            <p:ph type="pic" sz="quarter" idx="22"/>
          </p:nvPr>
        </p:nvSpPr>
        <p:spPr>
          <a:xfrm>
            <a:off x="3" y="1"/>
            <a:ext cx="9143999" cy="4981574"/>
          </a:xfrm>
          <a:noFill/>
          <a:ln w="6350">
            <a:noFill/>
          </a:ln>
        </p:spPr>
        <p:txBody>
          <a:bodyPr>
            <a:normAutofit/>
          </a:bodyPr>
          <a:lstStyle>
            <a:lvl1pPr marL="0" indent="0" algn="ctr">
              <a:buNone/>
              <a:defRPr sz="2000"/>
            </a:lvl1pPr>
          </a:lstStyle>
          <a:p>
            <a:endParaRPr lang="en-US"/>
          </a:p>
        </p:txBody>
      </p:sp>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6122028" y="2525130"/>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6122028" y="2970927"/>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6122028" y="3761841"/>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E4EEBBB3-25E7-4467-AA61-B09485A7277B}"/>
              </a:ext>
            </a:extLst>
          </p:cNvPr>
          <p:cNvSpPr>
            <a:spLocks noGrp="1"/>
          </p:cNvSpPr>
          <p:nvPr>
            <p:ph type="body" sz="quarter" idx="24" hasCustomPrompt="1"/>
          </p:nvPr>
        </p:nvSpPr>
        <p:spPr>
          <a:xfrm>
            <a:off x="6122028" y="4207638"/>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354FC217-1D45-49D0-B9DF-F75B9BB6A182}"/>
              </a:ext>
            </a:extLst>
          </p:cNvPr>
          <p:cNvSpPr>
            <a:spLocks noGrp="1"/>
          </p:cNvSpPr>
          <p:nvPr>
            <p:ph type="body" sz="quarter" idx="25" hasCustomPrompt="1"/>
          </p:nvPr>
        </p:nvSpPr>
        <p:spPr>
          <a:xfrm>
            <a:off x="627462" y="2525130"/>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2" name="Text Placeholder 8">
            <a:extLst>
              <a:ext uri="{FF2B5EF4-FFF2-40B4-BE49-F238E27FC236}">
                <a16:creationId xmlns:a16="http://schemas.microsoft.com/office/drawing/2014/main" xmlns="" id="{517AAC9E-F6E4-4423-B73D-35FCF5B60F93}"/>
              </a:ext>
            </a:extLst>
          </p:cNvPr>
          <p:cNvSpPr>
            <a:spLocks noGrp="1"/>
          </p:cNvSpPr>
          <p:nvPr>
            <p:ph type="body" sz="quarter" idx="26" hasCustomPrompt="1"/>
          </p:nvPr>
        </p:nvSpPr>
        <p:spPr>
          <a:xfrm>
            <a:off x="627462" y="2970927"/>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3" name="Text Placeholder 8">
            <a:extLst>
              <a:ext uri="{FF2B5EF4-FFF2-40B4-BE49-F238E27FC236}">
                <a16:creationId xmlns:a16="http://schemas.microsoft.com/office/drawing/2014/main" xmlns="" id="{370CADAD-646F-42C5-A68E-3716927A74B4}"/>
              </a:ext>
            </a:extLst>
          </p:cNvPr>
          <p:cNvSpPr>
            <a:spLocks noGrp="1"/>
          </p:cNvSpPr>
          <p:nvPr>
            <p:ph type="body" sz="quarter" idx="27" hasCustomPrompt="1"/>
          </p:nvPr>
        </p:nvSpPr>
        <p:spPr>
          <a:xfrm>
            <a:off x="627462" y="3761841"/>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4" name="Text Placeholder 8">
            <a:extLst>
              <a:ext uri="{FF2B5EF4-FFF2-40B4-BE49-F238E27FC236}">
                <a16:creationId xmlns:a16="http://schemas.microsoft.com/office/drawing/2014/main" xmlns="" id="{7C27A269-711E-497F-A715-15016B8D7EEF}"/>
              </a:ext>
            </a:extLst>
          </p:cNvPr>
          <p:cNvSpPr>
            <a:spLocks noGrp="1"/>
          </p:cNvSpPr>
          <p:nvPr>
            <p:ph type="body" sz="quarter" idx="28" hasCustomPrompt="1"/>
          </p:nvPr>
        </p:nvSpPr>
        <p:spPr>
          <a:xfrm>
            <a:off x="627462" y="4207638"/>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3858244"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5" name="Text Placeholder 8">
            <a:extLst>
              <a:ext uri="{FF2B5EF4-FFF2-40B4-BE49-F238E27FC236}">
                <a16:creationId xmlns:a16="http://schemas.microsoft.com/office/drawing/2014/main" xmlns="" id="{4BA16513-0882-44BD-96DF-D5FECFA662E0}"/>
              </a:ext>
            </a:extLst>
          </p:cNvPr>
          <p:cNvSpPr>
            <a:spLocks noGrp="1"/>
          </p:cNvSpPr>
          <p:nvPr>
            <p:ph type="body" sz="quarter" idx="29" hasCustomPrompt="1"/>
          </p:nvPr>
        </p:nvSpPr>
        <p:spPr>
          <a:xfrm>
            <a:off x="5675613" y="5342131"/>
            <a:ext cx="2394514" cy="463050"/>
          </a:xfrm>
          <a:noFill/>
        </p:spPr>
        <p:txBody>
          <a:bodyPr lIns="91440" tIns="91440" rIns="91440" bIns="0" anchor="b">
            <a:noAutofit/>
          </a:bodyPr>
          <a:lstStyle>
            <a:lvl1pPr marL="0" indent="0" algn="l">
              <a:lnSpc>
                <a:spcPct val="100000"/>
              </a:lnSpc>
              <a:buNone/>
              <a:defRPr sz="2400" b="0">
                <a:solidFill>
                  <a:schemeClr val="accent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6157163C-E04C-45D8-AE15-BBC65CB18956}"/>
              </a:ext>
            </a:extLst>
          </p:cNvPr>
          <p:cNvSpPr>
            <a:spLocks noGrp="1"/>
          </p:cNvSpPr>
          <p:nvPr>
            <p:ph type="body" sz="quarter" idx="30" hasCustomPrompt="1"/>
          </p:nvPr>
        </p:nvSpPr>
        <p:spPr>
          <a:xfrm>
            <a:off x="5675613" y="5787928"/>
            <a:ext cx="2394514"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9" name="Text Placeholder 8">
            <a:extLst>
              <a:ext uri="{FF2B5EF4-FFF2-40B4-BE49-F238E27FC236}">
                <a16:creationId xmlns:a16="http://schemas.microsoft.com/office/drawing/2014/main" xmlns="" id="{C3225622-E72D-4323-B46C-AA1E785BB615}"/>
              </a:ext>
            </a:extLst>
          </p:cNvPr>
          <p:cNvSpPr>
            <a:spLocks noGrp="1"/>
          </p:cNvSpPr>
          <p:nvPr>
            <p:ph type="body" sz="quarter" idx="31" hasCustomPrompt="1"/>
          </p:nvPr>
        </p:nvSpPr>
        <p:spPr>
          <a:xfrm>
            <a:off x="1073877" y="5342131"/>
            <a:ext cx="2394514" cy="463050"/>
          </a:xfrm>
          <a:noFill/>
        </p:spPr>
        <p:txBody>
          <a:bodyPr lIns="91440" tIns="91440" rIns="91440" bIns="0" anchor="b">
            <a:noAutofit/>
          </a:bodyPr>
          <a:lstStyle>
            <a:lvl1pPr marL="0" indent="0" algn="r">
              <a:lnSpc>
                <a:spcPct val="100000"/>
              </a:lnSpc>
              <a:buNone/>
              <a:defRPr sz="2400" b="0">
                <a:solidFill>
                  <a:schemeClr val="accent1"/>
                </a:solidFill>
                <a:latin typeface="+mj-lt"/>
              </a:defRPr>
            </a:lvl1pPr>
          </a:lstStyle>
          <a:p>
            <a:pPr lvl="0"/>
            <a:r>
              <a:rPr lang="en-US" dirty="0"/>
              <a:t>Edit text</a:t>
            </a:r>
          </a:p>
        </p:txBody>
      </p:sp>
      <p:sp>
        <p:nvSpPr>
          <p:cNvPr id="30" name="Text Placeholder 8">
            <a:extLst>
              <a:ext uri="{FF2B5EF4-FFF2-40B4-BE49-F238E27FC236}">
                <a16:creationId xmlns:a16="http://schemas.microsoft.com/office/drawing/2014/main" xmlns="" id="{9CD02536-60F8-44F9-BE4E-D20B396C5998}"/>
              </a:ext>
            </a:extLst>
          </p:cNvPr>
          <p:cNvSpPr>
            <a:spLocks noGrp="1"/>
          </p:cNvSpPr>
          <p:nvPr>
            <p:ph type="body" sz="quarter" idx="32" hasCustomPrompt="1"/>
          </p:nvPr>
        </p:nvSpPr>
        <p:spPr>
          <a:xfrm>
            <a:off x="1073877" y="5787928"/>
            <a:ext cx="2394514" cy="568124"/>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0727788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list 1">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3"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3" y="2070259"/>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3" y="3581299"/>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3"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2417539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list 2">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3"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3" y="2819235"/>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3"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3"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288451806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list 3">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3"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3" y="3586711"/>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3"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3" y="315941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8693702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List with 3D images">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xmlns="" id="{8C61E11F-EB2B-406C-A5D9-1DB72C14FEB1}"/>
              </a:ext>
            </a:extLst>
          </p:cNvPr>
          <p:cNvSpPr>
            <a:spLocks noGrp="1"/>
          </p:cNvSpPr>
          <p:nvPr>
            <p:ph type="pic" sz="quarter" idx="29"/>
          </p:nvPr>
        </p:nvSpPr>
        <p:spPr>
          <a:xfrm>
            <a:off x="6959587" y="2374980"/>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1735363" y="2374976"/>
            <a:ext cx="329168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1735363" y="2820773"/>
            <a:ext cx="3291683" cy="3191838"/>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5693434" y="2374980"/>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5301240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63"/>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0712059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_Ab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63"/>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5769538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432138"/>
            <a:ext cx="4135040" cy="463050"/>
          </a:xfrm>
          <a:noFill/>
        </p:spPr>
        <p:txBody>
          <a:bodyPr lIns="91440" tIns="91440" rIns="91440" bIns="0" anchor="b">
            <a:noAutofit/>
          </a:bodyPr>
          <a:lstStyle>
            <a:lvl1pPr marL="0" indent="0" algn="l">
              <a:lnSpc>
                <a:spcPct val="100000"/>
              </a:lnSpc>
              <a:buNone/>
              <a:defRPr sz="24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1902127" y="3053817"/>
            <a:ext cx="2862757"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Text Placeholder 8">
            <a:extLst>
              <a:ext uri="{FF2B5EF4-FFF2-40B4-BE49-F238E27FC236}">
                <a16:creationId xmlns:a16="http://schemas.microsoft.com/office/drawing/2014/main" xmlns="" id="{D19EA3C8-AC30-49EC-94FF-DFB1096BFDBE}"/>
              </a:ext>
            </a:extLst>
          </p:cNvPr>
          <p:cNvSpPr>
            <a:spLocks noGrp="1"/>
          </p:cNvSpPr>
          <p:nvPr>
            <p:ph type="body" sz="quarter" idx="22" hasCustomPrompt="1"/>
          </p:nvPr>
        </p:nvSpPr>
        <p:spPr>
          <a:xfrm>
            <a:off x="629842" y="4192569"/>
            <a:ext cx="4135040"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240282672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creebshots 2">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xmlns="" id="{03C7B090-E250-40A7-82A0-17233F93832D}"/>
              </a:ext>
            </a:extLst>
          </p:cNvPr>
          <p:cNvSpPr>
            <a:spLocks noGrp="1"/>
          </p:cNvSpPr>
          <p:nvPr>
            <p:ph type="pic" sz="quarter" idx="29"/>
          </p:nvPr>
        </p:nvSpPr>
        <p:spPr>
          <a:xfrm>
            <a:off x="6968944" y="2377008"/>
            <a:ext cx="1533128" cy="3656179"/>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pic>
        <p:nvPicPr>
          <p:cNvPr id="19" name="Picture 18">
            <a:extLst>
              <a:ext uri="{FF2B5EF4-FFF2-40B4-BE49-F238E27FC236}">
                <a16:creationId xmlns:a16="http://schemas.microsoft.com/office/drawing/2014/main" xmlns=""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78" y="1828800"/>
            <a:ext cx="2081048" cy="5029198"/>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3821908" y="2550323"/>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3">
            <a:extLst>
              <a:ext uri="{FF2B5EF4-FFF2-40B4-BE49-F238E27FC236}">
                <a16:creationId xmlns:a16="http://schemas.microsoft.com/office/drawing/2014/main" xmlns="" id="{E9D6827C-C8CC-4470-AC0C-9D1DCCE78358}"/>
              </a:ext>
            </a:extLst>
          </p:cNvPr>
          <p:cNvSpPr>
            <a:spLocks noGrp="1"/>
          </p:cNvSpPr>
          <p:nvPr>
            <p:ph type="pic" sz="quarter" idx="28"/>
          </p:nvPr>
        </p:nvSpPr>
        <p:spPr>
          <a:xfrm>
            <a:off x="5373841" y="2297384"/>
            <a:ext cx="1703912" cy="4063463"/>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sp>
        <p:nvSpPr>
          <p:cNvPr id="22" name="Picture Placeholder 3">
            <a:extLst>
              <a:ext uri="{FF2B5EF4-FFF2-40B4-BE49-F238E27FC236}">
                <a16:creationId xmlns:a16="http://schemas.microsoft.com/office/drawing/2014/main" xmlns="" id="{9EAE8288-771D-474C-8D62-123EBB658EE2}"/>
              </a:ext>
            </a:extLst>
          </p:cNvPr>
          <p:cNvSpPr>
            <a:spLocks noGrp="1"/>
          </p:cNvSpPr>
          <p:nvPr>
            <p:ph type="pic" sz="quarter" idx="30"/>
          </p:nvPr>
        </p:nvSpPr>
        <p:spPr>
          <a:xfrm>
            <a:off x="628651" y="2377008"/>
            <a:ext cx="1533128" cy="3656179"/>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23" name="Picture Placeholder 3">
            <a:extLst>
              <a:ext uri="{FF2B5EF4-FFF2-40B4-BE49-F238E27FC236}">
                <a16:creationId xmlns:a16="http://schemas.microsoft.com/office/drawing/2014/main" xmlns="" id="{155485BB-24C2-4D3A-ADA6-35D76AF969E6}"/>
              </a:ext>
            </a:extLst>
          </p:cNvPr>
          <p:cNvSpPr>
            <a:spLocks noGrp="1"/>
          </p:cNvSpPr>
          <p:nvPr>
            <p:ph type="pic" sz="quarter" idx="31"/>
          </p:nvPr>
        </p:nvSpPr>
        <p:spPr>
          <a:xfrm>
            <a:off x="2066251" y="2297384"/>
            <a:ext cx="1703912" cy="4063463"/>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Tree>
    <p:extLst>
      <p:ext uri="{BB962C8B-B14F-4D97-AF65-F5344CB8AC3E}">
        <p14:creationId xmlns:p14="http://schemas.microsoft.com/office/powerpoint/2010/main" val="2256179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66919-AACF-4407-9451-57AB8AF0AE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57266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4B34664B-E14E-49E0-8B87-86CF2134B7BB}"/>
              </a:ext>
            </a:extLst>
          </p:cNvPr>
          <p:cNvSpPr/>
          <p:nvPr userDrawn="1"/>
        </p:nvSpPr>
        <p:spPr>
          <a:xfrm>
            <a:off x="1903807" y="2932982"/>
            <a:ext cx="5336384" cy="1906436"/>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CC3426DE-24A7-4698-9B75-F183353CE769}"/>
              </a:ext>
            </a:extLst>
          </p:cNvPr>
          <p:cNvSpPr/>
          <p:nvPr userDrawn="1"/>
        </p:nvSpPr>
        <p:spPr>
          <a:xfrm>
            <a:off x="1981919" y="3027873"/>
            <a:ext cx="5180163" cy="17166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79" y="1828800"/>
            <a:ext cx="2081047" cy="5029198"/>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3821908" y="2550323"/>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 name="Text Placeholder 8">
            <a:extLst>
              <a:ext uri="{FF2B5EF4-FFF2-40B4-BE49-F238E27FC236}">
                <a16:creationId xmlns:a16="http://schemas.microsoft.com/office/drawing/2014/main" xmlns="" id="{49C21859-2DE8-4A8F-9414-9AC1BB998F76}"/>
              </a:ext>
            </a:extLst>
          </p:cNvPr>
          <p:cNvSpPr>
            <a:spLocks noGrp="1"/>
          </p:cNvSpPr>
          <p:nvPr>
            <p:ph type="body" sz="quarter" idx="22" hasCustomPrompt="1"/>
          </p:nvPr>
        </p:nvSpPr>
        <p:spPr>
          <a:xfrm>
            <a:off x="5384686"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3" name="Text Placeholder 8">
            <a:extLst>
              <a:ext uri="{FF2B5EF4-FFF2-40B4-BE49-F238E27FC236}">
                <a16:creationId xmlns:a16="http://schemas.microsoft.com/office/drawing/2014/main" xmlns="" id="{4DCC8FD2-22AE-4FD4-B915-A32628B10B13}"/>
              </a:ext>
            </a:extLst>
          </p:cNvPr>
          <p:cNvSpPr>
            <a:spLocks noGrp="1"/>
          </p:cNvSpPr>
          <p:nvPr>
            <p:ph type="body" sz="quarter" idx="23" hasCustomPrompt="1"/>
          </p:nvPr>
        </p:nvSpPr>
        <p:spPr>
          <a:xfrm>
            <a:off x="5479579" y="4858096"/>
            <a:ext cx="1682504" cy="1249813"/>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1B546ED7-C67B-43EC-A1F9-B9E5A6D461B1}"/>
              </a:ext>
            </a:extLst>
          </p:cNvPr>
          <p:cNvSpPr>
            <a:spLocks noGrp="1"/>
          </p:cNvSpPr>
          <p:nvPr>
            <p:ph type="body" sz="quarter" idx="24" hasCustomPrompt="1"/>
          </p:nvPr>
        </p:nvSpPr>
        <p:spPr>
          <a:xfrm>
            <a:off x="2186797"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F98B1B2B-58FA-4788-B1FE-CEC0659EC22D}"/>
              </a:ext>
            </a:extLst>
          </p:cNvPr>
          <p:cNvSpPr>
            <a:spLocks noGrp="1"/>
          </p:cNvSpPr>
          <p:nvPr>
            <p:ph type="body" sz="quarter" idx="25" hasCustomPrompt="1"/>
          </p:nvPr>
        </p:nvSpPr>
        <p:spPr>
          <a:xfrm>
            <a:off x="1981918" y="4858096"/>
            <a:ext cx="1682504" cy="1249813"/>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79477507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6 boxes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7" name="Text Placeholder 4">
            <a:extLst>
              <a:ext uri="{FF2B5EF4-FFF2-40B4-BE49-F238E27FC236}">
                <a16:creationId xmlns:a16="http://schemas.microsoft.com/office/drawing/2014/main" xmlns="" id="{1D25BFD4-565F-4A39-8FB8-562A4B75BDC7}"/>
              </a:ext>
            </a:extLst>
          </p:cNvPr>
          <p:cNvSpPr>
            <a:spLocks noGrp="1"/>
          </p:cNvSpPr>
          <p:nvPr>
            <p:ph type="body" sz="quarter" idx="21"/>
          </p:nvPr>
        </p:nvSpPr>
        <p:spPr>
          <a:xfrm>
            <a:off x="628652"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0" name="Text Placeholder 4">
            <a:extLst>
              <a:ext uri="{FF2B5EF4-FFF2-40B4-BE49-F238E27FC236}">
                <a16:creationId xmlns:a16="http://schemas.microsoft.com/office/drawing/2014/main" xmlns="" id="{2D46CEA6-F8A2-404A-B72A-02FD8A00D464}"/>
              </a:ext>
            </a:extLst>
          </p:cNvPr>
          <p:cNvSpPr>
            <a:spLocks noGrp="1"/>
          </p:cNvSpPr>
          <p:nvPr>
            <p:ph type="body" sz="quarter" idx="22"/>
          </p:nvPr>
        </p:nvSpPr>
        <p:spPr>
          <a:xfrm>
            <a:off x="3293271"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1" name="Text Placeholder 4">
            <a:extLst>
              <a:ext uri="{FF2B5EF4-FFF2-40B4-BE49-F238E27FC236}">
                <a16:creationId xmlns:a16="http://schemas.microsoft.com/office/drawing/2014/main" xmlns="" id="{7AFAA6A2-01A0-4B25-92EE-C8C096B4DC47}"/>
              </a:ext>
            </a:extLst>
          </p:cNvPr>
          <p:cNvSpPr>
            <a:spLocks noGrp="1"/>
          </p:cNvSpPr>
          <p:nvPr>
            <p:ph type="body" sz="quarter" idx="23"/>
          </p:nvPr>
        </p:nvSpPr>
        <p:spPr>
          <a:xfrm>
            <a:off x="5957889"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2" name="Text Placeholder 4">
            <a:extLst>
              <a:ext uri="{FF2B5EF4-FFF2-40B4-BE49-F238E27FC236}">
                <a16:creationId xmlns:a16="http://schemas.microsoft.com/office/drawing/2014/main" xmlns="" id="{8C658271-0864-4BF6-8CFA-13963F6EB703}"/>
              </a:ext>
            </a:extLst>
          </p:cNvPr>
          <p:cNvSpPr>
            <a:spLocks noGrp="1"/>
          </p:cNvSpPr>
          <p:nvPr>
            <p:ph type="body" sz="quarter" idx="24"/>
          </p:nvPr>
        </p:nvSpPr>
        <p:spPr>
          <a:xfrm>
            <a:off x="628652"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3" name="Text Placeholder 4">
            <a:extLst>
              <a:ext uri="{FF2B5EF4-FFF2-40B4-BE49-F238E27FC236}">
                <a16:creationId xmlns:a16="http://schemas.microsoft.com/office/drawing/2014/main" xmlns="" id="{BC05B517-1FB6-40A1-9AA4-26B99DAF59F6}"/>
              </a:ext>
            </a:extLst>
          </p:cNvPr>
          <p:cNvSpPr>
            <a:spLocks noGrp="1"/>
          </p:cNvSpPr>
          <p:nvPr>
            <p:ph type="body" sz="quarter" idx="25"/>
          </p:nvPr>
        </p:nvSpPr>
        <p:spPr>
          <a:xfrm>
            <a:off x="3293271"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4" name="Text Placeholder 4">
            <a:extLst>
              <a:ext uri="{FF2B5EF4-FFF2-40B4-BE49-F238E27FC236}">
                <a16:creationId xmlns:a16="http://schemas.microsoft.com/office/drawing/2014/main" xmlns="" id="{E2645945-1BF9-4D67-A679-C29B0EC25E6C}"/>
              </a:ext>
            </a:extLst>
          </p:cNvPr>
          <p:cNvSpPr>
            <a:spLocks noGrp="1"/>
          </p:cNvSpPr>
          <p:nvPr>
            <p:ph type="body" sz="quarter" idx="26"/>
          </p:nvPr>
        </p:nvSpPr>
        <p:spPr>
          <a:xfrm>
            <a:off x="5957889"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Tree>
    <p:extLst>
      <p:ext uri="{BB962C8B-B14F-4D97-AF65-F5344CB8AC3E}">
        <p14:creationId xmlns:p14="http://schemas.microsoft.com/office/powerpoint/2010/main" val="163816594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phone-half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1" y="0"/>
            <a:ext cx="5296341" cy="6858000"/>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4604898" y="1858457"/>
            <a:ext cx="3789011" cy="4999547"/>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a:xfrm>
            <a:off x="628651" y="2627087"/>
            <a:ext cx="3344636" cy="2126340"/>
          </a:xfrm>
        </p:spPr>
        <p:txBody>
          <a:bodyPr/>
          <a:lstStyle>
            <a:lvl1pPr algn="l">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2454649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phone-half bottom">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1" y="0"/>
            <a:ext cx="5296341" cy="6858000"/>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4604898" y="1"/>
            <a:ext cx="3789011" cy="4959350"/>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a:xfrm>
            <a:off x="628651" y="2627087"/>
            <a:ext cx="3344636" cy="2126340"/>
          </a:xfrm>
        </p:spPr>
        <p:txBody>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30221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stat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B8651F1-CD69-41AD-A36D-429C8DEA5D55}"/>
              </a:ext>
            </a:extLst>
          </p:cNvPr>
          <p:cNvSpPr>
            <a:spLocks noGrp="1"/>
          </p:cNvSpPr>
          <p:nvPr>
            <p:ph type="pic" sz="quarter" idx="10"/>
          </p:nvPr>
        </p:nvSpPr>
        <p:spPr>
          <a:xfrm>
            <a:off x="0" y="0"/>
            <a:ext cx="9144000" cy="6858000"/>
          </a:xfrm>
          <a:noFill/>
        </p:spPr>
        <p:txBody>
          <a:bodyPr>
            <a:normAutofit/>
          </a:bodyPr>
          <a:lstStyle>
            <a:lvl1pPr marL="0" indent="0" algn="ctr">
              <a:buNone/>
              <a:defRPr sz="2000"/>
            </a:lvl1pPr>
          </a:lstStyle>
          <a:p>
            <a:endParaRPr lang="en-US"/>
          </a:p>
        </p:txBody>
      </p:sp>
      <p:sp>
        <p:nvSpPr>
          <p:cNvPr id="9" name="Text Placeholder 8">
            <a:extLst>
              <a:ext uri="{FF2B5EF4-FFF2-40B4-BE49-F238E27FC236}">
                <a16:creationId xmlns:a16="http://schemas.microsoft.com/office/drawing/2014/main" xmlns="" id="{534AD8C5-1B97-4055-909B-095F99E85AA6}"/>
              </a:ext>
            </a:extLst>
          </p:cNvPr>
          <p:cNvSpPr>
            <a:spLocks noGrp="1"/>
          </p:cNvSpPr>
          <p:nvPr>
            <p:ph type="body" sz="quarter" idx="11" hasCustomPrompt="1"/>
          </p:nvPr>
        </p:nvSpPr>
        <p:spPr>
          <a:xfrm>
            <a:off x="87967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0" name="Text Placeholder 8">
            <a:extLst>
              <a:ext uri="{FF2B5EF4-FFF2-40B4-BE49-F238E27FC236}">
                <a16:creationId xmlns:a16="http://schemas.microsoft.com/office/drawing/2014/main" xmlns="" id="{A2F02535-550B-4A7E-81B1-84581B3B75C4}"/>
              </a:ext>
            </a:extLst>
          </p:cNvPr>
          <p:cNvSpPr>
            <a:spLocks noGrp="1"/>
          </p:cNvSpPr>
          <p:nvPr>
            <p:ph type="body" sz="quarter" idx="12" hasCustomPrompt="1"/>
          </p:nvPr>
        </p:nvSpPr>
        <p:spPr>
          <a:xfrm>
            <a:off x="277948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17D34109-1F75-4B97-9D33-8A4D4008A374}"/>
              </a:ext>
            </a:extLst>
          </p:cNvPr>
          <p:cNvSpPr>
            <a:spLocks noGrp="1"/>
          </p:cNvSpPr>
          <p:nvPr>
            <p:ph type="body" sz="quarter" idx="13" hasCustomPrompt="1"/>
          </p:nvPr>
        </p:nvSpPr>
        <p:spPr>
          <a:xfrm>
            <a:off x="4679293"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5D9C5F29-CF7D-4D2A-A112-A54C040E413E}"/>
              </a:ext>
            </a:extLst>
          </p:cNvPr>
          <p:cNvSpPr>
            <a:spLocks noGrp="1"/>
          </p:cNvSpPr>
          <p:nvPr>
            <p:ph type="body" sz="quarter" idx="14" hasCustomPrompt="1"/>
          </p:nvPr>
        </p:nvSpPr>
        <p:spPr>
          <a:xfrm>
            <a:off x="6579102"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3" name="Text Placeholder 8">
            <a:extLst>
              <a:ext uri="{FF2B5EF4-FFF2-40B4-BE49-F238E27FC236}">
                <a16:creationId xmlns:a16="http://schemas.microsoft.com/office/drawing/2014/main" xmlns="" id="{C2C2ADF6-572B-4F6E-9EBA-3239194EA934}"/>
              </a:ext>
            </a:extLst>
          </p:cNvPr>
          <p:cNvSpPr>
            <a:spLocks noGrp="1"/>
          </p:cNvSpPr>
          <p:nvPr>
            <p:ph type="body" sz="quarter" idx="15" hasCustomPrompt="1"/>
          </p:nvPr>
        </p:nvSpPr>
        <p:spPr>
          <a:xfrm>
            <a:off x="879670" y="4201363"/>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4" name="Text Placeholder 8">
            <a:extLst>
              <a:ext uri="{FF2B5EF4-FFF2-40B4-BE49-F238E27FC236}">
                <a16:creationId xmlns:a16="http://schemas.microsoft.com/office/drawing/2014/main" xmlns="" id="{1DFAF444-AF79-4B16-BB4D-2E26092E9216}"/>
              </a:ext>
            </a:extLst>
          </p:cNvPr>
          <p:cNvSpPr>
            <a:spLocks noGrp="1"/>
          </p:cNvSpPr>
          <p:nvPr>
            <p:ph type="body" sz="quarter" idx="16" hasCustomPrompt="1"/>
          </p:nvPr>
        </p:nvSpPr>
        <p:spPr>
          <a:xfrm>
            <a:off x="2779480" y="4201363"/>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C15E222E-847F-4FD9-96CD-E9F4EE045CEF}"/>
              </a:ext>
            </a:extLst>
          </p:cNvPr>
          <p:cNvSpPr>
            <a:spLocks noGrp="1"/>
          </p:cNvSpPr>
          <p:nvPr>
            <p:ph type="body" sz="quarter" idx="17" hasCustomPrompt="1"/>
          </p:nvPr>
        </p:nvSpPr>
        <p:spPr>
          <a:xfrm>
            <a:off x="4679293" y="4201363"/>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DCE6D51-4D35-4000-BA9D-DAE274C142D1}"/>
              </a:ext>
            </a:extLst>
          </p:cNvPr>
          <p:cNvSpPr>
            <a:spLocks noGrp="1"/>
          </p:cNvSpPr>
          <p:nvPr>
            <p:ph type="body" sz="quarter" idx="18" hasCustomPrompt="1"/>
          </p:nvPr>
        </p:nvSpPr>
        <p:spPr>
          <a:xfrm>
            <a:off x="6579102" y="4201363"/>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Tree>
    <p:extLst>
      <p:ext uri="{BB962C8B-B14F-4D97-AF65-F5344CB8AC3E}">
        <p14:creationId xmlns:p14="http://schemas.microsoft.com/office/powerpoint/2010/main" val="42644636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2890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0165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5FB99223-9C96-4114-9FE0-DE2C0AA923A7}"/>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E43457C3-51EB-4C93-9867-24E7B3E5D640}"/>
              </a:ext>
            </a:extLst>
          </p:cNvPr>
          <p:cNvSpPr>
            <a:spLocks noGrp="1"/>
          </p:cNvSpPr>
          <p:nvPr>
            <p:ph type="ctrTitle" hasCustomPrompt="1"/>
          </p:nvPr>
        </p:nvSpPr>
        <p:spPr>
          <a:xfrm>
            <a:off x="1143000" y="3502325"/>
            <a:ext cx="6858000" cy="939291"/>
          </a:xfrm>
        </p:spPr>
        <p:txBody>
          <a:bodyPr anchor="b">
            <a:normAutofit/>
          </a:bodyPr>
          <a:lstStyle>
            <a:lvl1pPr algn="ctr">
              <a:defRPr sz="4800">
                <a:solidFill>
                  <a:schemeClr val="bg1"/>
                </a:solidFill>
              </a:defRPr>
            </a:lvl1pPr>
          </a:lstStyle>
          <a:p>
            <a:r>
              <a:rPr lang="en-US" dirty="0"/>
              <a:t>Click to edit title</a:t>
            </a:r>
          </a:p>
        </p:txBody>
      </p:sp>
      <p:sp>
        <p:nvSpPr>
          <p:cNvPr id="3" name="Subtitle 2">
            <a:extLst>
              <a:ext uri="{FF2B5EF4-FFF2-40B4-BE49-F238E27FC236}">
                <a16:creationId xmlns:a16="http://schemas.microsoft.com/office/drawing/2014/main" xmlns="" id="{293BFB4B-D875-4A08-B065-96FF7027078F}"/>
              </a:ext>
            </a:extLst>
          </p:cNvPr>
          <p:cNvSpPr>
            <a:spLocks noGrp="1"/>
          </p:cNvSpPr>
          <p:nvPr>
            <p:ph type="subTitle" idx="1"/>
          </p:nvPr>
        </p:nvSpPr>
        <p:spPr>
          <a:xfrm>
            <a:off x="2167387" y="4441616"/>
            <a:ext cx="4809227" cy="84919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795084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794AC-FDA8-4E98-B0FD-C90B534E38E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DEE89F25-ADC0-4CE7-809D-7260E93D4B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40099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76C5A0-F28A-48CC-AF5C-B79FFB5A53B4}"/>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0D08266-1D2A-46AC-8A6D-119315E3C9A1}"/>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519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view with picture">
    <p:bg>
      <p:bgPr>
        <a:solidFill>
          <a:schemeClr val="accent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3886200" y="2642333"/>
            <a:ext cx="1371600" cy="1828800"/>
          </a:xfrm>
          <a:prstGeom prst="ellipse">
            <a:avLst/>
          </a:prstGeom>
          <a:solidFill>
            <a:schemeClr val="bg1">
              <a:lumMod val="95000"/>
            </a:schemeClr>
          </a:solidFill>
          <a:ln w="63500">
            <a:solidFill>
              <a:schemeClr val="accent1">
                <a:lumMod val="20000"/>
                <a:lumOff val="80000"/>
              </a:schemeClr>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xmlns="" id="{E13D2899-D33B-4E48-83ED-CCB832BE3C99}"/>
              </a:ext>
            </a:extLst>
          </p:cNvPr>
          <p:cNvSpPr>
            <a:spLocks noGrp="1"/>
          </p:cNvSpPr>
          <p:nvPr>
            <p:ph type="body" sz="quarter" idx="10"/>
          </p:nvPr>
        </p:nvSpPr>
        <p:spPr>
          <a:xfrm>
            <a:off x="1117346" y="4715425"/>
            <a:ext cx="6911691" cy="762359"/>
          </a:xfrm>
        </p:spPr>
        <p:txBody>
          <a:bodyPr>
            <a:noAutofit/>
          </a:bodyPr>
          <a:lstStyle>
            <a:lvl1pPr marL="0" indent="0" algn="ctr">
              <a:lnSpc>
                <a:spcPct val="150000"/>
              </a:lnSpc>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0" name="Text Placeholder 7">
            <a:extLst>
              <a:ext uri="{FF2B5EF4-FFF2-40B4-BE49-F238E27FC236}">
                <a16:creationId xmlns:a16="http://schemas.microsoft.com/office/drawing/2014/main" xmlns="" id="{17FE3BB2-77B4-4843-8DD4-C0012F1BF413}"/>
              </a:ext>
            </a:extLst>
          </p:cNvPr>
          <p:cNvSpPr>
            <a:spLocks noGrp="1"/>
          </p:cNvSpPr>
          <p:nvPr>
            <p:ph type="body" sz="quarter" idx="12" hasCustomPrompt="1"/>
          </p:nvPr>
        </p:nvSpPr>
        <p:spPr>
          <a:xfrm>
            <a:off x="2794960" y="5569440"/>
            <a:ext cx="3556466" cy="339665"/>
          </a:xfrm>
        </p:spPr>
        <p:txBody>
          <a:bodyPr bIns="0" anchor="b">
            <a:noAutofit/>
          </a:bodyPr>
          <a:lstStyle>
            <a:lvl1pPr marL="0" indent="0" algn="ctr">
              <a:lnSpc>
                <a:spcPct val="100000"/>
              </a:lnSpc>
              <a:buNone/>
              <a:defRPr sz="1600" b="1">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name</a:t>
            </a:r>
          </a:p>
        </p:txBody>
      </p:sp>
      <p:sp>
        <p:nvSpPr>
          <p:cNvPr id="11" name="Text Placeholder 7">
            <a:extLst>
              <a:ext uri="{FF2B5EF4-FFF2-40B4-BE49-F238E27FC236}">
                <a16:creationId xmlns:a16="http://schemas.microsoft.com/office/drawing/2014/main" xmlns="" id="{7A97DAE2-A530-428E-B361-0087C64E1A62}"/>
              </a:ext>
            </a:extLst>
          </p:cNvPr>
          <p:cNvSpPr>
            <a:spLocks noGrp="1"/>
          </p:cNvSpPr>
          <p:nvPr>
            <p:ph type="body" sz="quarter" idx="13" hasCustomPrompt="1"/>
          </p:nvPr>
        </p:nvSpPr>
        <p:spPr>
          <a:xfrm>
            <a:off x="2794960" y="5909105"/>
            <a:ext cx="3556466" cy="339665"/>
          </a:xfrm>
        </p:spPr>
        <p:txBody>
          <a:bodyPr bIns="0" anchor="t">
            <a:noAutofit/>
          </a:bodyPr>
          <a:lstStyle>
            <a:lvl1pPr marL="0" indent="0" algn="ctr">
              <a:lnSpc>
                <a:spcPct val="100000"/>
              </a:lnSpc>
              <a:buNone/>
              <a:defRPr sz="1200" b="0">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09488"/>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98859370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666919-AACF-4407-9451-57AB8AF0AE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57266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review with picture">
    <p:bg>
      <p:bgPr>
        <a:solidFill>
          <a:schemeClr val="accent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3886200" y="2642333"/>
            <a:ext cx="1371600" cy="1828800"/>
          </a:xfrm>
          <a:prstGeom prst="ellipse">
            <a:avLst/>
          </a:prstGeom>
          <a:solidFill>
            <a:schemeClr val="bg1">
              <a:lumMod val="95000"/>
            </a:schemeClr>
          </a:solidFill>
          <a:ln w="63500">
            <a:solidFill>
              <a:schemeClr val="accent1">
                <a:lumMod val="20000"/>
                <a:lumOff val="80000"/>
              </a:schemeClr>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xmlns="" id="{E13D2899-D33B-4E48-83ED-CCB832BE3C99}"/>
              </a:ext>
            </a:extLst>
          </p:cNvPr>
          <p:cNvSpPr>
            <a:spLocks noGrp="1"/>
          </p:cNvSpPr>
          <p:nvPr>
            <p:ph type="body" sz="quarter" idx="10"/>
          </p:nvPr>
        </p:nvSpPr>
        <p:spPr>
          <a:xfrm>
            <a:off x="1117346" y="4715415"/>
            <a:ext cx="6911691" cy="762359"/>
          </a:xfrm>
        </p:spPr>
        <p:txBody>
          <a:bodyPr>
            <a:noAutofit/>
          </a:bodyPr>
          <a:lstStyle>
            <a:lvl1pPr marL="0" indent="0" algn="ctr">
              <a:lnSpc>
                <a:spcPct val="150000"/>
              </a:lnSpc>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0" name="Text Placeholder 7">
            <a:extLst>
              <a:ext uri="{FF2B5EF4-FFF2-40B4-BE49-F238E27FC236}">
                <a16:creationId xmlns:a16="http://schemas.microsoft.com/office/drawing/2014/main" xmlns="" id="{17FE3BB2-77B4-4843-8DD4-C0012F1BF413}"/>
              </a:ext>
            </a:extLst>
          </p:cNvPr>
          <p:cNvSpPr>
            <a:spLocks noGrp="1"/>
          </p:cNvSpPr>
          <p:nvPr>
            <p:ph type="body" sz="quarter" idx="12" hasCustomPrompt="1"/>
          </p:nvPr>
        </p:nvSpPr>
        <p:spPr>
          <a:xfrm>
            <a:off x="2794958" y="5569430"/>
            <a:ext cx="3556466" cy="339665"/>
          </a:xfrm>
        </p:spPr>
        <p:txBody>
          <a:bodyPr bIns="0" anchor="b">
            <a:noAutofit/>
          </a:bodyPr>
          <a:lstStyle>
            <a:lvl1pPr marL="0" indent="0" algn="ctr">
              <a:lnSpc>
                <a:spcPct val="100000"/>
              </a:lnSpc>
              <a:buNone/>
              <a:defRPr sz="1600" b="1">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name</a:t>
            </a:r>
          </a:p>
        </p:txBody>
      </p:sp>
      <p:sp>
        <p:nvSpPr>
          <p:cNvPr id="11" name="Text Placeholder 7">
            <a:extLst>
              <a:ext uri="{FF2B5EF4-FFF2-40B4-BE49-F238E27FC236}">
                <a16:creationId xmlns:a16="http://schemas.microsoft.com/office/drawing/2014/main" xmlns="" id="{7A97DAE2-A530-428E-B361-0087C64E1A62}"/>
              </a:ext>
            </a:extLst>
          </p:cNvPr>
          <p:cNvSpPr>
            <a:spLocks noGrp="1"/>
          </p:cNvSpPr>
          <p:nvPr>
            <p:ph type="body" sz="quarter" idx="13" hasCustomPrompt="1"/>
          </p:nvPr>
        </p:nvSpPr>
        <p:spPr>
          <a:xfrm>
            <a:off x="2794958" y="5909095"/>
            <a:ext cx="3556466" cy="339665"/>
          </a:xfrm>
        </p:spPr>
        <p:txBody>
          <a:bodyPr bIns="0" anchor="t">
            <a:noAutofit/>
          </a:bodyPr>
          <a:lstStyle>
            <a:lvl1pPr marL="0" indent="0" algn="ctr">
              <a:lnSpc>
                <a:spcPct val="100000"/>
              </a:lnSpc>
              <a:buNone/>
              <a:defRPr sz="1200" b="0">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09488"/>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98859370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content and pho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1124854"/>
            <a:ext cx="4161234" cy="986136"/>
          </a:xfrm>
        </p:spPr>
        <p:txBody>
          <a:bodyPr/>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1" y="1985763"/>
            <a:ext cx="4161234" cy="2567187"/>
          </a:xfrm>
        </p:spPr>
        <p:txBody>
          <a:bodyPr>
            <a:noAutofit/>
          </a:bodyPr>
          <a:lstStyle>
            <a:lvl1pPr marL="0" indent="0" algn="l">
              <a:lnSpc>
                <a:spcPct val="13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11" name="Picture Placeholder 3">
            <a:extLst>
              <a:ext uri="{FF2B5EF4-FFF2-40B4-BE49-F238E27FC236}">
                <a16:creationId xmlns:a16="http://schemas.microsoft.com/office/drawing/2014/main" xmlns="" id="{AF5DDAE1-9F5B-4AF8-970C-F8B8358AEC81}"/>
              </a:ext>
            </a:extLst>
          </p:cNvPr>
          <p:cNvSpPr>
            <a:spLocks noGrp="1"/>
          </p:cNvSpPr>
          <p:nvPr>
            <p:ph type="pic" sz="quarter" idx="16"/>
          </p:nvPr>
        </p:nvSpPr>
        <p:spPr>
          <a:xfrm>
            <a:off x="5805373" y="1643933"/>
            <a:ext cx="2722479" cy="6457081"/>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80191200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153442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239670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5873575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features 2">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E7EB81-DA52-46CA-80B6-126545C2F5F8}"/>
              </a:ext>
            </a:extLst>
          </p:cNvPr>
          <p:cNvSpPr>
            <a:spLocks noGrp="1"/>
          </p:cNvSpPr>
          <p:nvPr>
            <p:ph type="pic" sz="quarter" idx="16"/>
          </p:nvPr>
        </p:nvSpPr>
        <p:spPr>
          <a:xfrm>
            <a:off x="3918066" y="2777408"/>
            <a:ext cx="1308570" cy="3094069"/>
          </a:xfrm>
          <a:solidFill>
            <a:schemeClr val="bg1">
              <a:lumMod val="95000"/>
            </a:schemeClr>
          </a:solidFill>
        </p:spPr>
        <p:txBody>
          <a:bodyPr anchor="b"/>
          <a:lstStyle>
            <a:lvl1pPr marL="0" indent="0" algn="ctr">
              <a:buNone/>
              <a:defRPr/>
            </a:lvl1pPr>
          </a:lstStyle>
          <a:p>
            <a:endParaRPr lang="en-US"/>
          </a:p>
        </p:txBody>
      </p:sp>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187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a16="http://schemas.microsoft.com/office/drawing/2014/main" xmlns="" id="{7BE843AD-6353-4F07-B917-1913C6B9ED9B}"/>
              </a:ext>
            </a:extLst>
          </p:cNvPr>
          <p:cNvSpPr>
            <a:spLocks noGrp="1"/>
          </p:cNvSpPr>
          <p:nvPr>
            <p:ph type="body" sz="quarter" idx="11" hasCustomPrompt="1"/>
          </p:nvPr>
        </p:nvSpPr>
        <p:spPr>
          <a:xfrm>
            <a:off x="1391010" y="3028434"/>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9" name="Text Placeholder 8">
            <a:extLst>
              <a:ext uri="{FF2B5EF4-FFF2-40B4-BE49-F238E27FC236}">
                <a16:creationId xmlns:a16="http://schemas.microsoft.com/office/drawing/2014/main" xmlns="" id="{60E4B71D-8335-4EEE-B65E-F6F9F89E70DB}"/>
              </a:ext>
            </a:extLst>
          </p:cNvPr>
          <p:cNvSpPr>
            <a:spLocks noGrp="1"/>
          </p:cNvSpPr>
          <p:nvPr>
            <p:ph type="body" sz="quarter" idx="17" hasCustomPrompt="1"/>
          </p:nvPr>
        </p:nvSpPr>
        <p:spPr>
          <a:xfrm>
            <a:off x="1391010" y="3439162"/>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D0C6BC95-163E-4175-A592-897F44A2F564}"/>
              </a:ext>
            </a:extLst>
          </p:cNvPr>
          <p:cNvSpPr>
            <a:spLocks noGrp="1"/>
          </p:cNvSpPr>
          <p:nvPr>
            <p:ph type="body" sz="quarter" idx="18" hasCustomPrompt="1"/>
          </p:nvPr>
        </p:nvSpPr>
        <p:spPr>
          <a:xfrm>
            <a:off x="1391010" y="5141341"/>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9B17AF3C-4501-48F5-822C-6066287D0CF5}"/>
              </a:ext>
            </a:extLst>
          </p:cNvPr>
          <p:cNvSpPr>
            <a:spLocks noGrp="1"/>
          </p:cNvSpPr>
          <p:nvPr>
            <p:ph type="body" sz="quarter" idx="19" hasCustomPrompt="1"/>
          </p:nvPr>
        </p:nvSpPr>
        <p:spPr>
          <a:xfrm>
            <a:off x="1391010" y="5552069"/>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20C267FB-DE2A-4F1A-9CF7-5FA23933BE05}"/>
              </a:ext>
            </a:extLst>
          </p:cNvPr>
          <p:cNvSpPr>
            <a:spLocks noGrp="1"/>
          </p:cNvSpPr>
          <p:nvPr>
            <p:ph type="body" sz="quarter" idx="20" hasCustomPrompt="1"/>
          </p:nvPr>
        </p:nvSpPr>
        <p:spPr>
          <a:xfrm>
            <a:off x="5619036" y="3028434"/>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FD39EF84-5FAD-4CB3-A2A5-F620AB2B7106}"/>
              </a:ext>
            </a:extLst>
          </p:cNvPr>
          <p:cNvSpPr>
            <a:spLocks noGrp="1"/>
          </p:cNvSpPr>
          <p:nvPr>
            <p:ph type="body" sz="quarter" idx="21" hasCustomPrompt="1"/>
          </p:nvPr>
        </p:nvSpPr>
        <p:spPr>
          <a:xfrm>
            <a:off x="5619036" y="3439162"/>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FE389BA9-96B8-4CD8-89B4-14FA49A9DE5C}"/>
              </a:ext>
            </a:extLst>
          </p:cNvPr>
          <p:cNvSpPr>
            <a:spLocks noGrp="1"/>
          </p:cNvSpPr>
          <p:nvPr>
            <p:ph type="body" sz="quarter" idx="22" hasCustomPrompt="1"/>
          </p:nvPr>
        </p:nvSpPr>
        <p:spPr>
          <a:xfrm>
            <a:off x="5619036" y="5141341"/>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C2F500D1-E672-44BF-9147-3A42F7087EEE}"/>
              </a:ext>
            </a:extLst>
          </p:cNvPr>
          <p:cNvSpPr>
            <a:spLocks noGrp="1"/>
          </p:cNvSpPr>
          <p:nvPr>
            <p:ph type="body" sz="quarter" idx="23" hasCustomPrompt="1"/>
          </p:nvPr>
        </p:nvSpPr>
        <p:spPr>
          <a:xfrm>
            <a:off x="5619036" y="5552069"/>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8868544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oblique images">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E7EB81-DA52-46CA-80B6-126545C2F5F8}"/>
              </a:ext>
            </a:extLst>
          </p:cNvPr>
          <p:cNvSpPr>
            <a:spLocks noGrp="1"/>
          </p:cNvSpPr>
          <p:nvPr>
            <p:ph type="pic" sz="quarter" idx="16"/>
          </p:nvPr>
        </p:nvSpPr>
        <p:spPr>
          <a:xfrm rot="18900000">
            <a:off x="7421940" y="-112320"/>
            <a:ext cx="1308570" cy="3094069"/>
          </a:xfrm>
          <a:solidFill>
            <a:schemeClr val="bg1">
              <a:lumMod val="95000"/>
            </a:schemeClr>
          </a:solidFill>
        </p:spPr>
        <p:txBody>
          <a:bodyPr anchor="b"/>
          <a:lstStyle>
            <a:lvl1pPr marL="0" indent="0" algn="ctr">
              <a:buNone/>
              <a:defRPr/>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458480" y="3795847"/>
            <a:ext cx="3603103" cy="1641718"/>
          </a:xfrm>
        </p:spPr>
        <p:txBody>
          <a:bodyPr anchor="b"/>
          <a:lstStyle>
            <a:lvl1pPr algn="l">
              <a:defRPr>
                <a:solidFill>
                  <a:schemeClr val="bg1"/>
                </a:solidFill>
              </a:defRPr>
            </a:lvl1pPr>
          </a:lstStyle>
          <a:p>
            <a:r>
              <a:rPr lang="en-US" dirty="0"/>
              <a:t>CLICK TO 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458479" y="5448093"/>
            <a:ext cx="3611080" cy="973832"/>
          </a:xfrm>
        </p:spPr>
        <p:txBody>
          <a:bodyPr>
            <a:noAutofit/>
          </a:bodyPr>
          <a:lstStyle>
            <a:lvl1pPr marL="0" indent="0" algn="l">
              <a:lnSpc>
                <a:spcPct val="150000"/>
              </a:lnSpc>
              <a:buNone/>
              <a:defRPr sz="11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grpSp>
        <p:nvGrpSpPr>
          <p:cNvPr id="3" name="Group 17">
            <a:extLst>
              <a:ext uri="{FF2B5EF4-FFF2-40B4-BE49-F238E27FC236}">
                <a16:creationId xmlns:a16="http://schemas.microsoft.com/office/drawing/2014/main" xmlns="" id="{A45E1FB4-3D0B-4D1D-9F87-35F189B06EF3}"/>
              </a:ext>
            </a:extLst>
          </p:cNvPr>
          <p:cNvGrpSpPr/>
          <p:nvPr userDrawn="1"/>
        </p:nvGrpSpPr>
        <p:grpSpPr>
          <a:xfrm rot="18900000">
            <a:off x="7372760" y="-522222"/>
            <a:ext cx="1497212" cy="4035575"/>
            <a:chOff x="5097859" y="2392242"/>
            <a:chExt cx="1996282" cy="4035575"/>
          </a:xfrm>
        </p:grpSpPr>
        <p:sp>
          <p:nvSpPr>
            <p:cNvPr id="19" name="Freeform 5">
              <a:extLst>
                <a:ext uri="{FF2B5EF4-FFF2-40B4-BE49-F238E27FC236}">
                  <a16:creationId xmlns:a16="http://schemas.microsoft.com/office/drawing/2014/main" xmlns="" id="{7B172793-1C30-4A3F-8F4E-B6D06AECF2B7}"/>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xmlns="" id="{055EF6A5-363F-449F-A77F-EE576CA926BC}"/>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xmlns="" id="{48EC5C2C-0D74-4F09-93D1-706514292DE1}"/>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xmlns="" id="{1746FAAF-842C-46E8-AE6B-CA9A2196E56A}"/>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xmlns="" id="{6D2CDFB5-63E2-4681-8F12-555A67F8516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a:extLst>
                <a:ext uri="{FF2B5EF4-FFF2-40B4-BE49-F238E27FC236}">
                  <a16:creationId xmlns:a16="http://schemas.microsoft.com/office/drawing/2014/main" xmlns="" id="{370A38D9-C158-4774-B4AA-AF6EFEAD4621}"/>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11">
              <a:extLst>
                <a:ext uri="{FF2B5EF4-FFF2-40B4-BE49-F238E27FC236}">
                  <a16:creationId xmlns:a16="http://schemas.microsoft.com/office/drawing/2014/main" xmlns="" id="{0ACDB0DA-FCE2-4F68-9C68-158D8C7965F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12">
              <a:extLst>
                <a:ext uri="{FF2B5EF4-FFF2-40B4-BE49-F238E27FC236}">
                  <a16:creationId xmlns:a16="http://schemas.microsoft.com/office/drawing/2014/main" xmlns="" id="{0DA35B17-BC09-4225-919D-9BB2A493A25C}"/>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13">
              <a:extLst>
                <a:ext uri="{FF2B5EF4-FFF2-40B4-BE49-F238E27FC236}">
                  <a16:creationId xmlns:a16="http://schemas.microsoft.com/office/drawing/2014/main" xmlns="" id="{345BEB8E-1B36-4512-B25E-0D8E45C292B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xmlns="" id="{A84824F2-72C1-4CD5-BF68-EBD53EBCE394}"/>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Picture Placeholder 3">
            <a:extLst>
              <a:ext uri="{FF2B5EF4-FFF2-40B4-BE49-F238E27FC236}">
                <a16:creationId xmlns:a16="http://schemas.microsoft.com/office/drawing/2014/main" xmlns="" id="{B6544B57-CBEF-4FBA-B5ED-A4A0EDC41433}"/>
              </a:ext>
            </a:extLst>
          </p:cNvPr>
          <p:cNvSpPr>
            <a:spLocks noGrp="1"/>
          </p:cNvSpPr>
          <p:nvPr>
            <p:ph type="pic" sz="quarter" idx="17"/>
          </p:nvPr>
        </p:nvSpPr>
        <p:spPr>
          <a:xfrm rot="18900000">
            <a:off x="7322049" y="2832188"/>
            <a:ext cx="1308570" cy="3094069"/>
          </a:xfrm>
          <a:solidFill>
            <a:schemeClr val="bg1">
              <a:lumMod val="95000"/>
            </a:schemeClr>
          </a:solidFill>
        </p:spPr>
        <p:txBody>
          <a:bodyPr anchor="b"/>
          <a:lstStyle>
            <a:lvl1pPr marL="0" indent="0" algn="ctr">
              <a:buNone/>
              <a:defRPr/>
            </a:lvl1pPr>
          </a:lstStyle>
          <a:p>
            <a:endParaRPr lang="en-US"/>
          </a:p>
        </p:txBody>
      </p:sp>
      <p:grpSp>
        <p:nvGrpSpPr>
          <p:cNvPr id="5" name="Group 29">
            <a:extLst>
              <a:ext uri="{FF2B5EF4-FFF2-40B4-BE49-F238E27FC236}">
                <a16:creationId xmlns:a16="http://schemas.microsoft.com/office/drawing/2014/main" xmlns="" id="{DA202EA8-8707-4F1E-850A-DAC59A7BAE11}"/>
              </a:ext>
            </a:extLst>
          </p:cNvPr>
          <p:cNvGrpSpPr/>
          <p:nvPr userDrawn="1"/>
        </p:nvGrpSpPr>
        <p:grpSpPr>
          <a:xfrm rot="18900000">
            <a:off x="7272869" y="2422286"/>
            <a:ext cx="1497212" cy="4035575"/>
            <a:chOff x="5097859" y="2392242"/>
            <a:chExt cx="1996282" cy="4035575"/>
          </a:xfrm>
        </p:grpSpPr>
        <p:sp>
          <p:nvSpPr>
            <p:cNvPr id="31" name="Freeform 5">
              <a:extLst>
                <a:ext uri="{FF2B5EF4-FFF2-40B4-BE49-F238E27FC236}">
                  <a16:creationId xmlns:a16="http://schemas.microsoft.com/office/drawing/2014/main" xmlns="" id="{9292BCCD-CE0D-48BF-AA51-88D94950D1E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xmlns="" id="{0A9F4FAB-3749-4A73-8A33-B6DAAF6737E7}"/>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xmlns="" id="{F07C31CA-C3EA-4C04-8474-D4A031F01EE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xmlns="" id="{49C043CA-B927-4E03-8530-70D0BA0C2339}"/>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xmlns="" id="{234AB9BC-D7BB-44B0-BCFB-C2927F338B3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10">
              <a:extLst>
                <a:ext uri="{FF2B5EF4-FFF2-40B4-BE49-F238E27FC236}">
                  <a16:creationId xmlns:a16="http://schemas.microsoft.com/office/drawing/2014/main" xmlns="" id="{B5AB374D-269A-4995-B140-A5660E9BD33B}"/>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11">
              <a:extLst>
                <a:ext uri="{FF2B5EF4-FFF2-40B4-BE49-F238E27FC236}">
                  <a16:creationId xmlns:a16="http://schemas.microsoft.com/office/drawing/2014/main" xmlns="" id="{278BEF83-ADBA-4410-969A-F7F1FB3F55A6}"/>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12">
              <a:extLst>
                <a:ext uri="{FF2B5EF4-FFF2-40B4-BE49-F238E27FC236}">
                  <a16:creationId xmlns:a16="http://schemas.microsoft.com/office/drawing/2014/main" xmlns="" id="{0FEC7896-284D-4851-9C7F-EDB5C02BDE66}"/>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13">
              <a:extLst>
                <a:ext uri="{FF2B5EF4-FFF2-40B4-BE49-F238E27FC236}">
                  <a16:creationId xmlns:a16="http://schemas.microsoft.com/office/drawing/2014/main" xmlns="" id="{7C3A768E-F20A-4961-8080-0695A645697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xmlns="" id="{AD06DBF9-0488-4AAE-BB37-8E4379B64B45}"/>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 name="Picture Placeholder 3">
            <a:extLst>
              <a:ext uri="{FF2B5EF4-FFF2-40B4-BE49-F238E27FC236}">
                <a16:creationId xmlns:a16="http://schemas.microsoft.com/office/drawing/2014/main" xmlns="" id="{0CE4063D-7D06-4A9F-A157-E2610B2198AE}"/>
              </a:ext>
            </a:extLst>
          </p:cNvPr>
          <p:cNvSpPr>
            <a:spLocks noGrp="1"/>
          </p:cNvSpPr>
          <p:nvPr>
            <p:ph type="pic" sz="quarter" idx="18"/>
          </p:nvPr>
        </p:nvSpPr>
        <p:spPr>
          <a:xfrm rot="18900000">
            <a:off x="4951007" y="-313313"/>
            <a:ext cx="1308570" cy="3094069"/>
          </a:xfrm>
          <a:solidFill>
            <a:schemeClr val="bg1">
              <a:lumMod val="95000"/>
            </a:schemeClr>
          </a:solidFill>
        </p:spPr>
        <p:txBody>
          <a:bodyPr anchor="b"/>
          <a:lstStyle>
            <a:lvl1pPr marL="0" indent="0" algn="ctr">
              <a:buNone/>
              <a:defRPr/>
            </a:lvl1pPr>
          </a:lstStyle>
          <a:p>
            <a:endParaRPr lang="en-US"/>
          </a:p>
        </p:txBody>
      </p:sp>
      <p:grpSp>
        <p:nvGrpSpPr>
          <p:cNvPr id="6" name="Group 41">
            <a:extLst>
              <a:ext uri="{FF2B5EF4-FFF2-40B4-BE49-F238E27FC236}">
                <a16:creationId xmlns:a16="http://schemas.microsoft.com/office/drawing/2014/main" xmlns="" id="{E0B13702-974F-4884-BB7C-633A8FA05338}"/>
              </a:ext>
            </a:extLst>
          </p:cNvPr>
          <p:cNvGrpSpPr/>
          <p:nvPr userDrawn="1"/>
        </p:nvGrpSpPr>
        <p:grpSpPr>
          <a:xfrm rot="18900000">
            <a:off x="4901827" y="-723215"/>
            <a:ext cx="1497212" cy="4035575"/>
            <a:chOff x="5097859" y="2392242"/>
            <a:chExt cx="1996282" cy="4035575"/>
          </a:xfrm>
        </p:grpSpPr>
        <p:sp>
          <p:nvSpPr>
            <p:cNvPr id="43" name="Freeform 5">
              <a:extLst>
                <a:ext uri="{FF2B5EF4-FFF2-40B4-BE49-F238E27FC236}">
                  <a16:creationId xmlns:a16="http://schemas.microsoft.com/office/drawing/2014/main" xmlns="" id="{927F6F81-CC2B-4A2E-A06D-4B900F13C07C}"/>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xmlns="" id="{A06D2B6F-E34F-4320-8014-C034A9DC2BDD}"/>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xmlns="" id="{437D45DC-96FC-413E-9A6A-991B68A2809E}"/>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xmlns="" id="{590E12B5-7BA2-4846-990C-950B50FFE94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xmlns="" id="{90F809EB-3EB8-46BB-9B7E-DFC631F6EF07}"/>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
              <a:extLst>
                <a:ext uri="{FF2B5EF4-FFF2-40B4-BE49-F238E27FC236}">
                  <a16:creationId xmlns:a16="http://schemas.microsoft.com/office/drawing/2014/main" xmlns="" id="{04925399-4592-4ACB-ABE9-3BD85766B259}"/>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11">
              <a:extLst>
                <a:ext uri="{FF2B5EF4-FFF2-40B4-BE49-F238E27FC236}">
                  <a16:creationId xmlns:a16="http://schemas.microsoft.com/office/drawing/2014/main" xmlns="" id="{5226759C-0986-433A-A18F-6D122F80F3CE}"/>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Oval 12">
              <a:extLst>
                <a:ext uri="{FF2B5EF4-FFF2-40B4-BE49-F238E27FC236}">
                  <a16:creationId xmlns:a16="http://schemas.microsoft.com/office/drawing/2014/main" xmlns="" id="{71259188-5B29-403D-BA66-691C06C49052}"/>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13">
              <a:extLst>
                <a:ext uri="{FF2B5EF4-FFF2-40B4-BE49-F238E27FC236}">
                  <a16:creationId xmlns:a16="http://schemas.microsoft.com/office/drawing/2014/main" xmlns="" id="{FE06C3B3-8086-4B39-9D97-A23B4DD51EA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xmlns="" id="{A248353A-BA26-41D1-9193-97FCE41D397B}"/>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Picture Placeholder 3">
            <a:extLst>
              <a:ext uri="{FF2B5EF4-FFF2-40B4-BE49-F238E27FC236}">
                <a16:creationId xmlns:a16="http://schemas.microsoft.com/office/drawing/2014/main" xmlns="" id="{AFB7ABC8-C17F-4395-B415-F082ADDD8EE4}"/>
              </a:ext>
            </a:extLst>
          </p:cNvPr>
          <p:cNvSpPr>
            <a:spLocks noGrp="1"/>
          </p:cNvSpPr>
          <p:nvPr>
            <p:ph type="pic" sz="quarter" idx="19"/>
          </p:nvPr>
        </p:nvSpPr>
        <p:spPr>
          <a:xfrm rot="18900000">
            <a:off x="4347746" y="1995425"/>
            <a:ext cx="1308570" cy="3094069"/>
          </a:xfrm>
          <a:solidFill>
            <a:schemeClr val="bg1">
              <a:lumMod val="95000"/>
            </a:schemeClr>
          </a:solidFill>
        </p:spPr>
        <p:txBody>
          <a:bodyPr anchor="b"/>
          <a:lstStyle>
            <a:lvl1pPr marL="0" indent="0" algn="ctr">
              <a:buNone/>
              <a:defRPr/>
            </a:lvl1pPr>
          </a:lstStyle>
          <a:p>
            <a:endParaRPr lang="en-US"/>
          </a:p>
        </p:txBody>
      </p:sp>
      <p:grpSp>
        <p:nvGrpSpPr>
          <p:cNvPr id="7" name="Group 66">
            <a:extLst>
              <a:ext uri="{FF2B5EF4-FFF2-40B4-BE49-F238E27FC236}">
                <a16:creationId xmlns:a16="http://schemas.microsoft.com/office/drawing/2014/main" xmlns="" id="{53197774-A9C1-4D1C-9D0D-79BA677851AB}"/>
              </a:ext>
            </a:extLst>
          </p:cNvPr>
          <p:cNvGrpSpPr/>
          <p:nvPr userDrawn="1"/>
        </p:nvGrpSpPr>
        <p:grpSpPr>
          <a:xfrm rot="18900000">
            <a:off x="4298566" y="1585522"/>
            <a:ext cx="1497212" cy="4035575"/>
            <a:chOff x="5097859" y="2392242"/>
            <a:chExt cx="1996282" cy="4035575"/>
          </a:xfrm>
        </p:grpSpPr>
        <p:sp>
          <p:nvSpPr>
            <p:cNvPr id="68" name="Freeform 5">
              <a:extLst>
                <a:ext uri="{FF2B5EF4-FFF2-40B4-BE49-F238E27FC236}">
                  <a16:creationId xmlns:a16="http://schemas.microsoft.com/office/drawing/2014/main" xmlns="" id="{6C793D5F-229F-4063-BEF9-E3C46F2A9798}"/>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xmlns="" id="{26CC2D0D-C671-427F-B15D-9819693E590F}"/>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xmlns="" id="{80BC86BA-B445-48E5-B59B-F3083881987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xmlns="" id="{DDCD1C7B-E9D6-402C-A5D6-DDA57735D586}"/>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xmlns="" id="{ED7A7251-6A2A-45D1-930A-C0FB79DB742A}"/>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
              <a:extLst>
                <a:ext uri="{FF2B5EF4-FFF2-40B4-BE49-F238E27FC236}">
                  <a16:creationId xmlns:a16="http://schemas.microsoft.com/office/drawing/2014/main" xmlns="" id="{AB10DE15-1601-4522-9C18-1983D51F0813}"/>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Oval 11">
              <a:extLst>
                <a:ext uri="{FF2B5EF4-FFF2-40B4-BE49-F238E27FC236}">
                  <a16:creationId xmlns:a16="http://schemas.microsoft.com/office/drawing/2014/main" xmlns="" id="{9BC4D733-D0ED-453E-B668-2E59C0643CC0}"/>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Oval 12">
              <a:extLst>
                <a:ext uri="{FF2B5EF4-FFF2-40B4-BE49-F238E27FC236}">
                  <a16:creationId xmlns:a16="http://schemas.microsoft.com/office/drawing/2014/main" xmlns="" id="{9F7E30D3-1D37-4A02-BDD3-D8D1C7B2CB68}"/>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13">
              <a:extLst>
                <a:ext uri="{FF2B5EF4-FFF2-40B4-BE49-F238E27FC236}">
                  <a16:creationId xmlns:a16="http://schemas.microsoft.com/office/drawing/2014/main" xmlns="" id="{C09966E1-B0EC-45F4-ACC1-FAF234ED34F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xmlns="" id="{3E72ED44-ACE8-46B1-B798-887E9089BA3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8" name="Picture Placeholder 3">
            <a:extLst>
              <a:ext uri="{FF2B5EF4-FFF2-40B4-BE49-F238E27FC236}">
                <a16:creationId xmlns:a16="http://schemas.microsoft.com/office/drawing/2014/main" xmlns="" id="{12014699-5414-4B5F-8F45-3FF2DE186C90}"/>
              </a:ext>
            </a:extLst>
          </p:cNvPr>
          <p:cNvSpPr>
            <a:spLocks noGrp="1"/>
          </p:cNvSpPr>
          <p:nvPr>
            <p:ph type="pic" sz="quarter" idx="20"/>
          </p:nvPr>
        </p:nvSpPr>
        <p:spPr>
          <a:xfrm rot="18900000">
            <a:off x="1976705" y="-1150076"/>
            <a:ext cx="1308570" cy="3094069"/>
          </a:xfrm>
          <a:solidFill>
            <a:schemeClr val="bg1">
              <a:lumMod val="95000"/>
            </a:schemeClr>
          </a:solidFill>
        </p:spPr>
        <p:txBody>
          <a:bodyPr anchor="b"/>
          <a:lstStyle>
            <a:lvl1pPr marL="0" indent="0" algn="ctr">
              <a:buNone/>
              <a:defRPr/>
            </a:lvl1pPr>
          </a:lstStyle>
          <a:p>
            <a:endParaRPr lang="en-US"/>
          </a:p>
        </p:txBody>
      </p:sp>
      <p:grpSp>
        <p:nvGrpSpPr>
          <p:cNvPr id="8" name="Group 78">
            <a:extLst>
              <a:ext uri="{FF2B5EF4-FFF2-40B4-BE49-F238E27FC236}">
                <a16:creationId xmlns:a16="http://schemas.microsoft.com/office/drawing/2014/main" xmlns="" id="{834105F2-96B0-4863-A75A-8E0EB978CAC2}"/>
              </a:ext>
            </a:extLst>
          </p:cNvPr>
          <p:cNvGrpSpPr/>
          <p:nvPr userDrawn="1"/>
        </p:nvGrpSpPr>
        <p:grpSpPr>
          <a:xfrm rot="18900000">
            <a:off x="1927525" y="-1559978"/>
            <a:ext cx="1497212" cy="4035575"/>
            <a:chOff x="5097859" y="2392242"/>
            <a:chExt cx="1996282" cy="4035575"/>
          </a:xfrm>
        </p:grpSpPr>
        <p:sp>
          <p:nvSpPr>
            <p:cNvPr id="80" name="Freeform 5">
              <a:extLst>
                <a:ext uri="{FF2B5EF4-FFF2-40B4-BE49-F238E27FC236}">
                  <a16:creationId xmlns:a16="http://schemas.microsoft.com/office/drawing/2014/main" xmlns="" id="{671BA9C6-14B1-45F1-A0BB-3327BF14577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6">
              <a:extLst>
                <a:ext uri="{FF2B5EF4-FFF2-40B4-BE49-F238E27FC236}">
                  <a16:creationId xmlns:a16="http://schemas.microsoft.com/office/drawing/2014/main" xmlns="" id="{591FC65A-9395-4F41-92D1-DDA6DA084EA6}"/>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a16="http://schemas.microsoft.com/office/drawing/2014/main" xmlns="" id="{60111961-F7A8-41C4-89C7-0FE62E54211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a16="http://schemas.microsoft.com/office/drawing/2014/main" xmlns="" id="{FC3A1992-0A0B-4F1A-AB67-1B3E9E8FA32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9">
              <a:extLst>
                <a:ext uri="{FF2B5EF4-FFF2-40B4-BE49-F238E27FC236}">
                  <a16:creationId xmlns:a16="http://schemas.microsoft.com/office/drawing/2014/main" xmlns="" id="{6F29872D-E6E0-42F2-A54B-ED425105F47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10">
              <a:extLst>
                <a:ext uri="{FF2B5EF4-FFF2-40B4-BE49-F238E27FC236}">
                  <a16:creationId xmlns:a16="http://schemas.microsoft.com/office/drawing/2014/main" xmlns="" id="{6629A7D7-726B-4057-B38F-EE573B1DE7DE}"/>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Oval 11">
              <a:extLst>
                <a:ext uri="{FF2B5EF4-FFF2-40B4-BE49-F238E27FC236}">
                  <a16:creationId xmlns:a16="http://schemas.microsoft.com/office/drawing/2014/main" xmlns="" id="{1692BA1C-E963-4060-986A-6A1CE446C60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12">
              <a:extLst>
                <a:ext uri="{FF2B5EF4-FFF2-40B4-BE49-F238E27FC236}">
                  <a16:creationId xmlns:a16="http://schemas.microsoft.com/office/drawing/2014/main" xmlns="" id="{B825A611-BE78-470B-BD73-A960AE2F6975}"/>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13">
              <a:extLst>
                <a:ext uri="{FF2B5EF4-FFF2-40B4-BE49-F238E27FC236}">
                  <a16:creationId xmlns:a16="http://schemas.microsoft.com/office/drawing/2014/main" xmlns="" id="{0FA76DED-2091-486E-9875-451529A058C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4">
              <a:extLst>
                <a:ext uri="{FF2B5EF4-FFF2-40B4-BE49-F238E27FC236}">
                  <a16:creationId xmlns:a16="http://schemas.microsoft.com/office/drawing/2014/main" xmlns="" id="{F1DAA3ED-CCE5-4C34-BCE0-CCE3AF9684C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0" name="Picture Placeholder 3">
            <a:extLst>
              <a:ext uri="{FF2B5EF4-FFF2-40B4-BE49-F238E27FC236}">
                <a16:creationId xmlns:a16="http://schemas.microsoft.com/office/drawing/2014/main" xmlns="" id="{C75BDA61-4240-4431-8B27-F30F2F0902BB}"/>
              </a:ext>
            </a:extLst>
          </p:cNvPr>
          <p:cNvSpPr>
            <a:spLocks noGrp="1"/>
          </p:cNvSpPr>
          <p:nvPr>
            <p:ph type="pic" sz="quarter" idx="21"/>
          </p:nvPr>
        </p:nvSpPr>
        <p:spPr>
          <a:xfrm rot="18900000">
            <a:off x="6720920" y="5110777"/>
            <a:ext cx="1308570" cy="3094069"/>
          </a:xfrm>
          <a:solidFill>
            <a:schemeClr val="bg1">
              <a:lumMod val="95000"/>
            </a:schemeClr>
          </a:solidFill>
        </p:spPr>
        <p:txBody>
          <a:bodyPr anchor="b"/>
          <a:lstStyle>
            <a:lvl1pPr marL="0" indent="0" algn="ctr">
              <a:buNone/>
              <a:defRPr/>
            </a:lvl1pPr>
          </a:lstStyle>
          <a:p>
            <a:endParaRPr lang="en-US"/>
          </a:p>
        </p:txBody>
      </p:sp>
      <p:grpSp>
        <p:nvGrpSpPr>
          <p:cNvPr id="9" name="Group 90">
            <a:extLst>
              <a:ext uri="{FF2B5EF4-FFF2-40B4-BE49-F238E27FC236}">
                <a16:creationId xmlns:a16="http://schemas.microsoft.com/office/drawing/2014/main" xmlns="" id="{12FD0463-2BC1-40EC-BF5D-524854064720}"/>
              </a:ext>
            </a:extLst>
          </p:cNvPr>
          <p:cNvGrpSpPr/>
          <p:nvPr userDrawn="1"/>
        </p:nvGrpSpPr>
        <p:grpSpPr>
          <a:xfrm rot="18900000">
            <a:off x="6671740" y="4700875"/>
            <a:ext cx="1497212" cy="4035575"/>
            <a:chOff x="5097859" y="2392242"/>
            <a:chExt cx="1996282" cy="4035575"/>
          </a:xfrm>
        </p:grpSpPr>
        <p:sp>
          <p:nvSpPr>
            <p:cNvPr id="92" name="Freeform 5">
              <a:extLst>
                <a:ext uri="{FF2B5EF4-FFF2-40B4-BE49-F238E27FC236}">
                  <a16:creationId xmlns:a16="http://schemas.microsoft.com/office/drawing/2014/main" xmlns="" id="{604130CC-993F-45DB-ABD6-4500D5999DD1}"/>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
              <a:extLst>
                <a:ext uri="{FF2B5EF4-FFF2-40B4-BE49-F238E27FC236}">
                  <a16:creationId xmlns:a16="http://schemas.microsoft.com/office/drawing/2014/main" xmlns="" id="{368F584E-7318-41A7-8801-CE40D5026A43}"/>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xmlns="" id="{39E19EA2-D394-4DDA-B91C-424C5EC9B83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8">
              <a:extLst>
                <a:ext uri="{FF2B5EF4-FFF2-40B4-BE49-F238E27FC236}">
                  <a16:creationId xmlns:a16="http://schemas.microsoft.com/office/drawing/2014/main" xmlns="" id="{292CE7A9-E38B-4A19-9463-19F39DAA987E}"/>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
              <a:extLst>
                <a:ext uri="{FF2B5EF4-FFF2-40B4-BE49-F238E27FC236}">
                  <a16:creationId xmlns:a16="http://schemas.microsoft.com/office/drawing/2014/main" xmlns="" id="{025FCDD3-1571-49C4-8AE9-284FEFD4BAB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10">
              <a:extLst>
                <a:ext uri="{FF2B5EF4-FFF2-40B4-BE49-F238E27FC236}">
                  <a16:creationId xmlns:a16="http://schemas.microsoft.com/office/drawing/2014/main" xmlns="" id="{21E7E172-E462-464F-BDF4-49A9DD12C1AA}"/>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11">
              <a:extLst>
                <a:ext uri="{FF2B5EF4-FFF2-40B4-BE49-F238E27FC236}">
                  <a16:creationId xmlns:a16="http://schemas.microsoft.com/office/drawing/2014/main" xmlns="" id="{DEDCAEAA-B1EF-4ABA-BC16-4B49420C2F27}"/>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Oval 12">
              <a:extLst>
                <a:ext uri="{FF2B5EF4-FFF2-40B4-BE49-F238E27FC236}">
                  <a16:creationId xmlns:a16="http://schemas.microsoft.com/office/drawing/2014/main" xmlns="" id="{BAFFD24C-F491-4FE7-89C8-D48B578BBB5A}"/>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13">
              <a:extLst>
                <a:ext uri="{FF2B5EF4-FFF2-40B4-BE49-F238E27FC236}">
                  <a16:creationId xmlns:a16="http://schemas.microsoft.com/office/drawing/2014/main" xmlns="" id="{42D3D981-8E99-48A5-9168-70051D8F8ED3}"/>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
              <a:extLst>
                <a:ext uri="{FF2B5EF4-FFF2-40B4-BE49-F238E27FC236}">
                  <a16:creationId xmlns:a16="http://schemas.microsoft.com/office/drawing/2014/main" xmlns="" id="{0C8A6538-2D53-4F29-A165-7DE857F02A40}"/>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08171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creebshots 3">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1437829" y="2497028"/>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a16="http://schemas.microsoft.com/office/drawing/2014/main" xmlns="" id="{467AF57F-6BBF-42D1-97D7-9A06109F9B63}"/>
              </a:ext>
            </a:extLst>
          </p:cNvPr>
          <p:cNvSpPr>
            <a:spLocks noGrp="1"/>
          </p:cNvSpPr>
          <p:nvPr>
            <p:ph type="pic" sz="quarter" idx="16"/>
          </p:nvPr>
        </p:nvSpPr>
        <p:spPr>
          <a:xfrm>
            <a:off x="3748237" y="2497028"/>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15" name="Picture Placeholder 6">
            <a:extLst>
              <a:ext uri="{FF2B5EF4-FFF2-40B4-BE49-F238E27FC236}">
                <a16:creationId xmlns:a16="http://schemas.microsoft.com/office/drawing/2014/main" xmlns="" id="{50188513-3310-4640-9FC3-F561CBED83D3}"/>
              </a:ext>
            </a:extLst>
          </p:cNvPr>
          <p:cNvSpPr>
            <a:spLocks noGrp="1"/>
          </p:cNvSpPr>
          <p:nvPr>
            <p:ph type="pic" sz="quarter" idx="17"/>
          </p:nvPr>
        </p:nvSpPr>
        <p:spPr>
          <a:xfrm>
            <a:off x="6058645" y="2497028"/>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40986245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screebshots 4">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5779072" y="207506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5102412" cy="986136"/>
          </a:xfrm>
        </p:spPr>
        <p:txBody>
          <a:bodyPr/>
          <a:lstStyle>
            <a:lvl1pPr algn="l">
              <a:defRPr>
                <a:solidFill>
                  <a:schemeClr val="accent1"/>
                </a:solidFill>
              </a:defRPr>
            </a:lvl1pPr>
          </a:lstStyle>
          <a:p>
            <a:r>
              <a:rPr lang="en-US" dirty="0"/>
              <a:t>CLICK TO 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1" y="1414632"/>
            <a:ext cx="360640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Picture Placeholder 6">
            <a:extLst>
              <a:ext uri="{FF2B5EF4-FFF2-40B4-BE49-F238E27FC236}">
                <a16:creationId xmlns:a16="http://schemas.microsoft.com/office/drawing/2014/main" xmlns="" id="{3D6F1F53-F3A4-405C-BCEA-B58AE60EC63E}"/>
              </a:ext>
            </a:extLst>
          </p:cNvPr>
          <p:cNvSpPr>
            <a:spLocks noGrp="1"/>
          </p:cNvSpPr>
          <p:nvPr>
            <p:ph type="pic" sz="quarter" idx="16"/>
          </p:nvPr>
        </p:nvSpPr>
        <p:spPr>
          <a:xfrm>
            <a:off x="7443893" y="415203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8" name="Picture Placeholder 6">
            <a:extLst>
              <a:ext uri="{FF2B5EF4-FFF2-40B4-BE49-F238E27FC236}">
                <a16:creationId xmlns:a16="http://schemas.microsoft.com/office/drawing/2014/main" xmlns="" id="{90DFA29A-B124-437B-8757-9F7B334BFCBC}"/>
              </a:ext>
            </a:extLst>
          </p:cNvPr>
          <p:cNvSpPr>
            <a:spLocks noGrp="1"/>
          </p:cNvSpPr>
          <p:nvPr>
            <p:ph type="pic" sz="quarter" idx="17"/>
          </p:nvPr>
        </p:nvSpPr>
        <p:spPr>
          <a:xfrm>
            <a:off x="6469563" y="629006"/>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0" name="Picture Placeholder 6">
            <a:extLst>
              <a:ext uri="{FF2B5EF4-FFF2-40B4-BE49-F238E27FC236}">
                <a16:creationId xmlns:a16="http://schemas.microsoft.com/office/drawing/2014/main" xmlns="" id="{9BACE819-2D17-4136-AF1E-FA0EB707431D}"/>
              </a:ext>
            </a:extLst>
          </p:cNvPr>
          <p:cNvSpPr>
            <a:spLocks noGrp="1"/>
          </p:cNvSpPr>
          <p:nvPr>
            <p:ph type="pic" sz="quarter" idx="18"/>
          </p:nvPr>
        </p:nvSpPr>
        <p:spPr>
          <a:xfrm>
            <a:off x="8134384" y="2705970"/>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1" name="Picture Placeholder 6">
            <a:extLst>
              <a:ext uri="{FF2B5EF4-FFF2-40B4-BE49-F238E27FC236}">
                <a16:creationId xmlns:a16="http://schemas.microsoft.com/office/drawing/2014/main" xmlns="" id="{FDD06E15-F29C-428C-B081-CFF633CF130C}"/>
              </a:ext>
            </a:extLst>
          </p:cNvPr>
          <p:cNvSpPr>
            <a:spLocks noGrp="1"/>
          </p:cNvSpPr>
          <p:nvPr>
            <p:ph type="pic" sz="quarter" idx="19"/>
          </p:nvPr>
        </p:nvSpPr>
        <p:spPr>
          <a:xfrm>
            <a:off x="2789770" y="298010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E2A1CE0A-200E-4F80-84D7-73005480AB18}"/>
              </a:ext>
            </a:extLst>
          </p:cNvPr>
          <p:cNvSpPr>
            <a:spLocks noGrp="1"/>
          </p:cNvSpPr>
          <p:nvPr>
            <p:ph type="pic" sz="quarter" idx="20"/>
          </p:nvPr>
        </p:nvSpPr>
        <p:spPr>
          <a:xfrm>
            <a:off x="4454592" y="505707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6" name="Picture Placeholder 6">
            <a:extLst>
              <a:ext uri="{FF2B5EF4-FFF2-40B4-BE49-F238E27FC236}">
                <a16:creationId xmlns:a16="http://schemas.microsoft.com/office/drawing/2014/main" xmlns="" id="{FE704E5F-B24D-42E7-83F0-5EFA757D4EF9}"/>
              </a:ext>
            </a:extLst>
          </p:cNvPr>
          <p:cNvSpPr>
            <a:spLocks noGrp="1"/>
          </p:cNvSpPr>
          <p:nvPr>
            <p:ph type="pic" sz="quarter" idx="21"/>
          </p:nvPr>
        </p:nvSpPr>
        <p:spPr>
          <a:xfrm>
            <a:off x="3927079" y="208169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7" name="Picture Placeholder 6">
            <a:extLst>
              <a:ext uri="{FF2B5EF4-FFF2-40B4-BE49-F238E27FC236}">
                <a16:creationId xmlns:a16="http://schemas.microsoft.com/office/drawing/2014/main" xmlns="" id="{D9411F67-555D-4165-A181-59BE31979453}"/>
              </a:ext>
            </a:extLst>
          </p:cNvPr>
          <p:cNvSpPr>
            <a:spLocks noGrp="1"/>
          </p:cNvSpPr>
          <p:nvPr>
            <p:ph type="pic" sz="quarter" idx="22"/>
          </p:nvPr>
        </p:nvSpPr>
        <p:spPr>
          <a:xfrm>
            <a:off x="5591901" y="415866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8" name="Picture Placeholder 6">
            <a:extLst>
              <a:ext uri="{FF2B5EF4-FFF2-40B4-BE49-F238E27FC236}">
                <a16:creationId xmlns:a16="http://schemas.microsoft.com/office/drawing/2014/main" xmlns="" id="{1D8FD575-47A6-4948-A0EE-40B6D95F4961}"/>
              </a:ext>
            </a:extLst>
          </p:cNvPr>
          <p:cNvSpPr>
            <a:spLocks noGrp="1"/>
          </p:cNvSpPr>
          <p:nvPr>
            <p:ph type="pic" sz="quarter" idx="23"/>
          </p:nvPr>
        </p:nvSpPr>
        <p:spPr>
          <a:xfrm>
            <a:off x="2197122" y="4545583"/>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38263503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feature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487229" y="630641"/>
            <a:ext cx="4964614"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487229" y="1703041"/>
            <a:ext cx="496461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1" name="Picture Placeholder 20">
            <a:extLst>
              <a:ext uri="{FF2B5EF4-FFF2-40B4-BE49-F238E27FC236}">
                <a16:creationId xmlns:a16="http://schemas.microsoft.com/office/drawing/2014/main" xmlns="" id="{3FB10468-7439-4150-81DB-CDB1DE4533C3}"/>
              </a:ext>
            </a:extLst>
          </p:cNvPr>
          <p:cNvSpPr>
            <a:spLocks noGrp="1"/>
          </p:cNvSpPr>
          <p:nvPr>
            <p:ph type="pic" sz="quarter" idx="17"/>
          </p:nvPr>
        </p:nvSpPr>
        <p:spPr>
          <a:xfrm>
            <a:off x="889400" y="754500"/>
            <a:ext cx="1891253" cy="545220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4147149" y="263421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4147149" y="308001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4147149" y="388504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4147149" y="433084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4147149" y="5113241"/>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4147149" y="5559038"/>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92841790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list with right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630641"/>
            <a:ext cx="4035028"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1" y="1547696"/>
            <a:ext cx="4035027"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1164431" y="263421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1164431" y="308001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1164431" y="388504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1164431" y="433084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1164431" y="5113241"/>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1164431" y="5559038"/>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6154526E-1827-4394-BDE1-81574D3A19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255695"/>
            <a:ext cx="2083892" cy="5036072"/>
          </a:xfrm>
          <a:prstGeom prst="rect">
            <a:avLst/>
          </a:prstGeom>
        </p:spPr>
      </p:pic>
      <p:pic>
        <p:nvPicPr>
          <p:cNvPr id="14" name="Picture 13">
            <a:extLst>
              <a:ext uri="{FF2B5EF4-FFF2-40B4-BE49-F238E27FC236}">
                <a16:creationId xmlns:a16="http://schemas.microsoft.com/office/drawing/2014/main" xmlns="" id="{E0C93B2D-05D3-4734-B3DC-E1DF57D214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728968"/>
            <a:ext cx="2083892" cy="5036072"/>
          </a:xfrm>
          <a:prstGeom prst="rect">
            <a:avLst/>
          </a:prstGeom>
        </p:spPr>
      </p:pic>
      <p:pic>
        <p:nvPicPr>
          <p:cNvPr id="15" name="Picture 14">
            <a:extLst>
              <a:ext uri="{FF2B5EF4-FFF2-40B4-BE49-F238E27FC236}">
                <a16:creationId xmlns:a16="http://schemas.microsoft.com/office/drawing/2014/main" xmlns="" id="{C9336C76-09E5-4BC8-97AC-BC99D76EC6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87220"/>
            <a:ext cx="2083892" cy="5036072"/>
          </a:xfrm>
          <a:prstGeom prst="rect">
            <a:avLst/>
          </a:prstGeom>
        </p:spPr>
      </p:pic>
      <p:pic>
        <p:nvPicPr>
          <p:cNvPr id="16" name="Picture 15">
            <a:extLst>
              <a:ext uri="{FF2B5EF4-FFF2-40B4-BE49-F238E27FC236}">
                <a16:creationId xmlns:a16="http://schemas.microsoft.com/office/drawing/2014/main" xmlns="" id="{1BD0D0E5-3EB0-466B-B1FD-3296F25DC6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497443"/>
            <a:ext cx="2083892" cy="5036072"/>
          </a:xfrm>
          <a:prstGeom prst="rect">
            <a:avLst/>
          </a:prstGeom>
        </p:spPr>
      </p:pic>
      <p:sp>
        <p:nvSpPr>
          <p:cNvPr id="17" name="Picture Placeholder 3">
            <a:extLst>
              <a:ext uri="{FF2B5EF4-FFF2-40B4-BE49-F238E27FC236}">
                <a16:creationId xmlns:a16="http://schemas.microsoft.com/office/drawing/2014/main" xmlns="" id="{05384EE9-69C4-4BBE-9000-40D85523EA0A}"/>
              </a:ext>
            </a:extLst>
          </p:cNvPr>
          <p:cNvSpPr>
            <a:spLocks noGrp="1"/>
          </p:cNvSpPr>
          <p:nvPr>
            <p:ph type="pic" sz="quarter" idx="28"/>
          </p:nvPr>
        </p:nvSpPr>
        <p:spPr>
          <a:xfrm>
            <a:off x="5127654" y="-1522864"/>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A3951847-4813-45C1-BB6C-A382200AB849}"/>
              </a:ext>
            </a:extLst>
          </p:cNvPr>
          <p:cNvSpPr>
            <a:spLocks noGrp="1"/>
          </p:cNvSpPr>
          <p:nvPr>
            <p:ph type="pic" sz="quarter" idx="29"/>
          </p:nvPr>
        </p:nvSpPr>
        <p:spPr>
          <a:xfrm>
            <a:off x="5127654" y="3461679"/>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C86C87C8-DB68-43E3-83B8-E1CB61E99B0B}"/>
              </a:ext>
            </a:extLst>
          </p:cNvPr>
          <p:cNvSpPr>
            <a:spLocks noGrp="1"/>
          </p:cNvSpPr>
          <p:nvPr>
            <p:ph type="pic" sz="quarter" idx="30"/>
          </p:nvPr>
        </p:nvSpPr>
        <p:spPr>
          <a:xfrm>
            <a:off x="7211546" y="5233785"/>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20" name="Picture Placeholder 3">
            <a:extLst>
              <a:ext uri="{FF2B5EF4-FFF2-40B4-BE49-F238E27FC236}">
                <a16:creationId xmlns:a16="http://schemas.microsoft.com/office/drawing/2014/main" xmlns="" id="{BBD7BACC-9CB1-4573-9580-27F5A81F73C6}"/>
              </a:ext>
            </a:extLst>
          </p:cNvPr>
          <p:cNvSpPr>
            <a:spLocks noGrp="1"/>
          </p:cNvSpPr>
          <p:nvPr>
            <p:ph type="pic" sz="quarter" idx="31"/>
          </p:nvPr>
        </p:nvSpPr>
        <p:spPr>
          <a:xfrm>
            <a:off x="7211546" y="251503"/>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773592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and pho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1124854"/>
            <a:ext cx="4161234" cy="986136"/>
          </a:xfrm>
        </p:spPr>
        <p:txBody>
          <a:bodyPr/>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1" y="1985773"/>
            <a:ext cx="4161234" cy="2567187"/>
          </a:xfrm>
        </p:spPr>
        <p:txBody>
          <a:bodyPr>
            <a:noAutofit/>
          </a:bodyPr>
          <a:lstStyle>
            <a:lvl1pPr marL="0" indent="0" algn="l">
              <a:lnSpc>
                <a:spcPct val="13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11" name="Picture Placeholder 3">
            <a:extLst>
              <a:ext uri="{FF2B5EF4-FFF2-40B4-BE49-F238E27FC236}">
                <a16:creationId xmlns:a16="http://schemas.microsoft.com/office/drawing/2014/main" xmlns="" id="{AF5DDAE1-9F5B-4AF8-970C-F8B8358AEC81}"/>
              </a:ext>
            </a:extLst>
          </p:cNvPr>
          <p:cNvSpPr>
            <a:spLocks noGrp="1"/>
          </p:cNvSpPr>
          <p:nvPr>
            <p:ph type="pic" sz="quarter" idx="16"/>
          </p:nvPr>
        </p:nvSpPr>
        <p:spPr>
          <a:xfrm>
            <a:off x="5805374" y="1643943"/>
            <a:ext cx="2722479" cy="6457081"/>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80191200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list with oblique images">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xmlns="" id="{3D2D11F9-638A-47F9-8D49-ABE9CCDBC3AC}"/>
              </a:ext>
            </a:extLst>
          </p:cNvPr>
          <p:cNvSpPr>
            <a:spLocks noGrp="1"/>
          </p:cNvSpPr>
          <p:nvPr>
            <p:ph type="pic" sz="quarter" idx="14"/>
          </p:nvPr>
        </p:nvSpPr>
        <p:spPr>
          <a:xfrm>
            <a:off x="2679660" y="1"/>
            <a:ext cx="6464341" cy="6858000"/>
          </a:xfrm>
          <a:custGeom>
            <a:avLst/>
            <a:gdLst>
              <a:gd name="connsiteX0" fmla="*/ 0 w 8619121"/>
              <a:gd name="connsiteY0" fmla="*/ 0 h 6858000"/>
              <a:gd name="connsiteX1" fmla="*/ 8619121 w 8619121"/>
              <a:gd name="connsiteY1" fmla="*/ 0 h 6858000"/>
              <a:gd name="connsiteX2" fmla="*/ 8619121 w 8619121"/>
              <a:gd name="connsiteY2" fmla="*/ 6858000 h 6858000"/>
              <a:gd name="connsiteX3" fmla="*/ 3904792 w 86191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19121" h="6858000">
                <a:moveTo>
                  <a:pt x="0" y="0"/>
                </a:moveTo>
                <a:lnTo>
                  <a:pt x="8619121" y="0"/>
                </a:lnTo>
                <a:lnTo>
                  <a:pt x="8619121" y="6858000"/>
                </a:lnTo>
                <a:lnTo>
                  <a:pt x="3904792" y="6858000"/>
                </a:lnTo>
                <a:close/>
              </a:path>
            </a:pathLst>
          </a:custGeom>
          <a:noFill/>
        </p:spPr>
        <p:txBody>
          <a:bodyPr wrap="square">
            <a:no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749075" y="630641"/>
            <a:ext cx="4702767" cy="986136"/>
          </a:xfrm>
        </p:spPr>
        <p:txBody>
          <a:bodyPr anchor="b"/>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749075" y="1703041"/>
            <a:ext cx="4702766" cy="611980"/>
          </a:xfrm>
        </p:spPr>
        <p:txBody>
          <a:bodyPr>
            <a:noAutofit/>
          </a:bodyPr>
          <a:lstStyle>
            <a:lvl1pPr marL="0" indent="0" algn="l">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36" name="Picture Placeholder 3">
            <a:extLst>
              <a:ext uri="{FF2B5EF4-FFF2-40B4-BE49-F238E27FC236}">
                <a16:creationId xmlns:a16="http://schemas.microsoft.com/office/drawing/2014/main" xmlns="" id="{CF421FB5-33A6-46A3-86D7-8BAABAC53E8F}"/>
              </a:ext>
            </a:extLst>
          </p:cNvPr>
          <p:cNvSpPr>
            <a:spLocks noGrp="1"/>
          </p:cNvSpPr>
          <p:nvPr>
            <p:ph type="pic" sz="quarter" idx="28"/>
          </p:nvPr>
        </p:nvSpPr>
        <p:spPr>
          <a:xfrm rot="19800000">
            <a:off x="1372980" y="112834"/>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7" name="Picture Placeholder 3">
            <a:extLst>
              <a:ext uri="{FF2B5EF4-FFF2-40B4-BE49-F238E27FC236}">
                <a16:creationId xmlns:a16="http://schemas.microsoft.com/office/drawing/2014/main" xmlns="" id="{A5B59312-A499-4603-A161-DF2574E661D6}"/>
              </a:ext>
            </a:extLst>
          </p:cNvPr>
          <p:cNvSpPr>
            <a:spLocks noGrp="1"/>
          </p:cNvSpPr>
          <p:nvPr>
            <p:ph type="pic" sz="quarter" idx="29"/>
          </p:nvPr>
        </p:nvSpPr>
        <p:spPr>
          <a:xfrm rot="19800000">
            <a:off x="527314" y="3116586"/>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8" name="Picture Placeholder 3">
            <a:extLst>
              <a:ext uri="{FF2B5EF4-FFF2-40B4-BE49-F238E27FC236}">
                <a16:creationId xmlns:a16="http://schemas.microsoft.com/office/drawing/2014/main" xmlns="" id="{9DDADA68-FB47-4C68-8E64-537B56E65E4F}"/>
              </a:ext>
            </a:extLst>
          </p:cNvPr>
          <p:cNvSpPr>
            <a:spLocks noGrp="1"/>
          </p:cNvSpPr>
          <p:nvPr>
            <p:ph type="pic" sz="quarter" idx="30"/>
          </p:nvPr>
        </p:nvSpPr>
        <p:spPr>
          <a:xfrm rot="19800000">
            <a:off x="3063042" y="4017506"/>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9" name="Text Placeholder 8">
            <a:extLst>
              <a:ext uri="{FF2B5EF4-FFF2-40B4-BE49-F238E27FC236}">
                <a16:creationId xmlns:a16="http://schemas.microsoft.com/office/drawing/2014/main" xmlns="" id="{222C89DE-506C-4023-811E-1B1550D30880}"/>
              </a:ext>
            </a:extLst>
          </p:cNvPr>
          <p:cNvSpPr>
            <a:spLocks noGrp="1"/>
          </p:cNvSpPr>
          <p:nvPr>
            <p:ph type="body" sz="quarter" idx="20" hasCustomPrompt="1"/>
          </p:nvPr>
        </p:nvSpPr>
        <p:spPr>
          <a:xfrm>
            <a:off x="4952967" y="2850800"/>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0" name="Text Placeholder 8">
            <a:extLst>
              <a:ext uri="{FF2B5EF4-FFF2-40B4-BE49-F238E27FC236}">
                <a16:creationId xmlns:a16="http://schemas.microsoft.com/office/drawing/2014/main" xmlns="" id="{7D3C85DB-25E7-43B3-A6F1-8A3046D1167F}"/>
              </a:ext>
            </a:extLst>
          </p:cNvPr>
          <p:cNvSpPr>
            <a:spLocks noGrp="1"/>
          </p:cNvSpPr>
          <p:nvPr>
            <p:ph type="body" sz="quarter" idx="21" hasCustomPrompt="1"/>
          </p:nvPr>
        </p:nvSpPr>
        <p:spPr>
          <a:xfrm>
            <a:off x="4952967" y="3296597"/>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1" name="Text Placeholder 8">
            <a:extLst>
              <a:ext uri="{FF2B5EF4-FFF2-40B4-BE49-F238E27FC236}">
                <a16:creationId xmlns:a16="http://schemas.microsoft.com/office/drawing/2014/main" xmlns="" id="{B9B126A0-8332-4EBC-B2DA-2A39B8E4AE1A}"/>
              </a:ext>
            </a:extLst>
          </p:cNvPr>
          <p:cNvSpPr>
            <a:spLocks noGrp="1"/>
          </p:cNvSpPr>
          <p:nvPr>
            <p:ph type="body" sz="quarter" idx="22" hasCustomPrompt="1"/>
          </p:nvPr>
        </p:nvSpPr>
        <p:spPr>
          <a:xfrm>
            <a:off x="5418942" y="3989486"/>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2" name="Text Placeholder 8">
            <a:extLst>
              <a:ext uri="{FF2B5EF4-FFF2-40B4-BE49-F238E27FC236}">
                <a16:creationId xmlns:a16="http://schemas.microsoft.com/office/drawing/2014/main" xmlns="" id="{061D39B3-D0E6-4B81-8842-BD115B773DAD}"/>
              </a:ext>
            </a:extLst>
          </p:cNvPr>
          <p:cNvSpPr>
            <a:spLocks noGrp="1"/>
          </p:cNvSpPr>
          <p:nvPr>
            <p:ph type="body" sz="quarter" idx="23" hasCustomPrompt="1"/>
          </p:nvPr>
        </p:nvSpPr>
        <p:spPr>
          <a:xfrm>
            <a:off x="5418942" y="4435283"/>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3" name="Text Placeholder 8">
            <a:extLst>
              <a:ext uri="{FF2B5EF4-FFF2-40B4-BE49-F238E27FC236}">
                <a16:creationId xmlns:a16="http://schemas.microsoft.com/office/drawing/2014/main" xmlns="" id="{AED78AEA-8722-44FC-954A-0E5070DDBACC}"/>
              </a:ext>
            </a:extLst>
          </p:cNvPr>
          <p:cNvSpPr>
            <a:spLocks noGrp="1"/>
          </p:cNvSpPr>
          <p:nvPr>
            <p:ph type="body" sz="quarter" idx="24" hasCustomPrompt="1"/>
          </p:nvPr>
        </p:nvSpPr>
        <p:spPr>
          <a:xfrm>
            <a:off x="5886450" y="5128174"/>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4" name="Text Placeholder 8">
            <a:extLst>
              <a:ext uri="{FF2B5EF4-FFF2-40B4-BE49-F238E27FC236}">
                <a16:creationId xmlns:a16="http://schemas.microsoft.com/office/drawing/2014/main" xmlns="" id="{EFBD5F18-0CBB-4AE8-A120-0CDAC9A0BC3B}"/>
              </a:ext>
            </a:extLst>
          </p:cNvPr>
          <p:cNvSpPr>
            <a:spLocks noGrp="1"/>
          </p:cNvSpPr>
          <p:nvPr>
            <p:ph type="body" sz="quarter" idx="25" hasCustomPrompt="1"/>
          </p:nvPr>
        </p:nvSpPr>
        <p:spPr>
          <a:xfrm>
            <a:off x="5886450" y="5573971"/>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334132017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7_review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a16="http://schemas.microsoft.com/office/drawing/2014/main" xmlns="" id="{160C8870-7746-47C5-8452-C192D289650E}"/>
              </a:ext>
            </a:extLst>
          </p:cNvPr>
          <p:cNvSpPr>
            <a:spLocks noGrp="1"/>
          </p:cNvSpPr>
          <p:nvPr>
            <p:ph sz="quarter" idx="18"/>
          </p:nvPr>
        </p:nvSpPr>
        <p:spPr>
          <a:xfrm>
            <a:off x="3488150" y="2497028"/>
            <a:ext cx="2170083" cy="3675172"/>
          </a:xfrm>
        </p:spPr>
        <p:txBody>
          <a:bodyPr>
            <a:normAutofit/>
          </a:bodyPr>
          <a:lstStyle>
            <a:lvl1pPr marL="0" indent="0" algn="ctr">
              <a:buNone/>
              <a:defRPr sz="1400"/>
            </a:lvl1pPr>
          </a:lstStyle>
          <a:p>
            <a:pPr lvl="0"/>
            <a:r>
              <a:rPr lang="en-US" dirty="0"/>
              <a:t>Edit Master text styles</a:t>
            </a:r>
          </a:p>
        </p:txBody>
      </p:sp>
      <p:sp>
        <p:nvSpPr>
          <p:cNvPr id="10" name="Content Placeholder 3">
            <a:extLst>
              <a:ext uri="{FF2B5EF4-FFF2-40B4-BE49-F238E27FC236}">
                <a16:creationId xmlns:a16="http://schemas.microsoft.com/office/drawing/2014/main" xmlns="" id="{42C15739-DF81-4B00-8DAC-32CB016326AC}"/>
              </a:ext>
            </a:extLst>
          </p:cNvPr>
          <p:cNvSpPr>
            <a:spLocks noGrp="1"/>
          </p:cNvSpPr>
          <p:nvPr>
            <p:ph sz="quarter" idx="19"/>
          </p:nvPr>
        </p:nvSpPr>
        <p:spPr>
          <a:xfrm>
            <a:off x="5874545" y="2497028"/>
            <a:ext cx="2170083" cy="3675172"/>
          </a:xfrm>
        </p:spPr>
        <p:txBody>
          <a:bodyPr>
            <a:normAutofit/>
          </a:bodyPr>
          <a:lstStyle>
            <a:lvl1pPr marL="0" indent="0" algn="ctr">
              <a:buNone/>
              <a:defRPr sz="1400"/>
            </a:lvl1pPr>
          </a:lstStyle>
          <a:p>
            <a:pPr lvl="0"/>
            <a:r>
              <a:rPr lang="en-US" dirty="0"/>
              <a:t>Edit Master text styles</a:t>
            </a:r>
          </a:p>
        </p:txBody>
      </p:sp>
      <p:sp>
        <p:nvSpPr>
          <p:cNvPr id="11" name="Content Placeholder 3">
            <a:extLst>
              <a:ext uri="{FF2B5EF4-FFF2-40B4-BE49-F238E27FC236}">
                <a16:creationId xmlns:a16="http://schemas.microsoft.com/office/drawing/2014/main" xmlns="" id="{0DC2D28D-A1B3-45D5-9098-553A8178E568}"/>
              </a:ext>
            </a:extLst>
          </p:cNvPr>
          <p:cNvSpPr>
            <a:spLocks noGrp="1"/>
          </p:cNvSpPr>
          <p:nvPr>
            <p:ph sz="quarter" idx="20"/>
          </p:nvPr>
        </p:nvSpPr>
        <p:spPr>
          <a:xfrm>
            <a:off x="1101755" y="2497028"/>
            <a:ext cx="2170083" cy="3675172"/>
          </a:xfrm>
        </p:spPr>
        <p:txBody>
          <a:bodyPr>
            <a:normAutofit/>
          </a:bodyPr>
          <a:lstStyle>
            <a:lvl1pPr marL="0" indent="0" algn="ctr">
              <a:buNone/>
              <a:defRPr sz="1400"/>
            </a:lvl1pPr>
          </a:lstStyle>
          <a:p>
            <a:pPr lvl="0"/>
            <a:r>
              <a:rPr lang="en-US" dirty="0"/>
              <a:t>Edit Master text styles</a:t>
            </a:r>
          </a:p>
        </p:txBody>
      </p:sp>
    </p:spTree>
    <p:extLst>
      <p:ext uri="{BB962C8B-B14F-4D97-AF65-F5344CB8AC3E}">
        <p14:creationId xmlns:p14="http://schemas.microsoft.com/office/powerpoint/2010/main" val="218148707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16210286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content with r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Text Placeholder 8">
            <a:extLst>
              <a:ext uri="{FF2B5EF4-FFF2-40B4-BE49-F238E27FC236}">
                <a16:creationId xmlns:a16="http://schemas.microsoft.com/office/drawing/2014/main" xmlns="" id="{D8B290C5-1CC0-448A-99CD-89CB75DE76DC}"/>
              </a:ext>
            </a:extLst>
          </p:cNvPr>
          <p:cNvSpPr>
            <a:spLocks noGrp="1"/>
          </p:cNvSpPr>
          <p:nvPr>
            <p:ph type="body" sz="quarter" idx="22" hasCustomPrompt="1"/>
          </p:nvPr>
        </p:nvSpPr>
        <p:spPr>
          <a:xfrm>
            <a:off x="629842" y="2204739"/>
            <a:ext cx="1052310" cy="986136"/>
          </a:xfrm>
          <a:noFill/>
        </p:spPr>
        <p:txBody>
          <a:bodyPr lIns="91440" tIns="91440" rIns="91440" bIns="91440" anchor="ctr">
            <a:noAutofit/>
          </a:bodyPr>
          <a:lstStyle>
            <a:lvl1pPr marL="0" indent="0" algn="r">
              <a:lnSpc>
                <a:spcPct val="100000"/>
              </a:lnSpc>
              <a:buNone/>
              <a:defRPr sz="6000" b="0">
                <a:solidFill>
                  <a:schemeClr val="accent1"/>
                </a:solidFill>
                <a:latin typeface="+mn-lt"/>
              </a:defRPr>
            </a:lvl1pPr>
          </a:lstStyle>
          <a:p>
            <a:pPr lvl="0"/>
            <a:r>
              <a:rPr lang="ro-RO" dirty="0"/>
              <a:t>#</a:t>
            </a:r>
            <a:endParaRPr lang="en-US" dirty="0"/>
          </a:p>
        </p:txBody>
      </p:sp>
      <p:sp>
        <p:nvSpPr>
          <p:cNvPr id="5" name="Text Placeholder 8">
            <a:extLst>
              <a:ext uri="{FF2B5EF4-FFF2-40B4-BE49-F238E27FC236}">
                <a16:creationId xmlns:a16="http://schemas.microsoft.com/office/drawing/2014/main" xmlns="" id="{32F12F9A-F9CA-4C5D-983A-56C3B611834E}"/>
              </a:ext>
            </a:extLst>
          </p:cNvPr>
          <p:cNvSpPr>
            <a:spLocks noGrp="1"/>
          </p:cNvSpPr>
          <p:nvPr>
            <p:ph type="body" sz="quarter" idx="23" hasCustomPrompt="1"/>
          </p:nvPr>
        </p:nvSpPr>
        <p:spPr>
          <a:xfrm>
            <a:off x="1714501" y="2204739"/>
            <a:ext cx="3021401" cy="986136"/>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6" name="Text Placeholder 8">
            <a:extLst>
              <a:ext uri="{FF2B5EF4-FFF2-40B4-BE49-F238E27FC236}">
                <a16:creationId xmlns:a16="http://schemas.microsoft.com/office/drawing/2014/main" xmlns="" id="{29150D71-95DB-4AB8-8E40-B13F3159A734}"/>
              </a:ext>
            </a:extLst>
          </p:cNvPr>
          <p:cNvSpPr>
            <a:spLocks noGrp="1"/>
          </p:cNvSpPr>
          <p:nvPr>
            <p:ph type="body" sz="quarter" idx="24" hasCustomPrompt="1"/>
          </p:nvPr>
        </p:nvSpPr>
        <p:spPr>
          <a:xfrm>
            <a:off x="629842" y="3320236"/>
            <a:ext cx="4106060" cy="693780"/>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7" name="Picture 6">
            <a:extLst>
              <a:ext uri="{FF2B5EF4-FFF2-40B4-BE49-F238E27FC236}">
                <a16:creationId xmlns:a16="http://schemas.microsoft.com/office/drawing/2014/main" xmlns="" id="{DE04643D-9CB7-4A1E-9F9C-61865D4F4F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8300" y="1725762"/>
            <a:ext cx="3321201" cy="8026236"/>
          </a:xfrm>
          <a:prstGeom prst="rect">
            <a:avLst/>
          </a:prstGeom>
        </p:spPr>
      </p:pic>
      <p:sp>
        <p:nvSpPr>
          <p:cNvPr id="9" name="Picture Placeholder 3">
            <a:extLst>
              <a:ext uri="{FF2B5EF4-FFF2-40B4-BE49-F238E27FC236}">
                <a16:creationId xmlns:a16="http://schemas.microsoft.com/office/drawing/2014/main" xmlns="" id="{225CD48F-2388-4348-8202-6B81E6197B00}"/>
              </a:ext>
            </a:extLst>
          </p:cNvPr>
          <p:cNvSpPr>
            <a:spLocks noGrp="1"/>
          </p:cNvSpPr>
          <p:nvPr>
            <p:ph type="pic" sz="quarter" idx="31"/>
          </p:nvPr>
        </p:nvSpPr>
        <p:spPr>
          <a:xfrm>
            <a:off x="5918227" y="2883285"/>
            <a:ext cx="2387573" cy="5693847"/>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8852553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a16="http://schemas.microsoft.com/office/drawing/2014/main" xmlns="" id="{377D4C0B-3A0A-4FE1-BF09-CA93451B9776}"/>
              </a:ext>
            </a:extLst>
          </p:cNvPr>
          <p:cNvSpPr>
            <a:spLocks noGrp="1"/>
          </p:cNvSpPr>
          <p:nvPr>
            <p:ph sz="quarter" idx="16"/>
          </p:nvPr>
        </p:nvSpPr>
        <p:spPr>
          <a:xfrm>
            <a:off x="629841" y="2219326"/>
            <a:ext cx="7886700" cy="3781425"/>
          </a:xfrm>
        </p:spPr>
        <p:txBody>
          <a:bodyPr>
            <a:normAutofit/>
          </a:bodyPr>
          <a:lstStyle>
            <a:lvl1pPr>
              <a:defRPr sz="1200"/>
            </a:lvl1pPr>
            <a:lvl2pPr>
              <a:defRPr sz="1100"/>
            </a:lvl2pPr>
            <a:lvl3pPr>
              <a:defRPr sz="105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57350807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ottom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Picture Placeholder 6">
            <a:extLst>
              <a:ext uri="{FF2B5EF4-FFF2-40B4-BE49-F238E27FC236}">
                <a16:creationId xmlns:a16="http://schemas.microsoft.com/office/drawing/2014/main" xmlns="" id="{CC030D87-FF7B-46F6-A7AF-260ADB4F4A7B}"/>
              </a:ext>
            </a:extLst>
          </p:cNvPr>
          <p:cNvSpPr>
            <a:spLocks noGrp="1"/>
          </p:cNvSpPr>
          <p:nvPr>
            <p:ph type="pic" sz="quarter" idx="14"/>
          </p:nvPr>
        </p:nvSpPr>
        <p:spPr>
          <a:xfrm>
            <a:off x="0" y="2967488"/>
            <a:ext cx="9144000" cy="3890513"/>
          </a:xfrm>
          <a:noFill/>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a16="http://schemas.microsoft.com/office/drawing/2014/main" xmlns="" id="{A5C0D5A7-9EA4-47CB-997B-7C224B20BFFD}"/>
              </a:ext>
            </a:extLst>
          </p:cNvPr>
          <p:cNvSpPr>
            <a:spLocks noGrp="1"/>
          </p:cNvSpPr>
          <p:nvPr>
            <p:ph type="body" sz="quarter" idx="22" hasCustomPrompt="1"/>
          </p:nvPr>
        </p:nvSpPr>
        <p:spPr>
          <a:xfrm>
            <a:off x="629841"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7" name="Text Placeholder 8">
            <a:extLst>
              <a:ext uri="{FF2B5EF4-FFF2-40B4-BE49-F238E27FC236}">
                <a16:creationId xmlns:a16="http://schemas.microsoft.com/office/drawing/2014/main" xmlns="" id="{9F2A4E35-C449-42D9-B18C-7995C7A0C5F4}"/>
              </a:ext>
            </a:extLst>
          </p:cNvPr>
          <p:cNvSpPr>
            <a:spLocks noGrp="1"/>
          </p:cNvSpPr>
          <p:nvPr>
            <p:ph type="body" sz="quarter" idx="23" hasCustomPrompt="1"/>
          </p:nvPr>
        </p:nvSpPr>
        <p:spPr>
          <a:xfrm>
            <a:off x="629841" y="5218084"/>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a16="http://schemas.microsoft.com/office/drawing/2014/main" xmlns="" id="{3D1641A5-6BD6-42DC-935B-3ED916780DEE}"/>
              </a:ext>
            </a:extLst>
          </p:cNvPr>
          <p:cNvSpPr>
            <a:spLocks noGrp="1"/>
          </p:cNvSpPr>
          <p:nvPr>
            <p:ph type="body" sz="quarter" idx="24" hasCustomPrompt="1"/>
          </p:nvPr>
        </p:nvSpPr>
        <p:spPr>
          <a:xfrm>
            <a:off x="6381885"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9" name="Text Placeholder 8">
            <a:extLst>
              <a:ext uri="{FF2B5EF4-FFF2-40B4-BE49-F238E27FC236}">
                <a16:creationId xmlns:a16="http://schemas.microsoft.com/office/drawing/2014/main" xmlns="" id="{E317C9A6-2FDD-4377-B43A-B900CFB3F0FA}"/>
              </a:ext>
            </a:extLst>
          </p:cNvPr>
          <p:cNvSpPr>
            <a:spLocks noGrp="1"/>
          </p:cNvSpPr>
          <p:nvPr>
            <p:ph type="body" sz="quarter" idx="25" hasCustomPrompt="1"/>
          </p:nvPr>
        </p:nvSpPr>
        <p:spPr>
          <a:xfrm>
            <a:off x="6381885" y="5218084"/>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335435400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4" name="Picture Placeholder 6">
            <a:extLst>
              <a:ext uri="{FF2B5EF4-FFF2-40B4-BE49-F238E27FC236}">
                <a16:creationId xmlns:a16="http://schemas.microsoft.com/office/drawing/2014/main" xmlns="" id="{CC030D87-FF7B-46F6-A7AF-260ADB4F4A7B}"/>
              </a:ext>
            </a:extLst>
          </p:cNvPr>
          <p:cNvSpPr>
            <a:spLocks noGrp="1"/>
          </p:cNvSpPr>
          <p:nvPr>
            <p:ph type="pic" sz="quarter" idx="14"/>
          </p:nvPr>
        </p:nvSpPr>
        <p:spPr>
          <a:xfrm>
            <a:off x="0" y="2685691"/>
            <a:ext cx="9144000" cy="2817962"/>
          </a:xfrm>
          <a:noFill/>
        </p:spPr>
        <p:txBody>
          <a:bodyPr>
            <a:normAutofit/>
          </a:bodyPr>
          <a:lstStyle>
            <a:lvl1pPr marL="0" indent="0" algn="ctr">
              <a:buNone/>
              <a:defRPr sz="2000"/>
            </a:lvl1pPr>
          </a:lstStyle>
          <a:p>
            <a:endParaRPr lang="en-US"/>
          </a:p>
        </p:txBody>
      </p:sp>
      <p:sp>
        <p:nvSpPr>
          <p:cNvPr id="16" name="Picture Placeholder 20">
            <a:extLst>
              <a:ext uri="{FF2B5EF4-FFF2-40B4-BE49-F238E27FC236}">
                <a16:creationId xmlns:a16="http://schemas.microsoft.com/office/drawing/2014/main" xmlns="" id="{26C6314E-36BE-4EFC-A4F5-4863352DEE07}"/>
              </a:ext>
            </a:extLst>
          </p:cNvPr>
          <p:cNvSpPr>
            <a:spLocks noGrp="1"/>
          </p:cNvSpPr>
          <p:nvPr>
            <p:ph type="pic" sz="quarter" idx="18"/>
          </p:nvPr>
        </p:nvSpPr>
        <p:spPr>
          <a:xfrm>
            <a:off x="3780708" y="1889925"/>
            <a:ext cx="1582584" cy="4562357"/>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18" name="Picture Placeholder 20">
            <a:extLst>
              <a:ext uri="{FF2B5EF4-FFF2-40B4-BE49-F238E27FC236}">
                <a16:creationId xmlns:a16="http://schemas.microsoft.com/office/drawing/2014/main" xmlns="" id="{4876D41C-4424-48D0-8CBA-072D42A6E2CD}"/>
              </a:ext>
            </a:extLst>
          </p:cNvPr>
          <p:cNvSpPr>
            <a:spLocks noGrp="1"/>
          </p:cNvSpPr>
          <p:nvPr>
            <p:ph type="pic" sz="quarter" idx="19"/>
          </p:nvPr>
        </p:nvSpPr>
        <p:spPr>
          <a:xfrm>
            <a:off x="6285908"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0" name="Picture Placeholder 20">
            <a:extLst>
              <a:ext uri="{FF2B5EF4-FFF2-40B4-BE49-F238E27FC236}">
                <a16:creationId xmlns:a16="http://schemas.microsoft.com/office/drawing/2014/main" xmlns="" id="{A13E52EC-AA11-474A-8DD6-E4583A78BC16}"/>
              </a:ext>
            </a:extLst>
          </p:cNvPr>
          <p:cNvSpPr>
            <a:spLocks noGrp="1"/>
          </p:cNvSpPr>
          <p:nvPr>
            <p:ph type="pic" sz="quarter" idx="20"/>
          </p:nvPr>
        </p:nvSpPr>
        <p:spPr>
          <a:xfrm>
            <a:off x="1411024"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365102165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and full pictures">
    <p:bg>
      <p:bgPr>
        <a:solidFill>
          <a:schemeClr val="accent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74420DFE-51E7-4090-88DB-7E26CE4EDB15}"/>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7073036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content 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38"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38"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5892258"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892258"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1119468"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1119468"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8294299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revi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422341"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14840" y="3171744"/>
            <a:ext cx="2303252" cy="1891962"/>
          </a:xfrm>
          <a:prstGeom prst="roundRect">
            <a:avLst>
              <a:gd name="adj" fmla="val 2988"/>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629841"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59908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153442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239670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58735754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6 boxes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38"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38" y="3190876"/>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26"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26" y="3190876"/>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0"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0" y="3190876"/>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C1E67C2E-E56E-46B4-ACC7-DAD17FCCC5F3}"/>
              </a:ext>
            </a:extLst>
          </p:cNvPr>
          <p:cNvSpPr>
            <a:spLocks noGrp="1"/>
          </p:cNvSpPr>
          <p:nvPr>
            <p:ph type="body" sz="quarter" idx="24" hasCustomPrompt="1"/>
          </p:nvPr>
        </p:nvSpPr>
        <p:spPr>
          <a:xfrm>
            <a:off x="3506638"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73FEF8C0-31F8-4F62-8E79-E1ED5C0CA20F}"/>
              </a:ext>
            </a:extLst>
          </p:cNvPr>
          <p:cNvSpPr>
            <a:spLocks noGrp="1"/>
          </p:cNvSpPr>
          <p:nvPr>
            <p:ph type="body" sz="quarter" idx="25" hasCustomPrompt="1"/>
          </p:nvPr>
        </p:nvSpPr>
        <p:spPr>
          <a:xfrm>
            <a:off x="3506638" y="5334001"/>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7" name="Text Placeholder 8">
            <a:extLst>
              <a:ext uri="{FF2B5EF4-FFF2-40B4-BE49-F238E27FC236}">
                <a16:creationId xmlns:a16="http://schemas.microsoft.com/office/drawing/2014/main" xmlns="" id="{08A046F5-27A3-4529-8394-A082E80A80D6}"/>
              </a:ext>
            </a:extLst>
          </p:cNvPr>
          <p:cNvSpPr>
            <a:spLocks noGrp="1"/>
          </p:cNvSpPr>
          <p:nvPr>
            <p:ph type="body" sz="quarter" idx="26" hasCustomPrompt="1"/>
          </p:nvPr>
        </p:nvSpPr>
        <p:spPr>
          <a:xfrm>
            <a:off x="6099426"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8" name="Text Placeholder 8">
            <a:extLst>
              <a:ext uri="{FF2B5EF4-FFF2-40B4-BE49-F238E27FC236}">
                <a16:creationId xmlns:a16="http://schemas.microsoft.com/office/drawing/2014/main" xmlns="" id="{FC688F78-1FA2-469E-8EE2-3442831C44DB}"/>
              </a:ext>
            </a:extLst>
          </p:cNvPr>
          <p:cNvSpPr>
            <a:spLocks noGrp="1"/>
          </p:cNvSpPr>
          <p:nvPr>
            <p:ph type="body" sz="quarter" idx="27" hasCustomPrompt="1"/>
          </p:nvPr>
        </p:nvSpPr>
        <p:spPr>
          <a:xfrm>
            <a:off x="6099426" y="5334001"/>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9" name="Text Placeholder 8">
            <a:extLst>
              <a:ext uri="{FF2B5EF4-FFF2-40B4-BE49-F238E27FC236}">
                <a16:creationId xmlns:a16="http://schemas.microsoft.com/office/drawing/2014/main" xmlns="" id="{BD84387F-B28C-4DAA-89C1-721A8D32A0ED}"/>
              </a:ext>
            </a:extLst>
          </p:cNvPr>
          <p:cNvSpPr>
            <a:spLocks noGrp="1"/>
          </p:cNvSpPr>
          <p:nvPr>
            <p:ph type="body" sz="quarter" idx="28" hasCustomPrompt="1"/>
          </p:nvPr>
        </p:nvSpPr>
        <p:spPr>
          <a:xfrm>
            <a:off x="913850"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DFFC3347-B7DD-43EF-B34B-D9ADC78A206E}"/>
              </a:ext>
            </a:extLst>
          </p:cNvPr>
          <p:cNvSpPr>
            <a:spLocks noGrp="1"/>
          </p:cNvSpPr>
          <p:nvPr>
            <p:ph type="body" sz="quarter" idx="29" hasCustomPrompt="1"/>
          </p:nvPr>
        </p:nvSpPr>
        <p:spPr>
          <a:xfrm>
            <a:off x="913850" y="5334001"/>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42241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starts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29319B5-A4E0-4938-A58A-AC84955E2F9C}"/>
              </a:ext>
            </a:extLst>
          </p:cNvPr>
          <p:cNvSpPr/>
          <p:nvPr userDrawn="1"/>
        </p:nvSpPr>
        <p:spPr>
          <a:xfrm>
            <a:off x="0" y="4905375"/>
            <a:ext cx="9144000" cy="1952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38"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38"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26"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26"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0"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0"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877D1D5E-F358-4F5F-BEA8-DDCC07E22C9D}"/>
              </a:ext>
            </a:extLst>
          </p:cNvPr>
          <p:cNvSpPr>
            <a:spLocks noGrp="1"/>
          </p:cNvSpPr>
          <p:nvPr>
            <p:ph type="body" sz="quarter" idx="24" hasCustomPrompt="1"/>
          </p:nvPr>
        </p:nvSpPr>
        <p:spPr>
          <a:xfrm>
            <a:off x="629841" y="5140548"/>
            <a:ext cx="7886700" cy="1279303"/>
          </a:xfrm>
          <a:noFill/>
        </p:spPr>
        <p:txBody>
          <a:bodyPr lIns="91440" tIns="9144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40162213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38" y="1377450"/>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892258" y="1377450"/>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1119468" y="1377450"/>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4" name="Picture Placeholder 6">
            <a:extLst>
              <a:ext uri="{FF2B5EF4-FFF2-40B4-BE49-F238E27FC236}">
                <a16:creationId xmlns:a16="http://schemas.microsoft.com/office/drawing/2014/main" xmlns="" id="{5DA3FC38-B4E3-478B-A715-58728FAF08D8}"/>
              </a:ext>
            </a:extLst>
          </p:cNvPr>
          <p:cNvSpPr>
            <a:spLocks noGrp="1"/>
          </p:cNvSpPr>
          <p:nvPr>
            <p:ph type="pic" sz="quarter" idx="14"/>
          </p:nvPr>
        </p:nvSpPr>
        <p:spPr>
          <a:xfrm>
            <a:off x="0" y="2967488"/>
            <a:ext cx="9144000" cy="3890513"/>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14892753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798056"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798056"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4" name="Picture Placeholder 3">
            <a:extLst>
              <a:ext uri="{FF2B5EF4-FFF2-40B4-BE49-F238E27FC236}">
                <a16:creationId xmlns:a16="http://schemas.microsoft.com/office/drawing/2014/main" xmlns="" id="{4A3E3D14-C7A3-45CA-8545-C11550374810}"/>
              </a:ext>
            </a:extLst>
          </p:cNvPr>
          <p:cNvSpPr>
            <a:spLocks noGrp="1"/>
          </p:cNvSpPr>
          <p:nvPr>
            <p:ph type="pic" sz="quarter" idx="28"/>
          </p:nvPr>
        </p:nvSpPr>
        <p:spPr>
          <a:xfrm>
            <a:off x="1241309"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5" name="Text Placeholder 8">
            <a:extLst>
              <a:ext uri="{FF2B5EF4-FFF2-40B4-BE49-F238E27FC236}">
                <a16:creationId xmlns:a16="http://schemas.microsoft.com/office/drawing/2014/main" xmlns="" id="{8BDDFF3E-238B-4231-9684-2940C02AE7AD}"/>
              </a:ext>
            </a:extLst>
          </p:cNvPr>
          <p:cNvSpPr>
            <a:spLocks noGrp="1"/>
          </p:cNvSpPr>
          <p:nvPr>
            <p:ph type="body" sz="quarter" idx="29" hasCustomPrompt="1"/>
          </p:nvPr>
        </p:nvSpPr>
        <p:spPr>
          <a:xfrm>
            <a:off x="2719590"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05F71765-C8AB-4B83-903D-F6F4152C53DA}"/>
              </a:ext>
            </a:extLst>
          </p:cNvPr>
          <p:cNvSpPr>
            <a:spLocks noGrp="1"/>
          </p:cNvSpPr>
          <p:nvPr>
            <p:ph type="body" sz="quarter" idx="30" hasCustomPrompt="1"/>
          </p:nvPr>
        </p:nvSpPr>
        <p:spPr>
          <a:xfrm>
            <a:off x="2719590"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8" name="Picture Placeholder 3">
            <a:extLst>
              <a:ext uri="{FF2B5EF4-FFF2-40B4-BE49-F238E27FC236}">
                <a16:creationId xmlns:a16="http://schemas.microsoft.com/office/drawing/2014/main" xmlns="" id="{D14412CD-A630-4DE7-8473-0B16FEF7B439}"/>
              </a:ext>
            </a:extLst>
          </p:cNvPr>
          <p:cNvSpPr>
            <a:spLocks noGrp="1"/>
          </p:cNvSpPr>
          <p:nvPr>
            <p:ph type="pic" sz="quarter" idx="31"/>
          </p:nvPr>
        </p:nvSpPr>
        <p:spPr>
          <a:xfrm>
            <a:off x="3162842"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463920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463920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1" name="Picture Placeholder 3">
            <a:extLst>
              <a:ext uri="{FF2B5EF4-FFF2-40B4-BE49-F238E27FC236}">
                <a16:creationId xmlns:a16="http://schemas.microsoft.com/office/drawing/2014/main" xmlns="" id="{F796D904-7760-4228-B281-49AEF4FC819F}"/>
              </a:ext>
            </a:extLst>
          </p:cNvPr>
          <p:cNvSpPr>
            <a:spLocks noGrp="1"/>
          </p:cNvSpPr>
          <p:nvPr>
            <p:ph type="pic" sz="quarter" idx="34"/>
          </p:nvPr>
        </p:nvSpPr>
        <p:spPr>
          <a:xfrm>
            <a:off x="5082455"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22" name="Text Placeholder 8">
            <a:extLst>
              <a:ext uri="{FF2B5EF4-FFF2-40B4-BE49-F238E27FC236}">
                <a16:creationId xmlns:a16="http://schemas.microsoft.com/office/drawing/2014/main" xmlns="" id="{D46E1DEB-2B4E-4994-8E6B-F411D439C31C}"/>
              </a:ext>
            </a:extLst>
          </p:cNvPr>
          <p:cNvSpPr>
            <a:spLocks noGrp="1"/>
          </p:cNvSpPr>
          <p:nvPr>
            <p:ph type="body" sz="quarter" idx="35" hasCustomPrompt="1"/>
          </p:nvPr>
        </p:nvSpPr>
        <p:spPr>
          <a:xfrm>
            <a:off x="6560736"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a16="http://schemas.microsoft.com/office/drawing/2014/main" xmlns="" id="{7380CBAB-7A32-49AE-A39E-C904445E7C78}"/>
              </a:ext>
            </a:extLst>
          </p:cNvPr>
          <p:cNvSpPr>
            <a:spLocks noGrp="1"/>
          </p:cNvSpPr>
          <p:nvPr>
            <p:ph type="body" sz="quarter" idx="36" hasCustomPrompt="1"/>
          </p:nvPr>
        </p:nvSpPr>
        <p:spPr>
          <a:xfrm>
            <a:off x="6560736"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4" name="Picture Placeholder 3">
            <a:extLst>
              <a:ext uri="{FF2B5EF4-FFF2-40B4-BE49-F238E27FC236}">
                <a16:creationId xmlns:a16="http://schemas.microsoft.com/office/drawing/2014/main" xmlns="" id="{B2E67D48-BFA2-423E-B89E-6FA9EB3AB23C}"/>
              </a:ext>
            </a:extLst>
          </p:cNvPr>
          <p:cNvSpPr>
            <a:spLocks noGrp="1"/>
          </p:cNvSpPr>
          <p:nvPr>
            <p:ph type="pic" sz="quarter" idx="37"/>
          </p:nvPr>
        </p:nvSpPr>
        <p:spPr>
          <a:xfrm>
            <a:off x="7003988"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20416694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tep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3485476" y="442535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3485476" y="4936693"/>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xmlns="" id="{51793195-0B1D-4F4F-AAAD-F9848671697D}"/>
              </a:ext>
            </a:extLst>
          </p:cNvPr>
          <p:cNvSpPr>
            <a:spLocks noGrp="1"/>
          </p:cNvSpPr>
          <p:nvPr>
            <p:ph type="body" sz="quarter" idx="34" hasCustomPrompt="1"/>
          </p:nvPr>
        </p:nvSpPr>
        <p:spPr>
          <a:xfrm>
            <a:off x="5871871" y="442535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xmlns="" id="{EBE13680-41E4-40B0-A1F8-FA8991DD88BF}"/>
              </a:ext>
            </a:extLst>
          </p:cNvPr>
          <p:cNvSpPr>
            <a:spLocks noGrp="1"/>
          </p:cNvSpPr>
          <p:nvPr>
            <p:ph type="body" sz="quarter" idx="35" hasCustomPrompt="1"/>
          </p:nvPr>
        </p:nvSpPr>
        <p:spPr>
          <a:xfrm>
            <a:off x="5871871" y="4936693"/>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B56ECF47-11D7-4FEE-964C-8954227E18D1}"/>
              </a:ext>
            </a:extLst>
          </p:cNvPr>
          <p:cNvSpPr>
            <a:spLocks noGrp="1"/>
          </p:cNvSpPr>
          <p:nvPr>
            <p:ph type="body" sz="quarter" idx="36" hasCustomPrompt="1"/>
          </p:nvPr>
        </p:nvSpPr>
        <p:spPr>
          <a:xfrm>
            <a:off x="1099081" y="442535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EC58685D-8BCF-425C-B17F-3DA934014CC8}"/>
              </a:ext>
            </a:extLst>
          </p:cNvPr>
          <p:cNvSpPr>
            <a:spLocks noGrp="1"/>
          </p:cNvSpPr>
          <p:nvPr>
            <p:ph type="body" sz="quarter" idx="37" hasCustomPrompt="1"/>
          </p:nvPr>
        </p:nvSpPr>
        <p:spPr>
          <a:xfrm>
            <a:off x="1099081" y="4936693"/>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76BD8F08-F6A5-47A7-847B-0DE2388A0D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3760" y="2350432"/>
            <a:ext cx="6136482" cy="1836218"/>
          </a:xfrm>
          <a:prstGeom prst="rect">
            <a:avLst/>
          </a:prstGeom>
        </p:spPr>
      </p:pic>
      <p:sp>
        <p:nvSpPr>
          <p:cNvPr id="29" name="Picture Placeholder 3">
            <a:extLst>
              <a:ext uri="{FF2B5EF4-FFF2-40B4-BE49-F238E27FC236}">
                <a16:creationId xmlns:a16="http://schemas.microsoft.com/office/drawing/2014/main" xmlns="" id="{FA92DD07-7E9F-4111-B0C3-C32FD57A8D1A}"/>
              </a:ext>
            </a:extLst>
          </p:cNvPr>
          <p:cNvSpPr>
            <a:spLocks noGrp="1"/>
          </p:cNvSpPr>
          <p:nvPr>
            <p:ph type="pic" sz="quarter" idx="28"/>
          </p:nvPr>
        </p:nvSpPr>
        <p:spPr>
          <a:xfrm>
            <a:off x="2499581" y="2044478"/>
            <a:ext cx="4147695" cy="1683200"/>
          </a:xfrm>
          <a:prstGeom prst="rect">
            <a:avLst/>
          </a:prstGeom>
          <a:solidFill>
            <a:schemeClr val="bg1">
              <a:lumMod val="85000"/>
            </a:schemeClr>
          </a:solidFill>
          <a:ln w="15875">
            <a:solidFill>
              <a:schemeClr val="tx1">
                <a:lumMod val="50000"/>
                <a:lumOff val="50000"/>
              </a:schemeClr>
            </a:solidFill>
          </a:ln>
          <a:scene3d>
            <a:camera prst="perspectiveRelaxedModerately" fov="5100000">
              <a:rot lat="18590636" lon="0" rev="0"/>
            </a:camera>
            <a:lightRig rig="threePt" dir="t"/>
          </a:scene3d>
          <a:sp3d prstMaterial="matte"/>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71006354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3 step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3485476" y="473015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3485476"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xmlns="" id="{51793195-0B1D-4F4F-AAAD-F9848671697D}"/>
              </a:ext>
            </a:extLst>
          </p:cNvPr>
          <p:cNvSpPr>
            <a:spLocks noGrp="1"/>
          </p:cNvSpPr>
          <p:nvPr>
            <p:ph type="body" sz="quarter" idx="34" hasCustomPrompt="1"/>
          </p:nvPr>
        </p:nvSpPr>
        <p:spPr>
          <a:xfrm>
            <a:off x="5871871" y="473015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xmlns="" id="{EBE13680-41E4-40B0-A1F8-FA8991DD88BF}"/>
              </a:ext>
            </a:extLst>
          </p:cNvPr>
          <p:cNvSpPr>
            <a:spLocks noGrp="1"/>
          </p:cNvSpPr>
          <p:nvPr>
            <p:ph type="body" sz="quarter" idx="35" hasCustomPrompt="1"/>
          </p:nvPr>
        </p:nvSpPr>
        <p:spPr>
          <a:xfrm>
            <a:off x="5871871"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B56ECF47-11D7-4FEE-964C-8954227E18D1}"/>
              </a:ext>
            </a:extLst>
          </p:cNvPr>
          <p:cNvSpPr>
            <a:spLocks noGrp="1"/>
          </p:cNvSpPr>
          <p:nvPr>
            <p:ph type="body" sz="quarter" idx="36" hasCustomPrompt="1"/>
          </p:nvPr>
        </p:nvSpPr>
        <p:spPr>
          <a:xfrm>
            <a:off x="1099081" y="473015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EC58685D-8BCF-425C-B17F-3DA934014CC8}"/>
              </a:ext>
            </a:extLst>
          </p:cNvPr>
          <p:cNvSpPr>
            <a:spLocks noGrp="1"/>
          </p:cNvSpPr>
          <p:nvPr>
            <p:ph type="body" sz="quarter" idx="37" hasCustomPrompt="1"/>
          </p:nvPr>
        </p:nvSpPr>
        <p:spPr>
          <a:xfrm>
            <a:off x="1099081"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2" name="Picture Placeholder 6">
            <a:extLst>
              <a:ext uri="{FF2B5EF4-FFF2-40B4-BE49-F238E27FC236}">
                <a16:creationId xmlns:a16="http://schemas.microsoft.com/office/drawing/2014/main" xmlns="" id="{6B6812B0-C931-4CA5-AB6A-A8699207D92A}"/>
              </a:ext>
            </a:extLst>
          </p:cNvPr>
          <p:cNvSpPr>
            <a:spLocks noGrp="1"/>
          </p:cNvSpPr>
          <p:nvPr>
            <p:ph type="pic" sz="quarter" idx="16"/>
          </p:nvPr>
        </p:nvSpPr>
        <p:spPr>
          <a:xfrm>
            <a:off x="1" y="2296992"/>
            <a:ext cx="9143999" cy="2275009"/>
          </a:xfrm>
          <a:noFill/>
          <a:ln w="6350">
            <a:noFill/>
          </a:ln>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02592261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picture with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2570043"/>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B8EE47F1-5B07-4F15-9C34-2207353A840D}"/>
              </a:ext>
            </a:extLst>
          </p:cNvPr>
          <p:cNvSpPr>
            <a:spLocks noGrp="1"/>
          </p:cNvSpPr>
          <p:nvPr>
            <p:ph type="pic" sz="quarter" idx="14"/>
          </p:nvPr>
        </p:nvSpPr>
        <p:spPr>
          <a:xfrm>
            <a:off x="0" y="3821503"/>
            <a:ext cx="9144000" cy="3036497"/>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89130758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eature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3373018"/>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7" name="Text Placeholder 8">
            <a:extLst>
              <a:ext uri="{FF2B5EF4-FFF2-40B4-BE49-F238E27FC236}">
                <a16:creationId xmlns:a16="http://schemas.microsoft.com/office/drawing/2014/main" xmlns="" id="{1472AAA0-FF57-4BF9-A37A-30226A7C9F3F}"/>
              </a:ext>
            </a:extLst>
          </p:cNvPr>
          <p:cNvSpPr>
            <a:spLocks noGrp="1"/>
          </p:cNvSpPr>
          <p:nvPr>
            <p:ph type="body" sz="quarter" idx="23" hasCustomPrompt="1"/>
          </p:nvPr>
        </p:nvSpPr>
        <p:spPr>
          <a:xfrm>
            <a:off x="938123" y="2182807"/>
            <a:ext cx="7270137" cy="923925"/>
          </a:xfrm>
          <a:noFill/>
        </p:spPr>
        <p:txBody>
          <a:bodyPr lIns="91440" tIns="91440" rIns="91440" bIns="91440" anchor="t">
            <a:noAutofit/>
          </a:bodyPr>
          <a:lstStyle>
            <a:lvl1pPr marL="0" indent="0" algn="l">
              <a:lnSpc>
                <a:spcPct val="150000"/>
              </a:lnSpc>
              <a:spcBef>
                <a:spcPts val="600"/>
              </a:spcBef>
              <a:buNone/>
              <a:defRPr sz="1400" b="0">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5465637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content with 3D imag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Picture Placeholder 3">
            <a:extLst>
              <a:ext uri="{FF2B5EF4-FFF2-40B4-BE49-F238E27FC236}">
                <a16:creationId xmlns:a16="http://schemas.microsoft.com/office/drawing/2014/main" xmlns="" id="{F1F2DF05-C0E4-48A0-9A35-E56F98127C1F}"/>
              </a:ext>
            </a:extLst>
          </p:cNvPr>
          <p:cNvSpPr>
            <a:spLocks noGrp="1"/>
          </p:cNvSpPr>
          <p:nvPr>
            <p:ph type="pic" sz="quarter" idx="28"/>
          </p:nvPr>
        </p:nvSpPr>
        <p:spPr>
          <a:xfrm rot="1800000">
            <a:off x="6241172" y="2197350"/>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0" name="Picture Placeholder 3">
            <a:extLst>
              <a:ext uri="{FF2B5EF4-FFF2-40B4-BE49-F238E27FC236}">
                <a16:creationId xmlns:a16="http://schemas.microsoft.com/office/drawing/2014/main" xmlns="" id="{8FAABC46-BE57-470D-83FB-4E5596F24E1E}"/>
              </a:ext>
            </a:extLst>
          </p:cNvPr>
          <p:cNvSpPr>
            <a:spLocks noGrp="1"/>
          </p:cNvSpPr>
          <p:nvPr>
            <p:ph type="pic" sz="quarter" idx="29"/>
          </p:nvPr>
        </p:nvSpPr>
        <p:spPr>
          <a:xfrm rot="1800000">
            <a:off x="5128365" y="2197352"/>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1" name="Text Placeholder 8">
            <a:extLst>
              <a:ext uri="{FF2B5EF4-FFF2-40B4-BE49-F238E27FC236}">
                <a16:creationId xmlns:a16="http://schemas.microsoft.com/office/drawing/2014/main" xmlns="" id="{342B996D-4BD9-4886-925B-A791A858F4C8}"/>
              </a:ext>
            </a:extLst>
          </p:cNvPr>
          <p:cNvSpPr>
            <a:spLocks noGrp="1"/>
          </p:cNvSpPr>
          <p:nvPr>
            <p:ph type="body" sz="quarter" idx="20" hasCustomPrompt="1"/>
          </p:nvPr>
        </p:nvSpPr>
        <p:spPr>
          <a:xfrm>
            <a:off x="629841" y="3138367"/>
            <a:ext cx="2955253"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FD6AF48-DFC4-44A9-BBEE-C33F9EF2073F}"/>
              </a:ext>
            </a:extLst>
          </p:cNvPr>
          <p:cNvSpPr>
            <a:spLocks noGrp="1"/>
          </p:cNvSpPr>
          <p:nvPr>
            <p:ph type="body" sz="quarter" idx="21" hasCustomPrompt="1"/>
          </p:nvPr>
        </p:nvSpPr>
        <p:spPr>
          <a:xfrm>
            <a:off x="629841" y="3584164"/>
            <a:ext cx="3549657" cy="211789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7457460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list with ic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38E9C7-E3AF-4928-8B4D-76580C7665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27" y="0"/>
            <a:ext cx="3166679" cy="6858000"/>
          </a:xfrm>
          <a:prstGeom prst="rect">
            <a:avLst/>
          </a:prstGeom>
        </p:spPr>
      </p:pic>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743662" y="896254"/>
            <a:ext cx="4772879" cy="986136"/>
          </a:xfrm>
        </p:spPr>
        <p:txBody>
          <a:bodyPr/>
          <a:lstStyle>
            <a:lvl1pPr algn="l">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743661" y="1758531"/>
            <a:ext cx="4716922" cy="1057279"/>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685799" y="1876425"/>
            <a:ext cx="2683670" cy="6772275"/>
          </a:xfrm>
          <a:solidFill>
            <a:schemeClr val="accent1"/>
          </a:solidFill>
          <a:ln w="9525">
            <a:solidFill>
              <a:schemeClr val="tx1"/>
            </a:solidFill>
          </a:ln>
          <a:scene3d>
            <a:camera prst="perspectiveRight" fov="6240000"/>
            <a:lightRig rig="threePt" dir="t"/>
          </a:scene3d>
          <a:sp3d prstMaterial="matte"/>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a16="http://schemas.microsoft.com/office/drawing/2014/main" xmlns="" id="{71D6DD2B-B5D6-440A-BB17-0865A429B127}"/>
              </a:ext>
            </a:extLst>
          </p:cNvPr>
          <p:cNvSpPr>
            <a:spLocks noGrp="1"/>
          </p:cNvSpPr>
          <p:nvPr>
            <p:ph type="body" sz="quarter" idx="33" hasCustomPrompt="1"/>
          </p:nvPr>
        </p:nvSpPr>
        <p:spPr>
          <a:xfrm>
            <a:off x="5409684"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a16="http://schemas.microsoft.com/office/drawing/2014/main" xmlns="" id="{4118BDE4-AED7-4389-B4F8-79B398B169AA}"/>
              </a:ext>
            </a:extLst>
          </p:cNvPr>
          <p:cNvSpPr>
            <a:spLocks noGrp="1"/>
          </p:cNvSpPr>
          <p:nvPr>
            <p:ph type="body" sz="quarter" idx="35" hasCustomPrompt="1"/>
          </p:nvPr>
        </p:nvSpPr>
        <p:spPr>
          <a:xfrm>
            <a:off x="7043738"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9" name="Text Placeholder 8">
            <a:extLst>
              <a:ext uri="{FF2B5EF4-FFF2-40B4-BE49-F238E27FC236}">
                <a16:creationId xmlns:a16="http://schemas.microsoft.com/office/drawing/2014/main" xmlns="" id="{F89B4110-05BF-486D-9778-2048DA5D747A}"/>
              </a:ext>
            </a:extLst>
          </p:cNvPr>
          <p:cNvSpPr>
            <a:spLocks noGrp="1"/>
          </p:cNvSpPr>
          <p:nvPr>
            <p:ph type="body" sz="quarter" idx="37" hasCustomPrompt="1"/>
          </p:nvPr>
        </p:nvSpPr>
        <p:spPr>
          <a:xfrm>
            <a:off x="3743662"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6675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eatures 2">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E7EB81-DA52-46CA-80B6-126545C2F5F8}"/>
              </a:ext>
            </a:extLst>
          </p:cNvPr>
          <p:cNvSpPr>
            <a:spLocks noGrp="1"/>
          </p:cNvSpPr>
          <p:nvPr>
            <p:ph type="pic" sz="quarter" idx="16"/>
          </p:nvPr>
        </p:nvSpPr>
        <p:spPr>
          <a:xfrm>
            <a:off x="3918066" y="2777418"/>
            <a:ext cx="1308570" cy="3094069"/>
          </a:xfrm>
          <a:solidFill>
            <a:schemeClr val="bg1">
              <a:lumMod val="95000"/>
            </a:schemeClr>
          </a:solidFill>
        </p:spPr>
        <p:txBody>
          <a:bodyPr anchor="b"/>
          <a:lstStyle>
            <a:lvl1pPr marL="0" indent="0" algn="ctr">
              <a:buNone/>
              <a:defRPr/>
            </a:lvl1pPr>
          </a:lstStyle>
          <a:p>
            <a:endParaRPr lang="en-US"/>
          </a:p>
        </p:txBody>
      </p:sp>
      <p:sp>
        <p:nvSpPr>
          <p:cNvPr id="12" name="Picture Placeholder 6">
            <a:extLst>
              <a:ext uri="{FF2B5EF4-FFF2-40B4-BE49-F238E27FC236}">
                <a16:creationId xmlns:a16="http://schemas.microsoft.com/office/drawing/2014/main" xmlns=""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187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a16="http://schemas.microsoft.com/office/drawing/2014/main" xmlns="" id="{7BE843AD-6353-4F07-B917-1913C6B9ED9B}"/>
              </a:ext>
            </a:extLst>
          </p:cNvPr>
          <p:cNvSpPr>
            <a:spLocks noGrp="1"/>
          </p:cNvSpPr>
          <p:nvPr>
            <p:ph type="body" sz="quarter" idx="11" hasCustomPrompt="1"/>
          </p:nvPr>
        </p:nvSpPr>
        <p:spPr>
          <a:xfrm>
            <a:off x="1391015" y="3028444"/>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9" name="Text Placeholder 8">
            <a:extLst>
              <a:ext uri="{FF2B5EF4-FFF2-40B4-BE49-F238E27FC236}">
                <a16:creationId xmlns:a16="http://schemas.microsoft.com/office/drawing/2014/main" xmlns="" id="{60E4B71D-8335-4EEE-B65E-F6F9F89E70DB}"/>
              </a:ext>
            </a:extLst>
          </p:cNvPr>
          <p:cNvSpPr>
            <a:spLocks noGrp="1"/>
          </p:cNvSpPr>
          <p:nvPr>
            <p:ph type="body" sz="quarter" idx="17" hasCustomPrompt="1"/>
          </p:nvPr>
        </p:nvSpPr>
        <p:spPr>
          <a:xfrm>
            <a:off x="1391015" y="3439164"/>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D0C6BC95-163E-4175-A592-897F44A2F564}"/>
              </a:ext>
            </a:extLst>
          </p:cNvPr>
          <p:cNvSpPr>
            <a:spLocks noGrp="1"/>
          </p:cNvSpPr>
          <p:nvPr>
            <p:ph type="body" sz="quarter" idx="18" hasCustomPrompt="1"/>
          </p:nvPr>
        </p:nvSpPr>
        <p:spPr>
          <a:xfrm>
            <a:off x="1391015" y="5141351"/>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9B17AF3C-4501-48F5-822C-6066287D0CF5}"/>
              </a:ext>
            </a:extLst>
          </p:cNvPr>
          <p:cNvSpPr>
            <a:spLocks noGrp="1"/>
          </p:cNvSpPr>
          <p:nvPr>
            <p:ph type="body" sz="quarter" idx="19" hasCustomPrompt="1"/>
          </p:nvPr>
        </p:nvSpPr>
        <p:spPr>
          <a:xfrm>
            <a:off x="1391015" y="5552079"/>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20C267FB-DE2A-4F1A-9CF7-5FA23933BE05}"/>
              </a:ext>
            </a:extLst>
          </p:cNvPr>
          <p:cNvSpPr>
            <a:spLocks noGrp="1"/>
          </p:cNvSpPr>
          <p:nvPr>
            <p:ph type="body" sz="quarter" idx="20" hasCustomPrompt="1"/>
          </p:nvPr>
        </p:nvSpPr>
        <p:spPr>
          <a:xfrm>
            <a:off x="5619041" y="3028444"/>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FD39EF84-5FAD-4CB3-A2A5-F620AB2B7106}"/>
              </a:ext>
            </a:extLst>
          </p:cNvPr>
          <p:cNvSpPr>
            <a:spLocks noGrp="1"/>
          </p:cNvSpPr>
          <p:nvPr>
            <p:ph type="body" sz="quarter" idx="21" hasCustomPrompt="1"/>
          </p:nvPr>
        </p:nvSpPr>
        <p:spPr>
          <a:xfrm>
            <a:off x="5619041" y="3439164"/>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FE389BA9-96B8-4CD8-89B4-14FA49A9DE5C}"/>
              </a:ext>
            </a:extLst>
          </p:cNvPr>
          <p:cNvSpPr>
            <a:spLocks noGrp="1"/>
          </p:cNvSpPr>
          <p:nvPr>
            <p:ph type="body" sz="quarter" idx="22" hasCustomPrompt="1"/>
          </p:nvPr>
        </p:nvSpPr>
        <p:spPr>
          <a:xfrm>
            <a:off x="5619041" y="5141351"/>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C2F500D1-E672-44BF-9147-3A42F7087EEE}"/>
              </a:ext>
            </a:extLst>
          </p:cNvPr>
          <p:cNvSpPr>
            <a:spLocks noGrp="1"/>
          </p:cNvSpPr>
          <p:nvPr>
            <p:ph type="body" sz="quarter" idx="23" hasCustomPrompt="1"/>
          </p:nvPr>
        </p:nvSpPr>
        <p:spPr>
          <a:xfrm>
            <a:off x="5619041" y="5552079"/>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88685443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faq">
    <p:spTree>
      <p:nvGrpSpPr>
        <p:cNvPr id="1" name=""/>
        <p:cNvGrpSpPr/>
        <p:nvPr/>
      </p:nvGrpSpPr>
      <p:grpSpPr>
        <a:xfrm>
          <a:off x="0" y="0"/>
          <a:ext cx="0" cy="0"/>
          <a:chOff x="0" y="0"/>
          <a:chExt cx="0" cy="0"/>
        </a:xfrm>
      </p:grpSpPr>
      <p:sp>
        <p:nvSpPr>
          <p:cNvPr id="36" name="Picture Placeholder 6">
            <a:extLst>
              <a:ext uri="{FF2B5EF4-FFF2-40B4-BE49-F238E27FC236}">
                <a16:creationId xmlns:a16="http://schemas.microsoft.com/office/drawing/2014/main" xmlns="" id="{E8789932-353E-48A0-BA3F-822CB7B8F4B8}"/>
              </a:ext>
            </a:extLst>
          </p:cNvPr>
          <p:cNvSpPr>
            <a:spLocks noGrp="1"/>
          </p:cNvSpPr>
          <p:nvPr>
            <p:ph type="pic" sz="quarter" idx="14"/>
          </p:nvPr>
        </p:nvSpPr>
        <p:spPr>
          <a:xfrm>
            <a:off x="0" y="2156604"/>
            <a:ext cx="9144000" cy="4701396"/>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629841" y="2501056"/>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629841" y="3008785"/>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1E303DEC-C209-4A6B-9BA3-C690221E51CB}"/>
              </a:ext>
            </a:extLst>
          </p:cNvPr>
          <p:cNvSpPr>
            <a:spLocks noGrp="1"/>
          </p:cNvSpPr>
          <p:nvPr>
            <p:ph type="body" sz="quarter" idx="24" hasCustomPrompt="1"/>
          </p:nvPr>
        </p:nvSpPr>
        <p:spPr>
          <a:xfrm>
            <a:off x="4805139" y="2501056"/>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9CB0E8B2-7C5A-48C5-9A03-F3E37ABFA5EF}"/>
              </a:ext>
            </a:extLst>
          </p:cNvPr>
          <p:cNvSpPr>
            <a:spLocks noGrp="1"/>
          </p:cNvSpPr>
          <p:nvPr>
            <p:ph type="body" sz="quarter" idx="25" hasCustomPrompt="1"/>
          </p:nvPr>
        </p:nvSpPr>
        <p:spPr>
          <a:xfrm>
            <a:off x="4805139" y="3008785"/>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9" name="Text Placeholder 8">
            <a:extLst>
              <a:ext uri="{FF2B5EF4-FFF2-40B4-BE49-F238E27FC236}">
                <a16:creationId xmlns:a16="http://schemas.microsoft.com/office/drawing/2014/main" xmlns="" id="{A796D8FA-3F5B-477F-B40E-38E3E2F56C95}"/>
              </a:ext>
            </a:extLst>
          </p:cNvPr>
          <p:cNvSpPr>
            <a:spLocks noGrp="1"/>
          </p:cNvSpPr>
          <p:nvPr>
            <p:ph type="body" sz="quarter" idx="26" hasCustomPrompt="1"/>
          </p:nvPr>
        </p:nvSpPr>
        <p:spPr>
          <a:xfrm>
            <a:off x="629841" y="4570163"/>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0" name="Text Placeholder 8">
            <a:extLst>
              <a:ext uri="{FF2B5EF4-FFF2-40B4-BE49-F238E27FC236}">
                <a16:creationId xmlns:a16="http://schemas.microsoft.com/office/drawing/2014/main" xmlns="" id="{ED78966A-E893-4006-B67F-D79600CE40DA}"/>
              </a:ext>
            </a:extLst>
          </p:cNvPr>
          <p:cNvSpPr>
            <a:spLocks noGrp="1"/>
          </p:cNvSpPr>
          <p:nvPr>
            <p:ph type="body" sz="quarter" idx="27" hasCustomPrompt="1"/>
          </p:nvPr>
        </p:nvSpPr>
        <p:spPr>
          <a:xfrm>
            <a:off x="629841" y="5077892"/>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31" name="Text Placeholder 8">
            <a:extLst>
              <a:ext uri="{FF2B5EF4-FFF2-40B4-BE49-F238E27FC236}">
                <a16:creationId xmlns:a16="http://schemas.microsoft.com/office/drawing/2014/main" xmlns="" id="{A1B81F0B-E4C3-4FE4-9973-A5F19879BCD1}"/>
              </a:ext>
            </a:extLst>
          </p:cNvPr>
          <p:cNvSpPr>
            <a:spLocks noGrp="1"/>
          </p:cNvSpPr>
          <p:nvPr>
            <p:ph type="body" sz="quarter" idx="28" hasCustomPrompt="1"/>
          </p:nvPr>
        </p:nvSpPr>
        <p:spPr>
          <a:xfrm>
            <a:off x="4805139" y="4570163"/>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2" name="Text Placeholder 8">
            <a:extLst>
              <a:ext uri="{FF2B5EF4-FFF2-40B4-BE49-F238E27FC236}">
                <a16:creationId xmlns:a16="http://schemas.microsoft.com/office/drawing/2014/main" xmlns="" id="{7DA8642C-8DCD-4A58-86CF-3AE150B748E4}"/>
              </a:ext>
            </a:extLst>
          </p:cNvPr>
          <p:cNvSpPr>
            <a:spLocks noGrp="1"/>
          </p:cNvSpPr>
          <p:nvPr>
            <p:ph type="body" sz="quarter" idx="29" hasCustomPrompt="1"/>
          </p:nvPr>
        </p:nvSpPr>
        <p:spPr>
          <a:xfrm>
            <a:off x="4805139" y="5077892"/>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259558375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5229059" y="194410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229059" y="238990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474A782B-FBF1-4C95-AC51-BE278873476E}"/>
              </a:ext>
            </a:extLst>
          </p:cNvPr>
          <p:cNvSpPr>
            <a:spLocks noGrp="1"/>
          </p:cNvSpPr>
          <p:nvPr>
            <p:ph type="body" sz="quarter" idx="22" hasCustomPrompt="1"/>
          </p:nvPr>
        </p:nvSpPr>
        <p:spPr>
          <a:xfrm>
            <a:off x="5229059" y="3082791"/>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6F3D74C7-68DB-41BA-8BE8-01E8E6F8AEEB}"/>
              </a:ext>
            </a:extLst>
          </p:cNvPr>
          <p:cNvSpPr>
            <a:spLocks noGrp="1"/>
          </p:cNvSpPr>
          <p:nvPr>
            <p:ph type="body" sz="quarter" idx="23" hasCustomPrompt="1"/>
          </p:nvPr>
        </p:nvSpPr>
        <p:spPr>
          <a:xfrm>
            <a:off x="5229059" y="3528588"/>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2" name="Text Placeholder 8">
            <a:extLst>
              <a:ext uri="{FF2B5EF4-FFF2-40B4-BE49-F238E27FC236}">
                <a16:creationId xmlns:a16="http://schemas.microsoft.com/office/drawing/2014/main" xmlns="" id="{EFDD8E63-9169-470C-86BF-A71DDA876171}"/>
              </a:ext>
            </a:extLst>
          </p:cNvPr>
          <p:cNvSpPr>
            <a:spLocks noGrp="1"/>
          </p:cNvSpPr>
          <p:nvPr>
            <p:ph type="body" sz="quarter" idx="24" hasCustomPrompt="1"/>
          </p:nvPr>
        </p:nvSpPr>
        <p:spPr>
          <a:xfrm>
            <a:off x="5229059" y="4221479"/>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a16="http://schemas.microsoft.com/office/drawing/2014/main" xmlns="" id="{2969BF76-3050-4FA3-895F-AD5934B525C2}"/>
              </a:ext>
            </a:extLst>
          </p:cNvPr>
          <p:cNvSpPr>
            <a:spLocks noGrp="1"/>
          </p:cNvSpPr>
          <p:nvPr>
            <p:ph type="body" sz="quarter" idx="25" hasCustomPrompt="1"/>
          </p:nvPr>
        </p:nvSpPr>
        <p:spPr>
          <a:xfrm>
            <a:off x="5229059" y="4667276"/>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4" name="Text Placeholder 8">
            <a:extLst>
              <a:ext uri="{FF2B5EF4-FFF2-40B4-BE49-F238E27FC236}">
                <a16:creationId xmlns:a16="http://schemas.microsoft.com/office/drawing/2014/main" xmlns="" id="{157715C3-4E5C-4202-8914-FE1598E73E65}"/>
              </a:ext>
            </a:extLst>
          </p:cNvPr>
          <p:cNvSpPr>
            <a:spLocks noGrp="1"/>
          </p:cNvSpPr>
          <p:nvPr>
            <p:ph type="body" sz="quarter" idx="26" hasCustomPrompt="1"/>
          </p:nvPr>
        </p:nvSpPr>
        <p:spPr>
          <a:xfrm>
            <a:off x="5229059" y="536016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902510E4-28B8-4357-9429-F15D1411A348}"/>
              </a:ext>
            </a:extLst>
          </p:cNvPr>
          <p:cNvSpPr>
            <a:spLocks noGrp="1"/>
          </p:cNvSpPr>
          <p:nvPr>
            <p:ph type="body" sz="quarter" idx="27" hasCustomPrompt="1"/>
          </p:nvPr>
        </p:nvSpPr>
        <p:spPr>
          <a:xfrm>
            <a:off x="5229059" y="580596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1292157"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2406892"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2359544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screebsho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3858243"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3" name="Text Placeholder 7">
            <a:extLst>
              <a:ext uri="{FF2B5EF4-FFF2-40B4-BE49-F238E27FC236}">
                <a16:creationId xmlns:a16="http://schemas.microsoft.com/office/drawing/2014/main" xmlns=""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6">
            <a:extLst>
              <a:ext uri="{FF2B5EF4-FFF2-40B4-BE49-F238E27FC236}">
                <a16:creationId xmlns:a16="http://schemas.microsoft.com/office/drawing/2014/main" xmlns="" id="{3FD3FDF6-B17E-4076-A57B-E6204F4BC612}"/>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2178361"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6" name="Picture Placeholder 3">
            <a:extLst>
              <a:ext uri="{FF2B5EF4-FFF2-40B4-BE49-F238E27FC236}">
                <a16:creationId xmlns:a16="http://schemas.microsoft.com/office/drawing/2014/main" xmlns="" id="{C79352EC-0D91-4171-9516-77136E2974A8}"/>
              </a:ext>
            </a:extLst>
          </p:cNvPr>
          <p:cNvSpPr>
            <a:spLocks noGrp="1"/>
          </p:cNvSpPr>
          <p:nvPr>
            <p:ph type="pic" sz="quarter" idx="29"/>
          </p:nvPr>
        </p:nvSpPr>
        <p:spPr>
          <a:xfrm>
            <a:off x="603393"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CD52D2FE-FBAC-474B-ADF4-98026EFC9ABA}"/>
              </a:ext>
            </a:extLst>
          </p:cNvPr>
          <p:cNvSpPr>
            <a:spLocks noGrp="1"/>
          </p:cNvSpPr>
          <p:nvPr>
            <p:ph type="pic" sz="quarter" idx="30"/>
          </p:nvPr>
        </p:nvSpPr>
        <p:spPr>
          <a:xfrm>
            <a:off x="7249411"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1301DAC2-52B4-4AED-BE9B-5FF55635FB90}"/>
              </a:ext>
            </a:extLst>
          </p:cNvPr>
          <p:cNvSpPr>
            <a:spLocks noGrp="1"/>
          </p:cNvSpPr>
          <p:nvPr>
            <p:ph type="pic" sz="quarter" idx="31"/>
          </p:nvPr>
        </p:nvSpPr>
        <p:spPr>
          <a:xfrm>
            <a:off x="5674443"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Tree>
    <p:extLst>
      <p:ext uri="{BB962C8B-B14F-4D97-AF65-F5344CB8AC3E}">
        <p14:creationId xmlns:p14="http://schemas.microsoft.com/office/powerpoint/2010/main" val="200744923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eatur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a16="http://schemas.microsoft.com/office/drawing/2014/main" xmlns="" id="{8CD098DF-98F0-4860-8699-2A1F8FE853FF}"/>
              </a:ext>
            </a:extLst>
          </p:cNvPr>
          <p:cNvSpPr>
            <a:spLocks noGrp="1"/>
          </p:cNvSpPr>
          <p:nvPr>
            <p:ph type="pic" sz="quarter" idx="22"/>
          </p:nvPr>
        </p:nvSpPr>
        <p:spPr>
          <a:xfrm>
            <a:off x="1" y="1"/>
            <a:ext cx="9143999" cy="4981574"/>
          </a:xfrm>
          <a:noFill/>
          <a:ln w="6350">
            <a:noFill/>
          </a:ln>
        </p:spPr>
        <p:txBody>
          <a:bodyPr>
            <a:normAutofit/>
          </a:bodyPr>
          <a:lstStyle>
            <a:lvl1pPr marL="0" indent="0" algn="ctr">
              <a:buNone/>
              <a:defRPr sz="2000"/>
            </a:lvl1pPr>
          </a:lstStyle>
          <a:p>
            <a:endParaRPr lang="en-US"/>
          </a:p>
        </p:txBody>
      </p:sp>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6122028" y="2525130"/>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6122028" y="2970927"/>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6122028" y="3761841"/>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E4EEBBB3-25E7-4467-AA61-B09485A7277B}"/>
              </a:ext>
            </a:extLst>
          </p:cNvPr>
          <p:cNvSpPr>
            <a:spLocks noGrp="1"/>
          </p:cNvSpPr>
          <p:nvPr>
            <p:ph type="body" sz="quarter" idx="24" hasCustomPrompt="1"/>
          </p:nvPr>
        </p:nvSpPr>
        <p:spPr>
          <a:xfrm>
            <a:off x="6122028" y="4207638"/>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354FC217-1D45-49D0-B9DF-F75B9BB6A182}"/>
              </a:ext>
            </a:extLst>
          </p:cNvPr>
          <p:cNvSpPr>
            <a:spLocks noGrp="1"/>
          </p:cNvSpPr>
          <p:nvPr>
            <p:ph type="body" sz="quarter" idx="25" hasCustomPrompt="1"/>
          </p:nvPr>
        </p:nvSpPr>
        <p:spPr>
          <a:xfrm>
            <a:off x="627460" y="2525130"/>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2" name="Text Placeholder 8">
            <a:extLst>
              <a:ext uri="{FF2B5EF4-FFF2-40B4-BE49-F238E27FC236}">
                <a16:creationId xmlns:a16="http://schemas.microsoft.com/office/drawing/2014/main" xmlns="" id="{517AAC9E-F6E4-4423-B73D-35FCF5B60F93}"/>
              </a:ext>
            </a:extLst>
          </p:cNvPr>
          <p:cNvSpPr>
            <a:spLocks noGrp="1"/>
          </p:cNvSpPr>
          <p:nvPr>
            <p:ph type="body" sz="quarter" idx="26" hasCustomPrompt="1"/>
          </p:nvPr>
        </p:nvSpPr>
        <p:spPr>
          <a:xfrm>
            <a:off x="627460" y="2970927"/>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3" name="Text Placeholder 8">
            <a:extLst>
              <a:ext uri="{FF2B5EF4-FFF2-40B4-BE49-F238E27FC236}">
                <a16:creationId xmlns:a16="http://schemas.microsoft.com/office/drawing/2014/main" xmlns="" id="{370CADAD-646F-42C5-A68E-3716927A74B4}"/>
              </a:ext>
            </a:extLst>
          </p:cNvPr>
          <p:cNvSpPr>
            <a:spLocks noGrp="1"/>
          </p:cNvSpPr>
          <p:nvPr>
            <p:ph type="body" sz="quarter" idx="27" hasCustomPrompt="1"/>
          </p:nvPr>
        </p:nvSpPr>
        <p:spPr>
          <a:xfrm>
            <a:off x="627460" y="3761841"/>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4" name="Text Placeholder 8">
            <a:extLst>
              <a:ext uri="{FF2B5EF4-FFF2-40B4-BE49-F238E27FC236}">
                <a16:creationId xmlns:a16="http://schemas.microsoft.com/office/drawing/2014/main" xmlns="" id="{7C27A269-711E-497F-A715-15016B8D7EEF}"/>
              </a:ext>
            </a:extLst>
          </p:cNvPr>
          <p:cNvSpPr>
            <a:spLocks noGrp="1"/>
          </p:cNvSpPr>
          <p:nvPr>
            <p:ph type="body" sz="quarter" idx="28" hasCustomPrompt="1"/>
          </p:nvPr>
        </p:nvSpPr>
        <p:spPr>
          <a:xfrm>
            <a:off x="627460" y="4207638"/>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3858243"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5" name="Text Placeholder 8">
            <a:extLst>
              <a:ext uri="{FF2B5EF4-FFF2-40B4-BE49-F238E27FC236}">
                <a16:creationId xmlns:a16="http://schemas.microsoft.com/office/drawing/2014/main" xmlns="" id="{4BA16513-0882-44BD-96DF-D5FECFA662E0}"/>
              </a:ext>
            </a:extLst>
          </p:cNvPr>
          <p:cNvSpPr>
            <a:spLocks noGrp="1"/>
          </p:cNvSpPr>
          <p:nvPr>
            <p:ph type="body" sz="quarter" idx="29" hasCustomPrompt="1"/>
          </p:nvPr>
        </p:nvSpPr>
        <p:spPr>
          <a:xfrm>
            <a:off x="5675611" y="5342131"/>
            <a:ext cx="2394514" cy="463050"/>
          </a:xfrm>
          <a:noFill/>
        </p:spPr>
        <p:txBody>
          <a:bodyPr lIns="91440" tIns="91440" rIns="91440" bIns="0" anchor="b">
            <a:noAutofit/>
          </a:bodyPr>
          <a:lstStyle>
            <a:lvl1pPr marL="0" indent="0" algn="l">
              <a:lnSpc>
                <a:spcPct val="100000"/>
              </a:lnSpc>
              <a:buNone/>
              <a:defRPr sz="2400" b="0">
                <a:solidFill>
                  <a:schemeClr val="accent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6157163C-E04C-45D8-AE15-BBC65CB18956}"/>
              </a:ext>
            </a:extLst>
          </p:cNvPr>
          <p:cNvSpPr>
            <a:spLocks noGrp="1"/>
          </p:cNvSpPr>
          <p:nvPr>
            <p:ph type="body" sz="quarter" idx="30" hasCustomPrompt="1"/>
          </p:nvPr>
        </p:nvSpPr>
        <p:spPr>
          <a:xfrm>
            <a:off x="5675611" y="5787928"/>
            <a:ext cx="2394514"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9" name="Text Placeholder 8">
            <a:extLst>
              <a:ext uri="{FF2B5EF4-FFF2-40B4-BE49-F238E27FC236}">
                <a16:creationId xmlns:a16="http://schemas.microsoft.com/office/drawing/2014/main" xmlns="" id="{C3225622-E72D-4323-B46C-AA1E785BB615}"/>
              </a:ext>
            </a:extLst>
          </p:cNvPr>
          <p:cNvSpPr>
            <a:spLocks noGrp="1"/>
          </p:cNvSpPr>
          <p:nvPr>
            <p:ph type="body" sz="quarter" idx="31" hasCustomPrompt="1"/>
          </p:nvPr>
        </p:nvSpPr>
        <p:spPr>
          <a:xfrm>
            <a:off x="1073877" y="5342131"/>
            <a:ext cx="2394514" cy="463050"/>
          </a:xfrm>
          <a:noFill/>
        </p:spPr>
        <p:txBody>
          <a:bodyPr lIns="91440" tIns="91440" rIns="91440" bIns="0" anchor="b">
            <a:noAutofit/>
          </a:bodyPr>
          <a:lstStyle>
            <a:lvl1pPr marL="0" indent="0" algn="r">
              <a:lnSpc>
                <a:spcPct val="100000"/>
              </a:lnSpc>
              <a:buNone/>
              <a:defRPr sz="2400" b="0">
                <a:solidFill>
                  <a:schemeClr val="accent1"/>
                </a:solidFill>
                <a:latin typeface="+mj-lt"/>
              </a:defRPr>
            </a:lvl1pPr>
          </a:lstStyle>
          <a:p>
            <a:pPr lvl="0"/>
            <a:r>
              <a:rPr lang="en-US" dirty="0"/>
              <a:t>Edit text</a:t>
            </a:r>
          </a:p>
        </p:txBody>
      </p:sp>
      <p:sp>
        <p:nvSpPr>
          <p:cNvPr id="30" name="Text Placeholder 8">
            <a:extLst>
              <a:ext uri="{FF2B5EF4-FFF2-40B4-BE49-F238E27FC236}">
                <a16:creationId xmlns:a16="http://schemas.microsoft.com/office/drawing/2014/main" xmlns="" id="{9CD02536-60F8-44F9-BE4E-D20B396C5998}"/>
              </a:ext>
            </a:extLst>
          </p:cNvPr>
          <p:cNvSpPr>
            <a:spLocks noGrp="1"/>
          </p:cNvSpPr>
          <p:nvPr>
            <p:ph type="body" sz="quarter" idx="32" hasCustomPrompt="1"/>
          </p:nvPr>
        </p:nvSpPr>
        <p:spPr>
          <a:xfrm>
            <a:off x="1073877" y="5787928"/>
            <a:ext cx="2394514" cy="568124"/>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0727788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list 1">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1"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1" y="2070259"/>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1" y="3581299"/>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3"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1"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24175396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list 2">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1"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1" y="2819235"/>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1"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3"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1"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28845180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list 3">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1"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1" y="3586711"/>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1"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3"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1" y="315941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86937025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List with 3D images">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xmlns="" id="{8C61E11F-EB2B-406C-A5D9-1DB72C14FEB1}"/>
              </a:ext>
            </a:extLst>
          </p:cNvPr>
          <p:cNvSpPr>
            <a:spLocks noGrp="1"/>
          </p:cNvSpPr>
          <p:nvPr>
            <p:ph type="pic" sz="quarter" idx="29"/>
          </p:nvPr>
        </p:nvSpPr>
        <p:spPr>
          <a:xfrm>
            <a:off x="6959587" y="2374976"/>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1735361" y="2374976"/>
            <a:ext cx="329168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1735361" y="2820773"/>
            <a:ext cx="3291683" cy="3191838"/>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5693434" y="2374976"/>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53012402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4"/>
            <a:ext cx="4477940" cy="1789327"/>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59"/>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0712059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Ab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4"/>
            <a:ext cx="4477940" cy="178932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59"/>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57695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blique images">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96E7EB81-DA52-46CA-80B6-126545C2F5F8}"/>
              </a:ext>
            </a:extLst>
          </p:cNvPr>
          <p:cNvSpPr>
            <a:spLocks noGrp="1"/>
          </p:cNvSpPr>
          <p:nvPr>
            <p:ph type="pic" sz="quarter" idx="16"/>
          </p:nvPr>
        </p:nvSpPr>
        <p:spPr>
          <a:xfrm rot="18900000">
            <a:off x="7421940" y="-112320"/>
            <a:ext cx="1308570" cy="3094069"/>
          </a:xfrm>
          <a:solidFill>
            <a:schemeClr val="bg1">
              <a:lumMod val="95000"/>
            </a:schemeClr>
          </a:solidFill>
        </p:spPr>
        <p:txBody>
          <a:bodyPr anchor="b"/>
          <a:lstStyle>
            <a:lvl1pPr marL="0" indent="0" algn="ctr">
              <a:buNone/>
              <a:defRPr/>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458485" y="3795847"/>
            <a:ext cx="3603103" cy="1641718"/>
          </a:xfrm>
        </p:spPr>
        <p:txBody>
          <a:bodyPr anchor="b"/>
          <a:lstStyle>
            <a:lvl1pPr algn="l">
              <a:defRPr>
                <a:solidFill>
                  <a:schemeClr val="bg1"/>
                </a:solidFill>
              </a:defRPr>
            </a:lvl1pPr>
          </a:lstStyle>
          <a:p>
            <a:r>
              <a:rPr lang="en-US" dirty="0"/>
              <a:t>CLICK TO 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458481" y="5448093"/>
            <a:ext cx="3611080" cy="973832"/>
          </a:xfrm>
        </p:spPr>
        <p:txBody>
          <a:bodyPr>
            <a:noAutofit/>
          </a:bodyPr>
          <a:lstStyle>
            <a:lvl1pPr marL="0" indent="0" algn="l">
              <a:lnSpc>
                <a:spcPct val="150000"/>
              </a:lnSpc>
              <a:buNone/>
              <a:defRPr sz="11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grpSp>
        <p:nvGrpSpPr>
          <p:cNvPr id="3" name="Group 17">
            <a:extLst>
              <a:ext uri="{FF2B5EF4-FFF2-40B4-BE49-F238E27FC236}">
                <a16:creationId xmlns:a16="http://schemas.microsoft.com/office/drawing/2014/main" xmlns="" id="{A45E1FB4-3D0B-4D1D-9F87-35F189B06EF3}"/>
              </a:ext>
            </a:extLst>
          </p:cNvPr>
          <p:cNvGrpSpPr/>
          <p:nvPr userDrawn="1"/>
        </p:nvGrpSpPr>
        <p:grpSpPr>
          <a:xfrm rot="18900000">
            <a:off x="7372762" y="-522222"/>
            <a:ext cx="1497212" cy="4035575"/>
            <a:chOff x="5097859" y="2392242"/>
            <a:chExt cx="1996282" cy="4035575"/>
          </a:xfrm>
        </p:grpSpPr>
        <p:sp>
          <p:nvSpPr>
            <p:cNvPr id="19" name="Freeform 5">
              <a:extLst>
                <a:ext uri="{FF2B5EF4-FFF2-40B4-BE49-F238E27FC236}">
                  <a16:creationId xmlns:a16="http://schemas.microsoft.com/office/drawing/2014/main" xmlns="" id="{7B172793-1C30-4A3F-8F4E-B6D06AECF2B7}"/>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xmlns="" id="{055EF6A5-363F-449F-A77F-EE576CA926BC}"/>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xmlns="" id="{48EC5C2C-0D74-4F09-93D1-706514292DE1}"/>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xmlns="" id="{1746FAAF-842C-46E8-AE6B-CA9A2196E56A}"/>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xmlns="" id="{6D2CDFB5-63E2-4681-8F12-555A67F8516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a:extLst>
                <a:ext uri="{FF2B5EF4-FFF2-40B4-BE49-F238E27FC236}">
                  <a16:creationId xmlns:a16="http://schemas.microsoft.com/office/drawing/2014/main" xmlns="" id="{370A38D9-C158-4774-B4AA-AF6EFEAD4621}"/>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11">
              <a:extLst>
                <a:ext uri="{FF2B5EF4-FFF2-40B4-BE49-F238E27FC236}">
                  <a16:creationId xmlns:a16="http://schemas.microsoft.com/office/drawing/2014/main" xmlns="" id="{0ACDB0DA-FCE2-4F68-9C68-158D8C7965F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12">
              <a:extLst>
                <a:ext uri="{FF2B5EF4-FFF2-40B4-BE49-F238E27FC236}">
                  <a16:creationId xmlns:a16="http://schemas.microsoft.com/office/drawing/2014/main" xmlns="" id="{0DA35B17-BC09-4225-919D-9BB2A493A25C}"/>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13">
              <a:extLst>
                <a:ext uri="{FF2B5EF4-FFF2-40B4-BE49-F238E27FC236}">
                  <a16:creationId xmlns:a16="http://schemas.microsoft.com/office/drawing/2014/main" xmlns="" id="{345BEB8E-1B36-4512-B25E-0D8E45C292B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xmlns="" id="{A84824F2-72C1-4CD5-BF68-EBD53EBCE394}"/>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Picture Placeholder 3">
            <a:extLst>
              <a:ext uri="{FF2B5EF4-FFF2-40B4-BE49-F238E27FC236}">
                <a16:creationId xmlns:a16="http://schemas.microsoft.com/office/drawing/2014/main" xmlns="" id="{B6544B57-CBEF-4FBA-B5ED-A4A0EDC41433}"/>
              </a:ext>
            </a:extLst>
          </p:cNvPr>
          <p:cNvSpPr>
            <a:spLocks noGrp="1"/>
          </p:cNvSpPr>
          <p:nvPr>
            <p:ph type="pic" sz="quarter" idx="17"/>
          </p:nvPr>
        </p:nvSpPr>
        <p:spPr>
          <a:xfrm rot="18900000">
            <a:off x="7322049" y="2832198"/>
            <a:ext cx="1308570" cy="3094069"/>
          </a:xfrm>
          <a:solidFill>
            <a:schemeClr val="bg1">
              <a:lumMod val="95000"/>
            </a:schemeClr>
          </a:solidFill>
        </p:spPr>
        <p:txBody>
          <a:bodyPr anchor="b"/>
          <a:lstStyle>
            <a:lvl1pPr marL="0" indent="0" algn="ctr">
              <a:buNone/>
              <a:defRPr/>
            </a:lvl1pPr>
          </a:lstStyle>
          <a:p>
            <a:endParaRPr lang="en-US"/>
          </a:p>
        </p:txBody>
      </p:sp>
      <p:grpSp>
        <p:nvGrpSpPr>
          <p:cNvPr id="5" name="Group 29">
            <a:extLst>
              <a:ext uri="{FF2B5EF4-FFF2-40B4-BE49-F238E27FC236}">
                <a16:creationId xmlns:a16="http://schemas.microsoft.com/office/drawing/2014/main" xmlns="" id="{DA202EA8-8707-4F1E-850A-DAC59A7BAE11}"/>
              </a:ext>
            </a:extLst>
          </p:cNvPr>
          <p:cNvGrpSpPr/>
          <p:nvPr userDrawn="1"/>
        </p:nvGrpSpPr>
        <p:grpSpPr>
          <a:xfrm rot="18900000">
            <a:off x="7272871" y="2422296"/>
            <a:ext cx="1497212" cy="4035575"/>
            <a:chOff x="5097859" y="2392242"/>
            <a:chExt cx="1996282" cy="4035575"/>
          </a:xfrm>
        </p:grpSpPr>
        <p:sp>
          <p:nvSpPr>
            <p:cNvPr id="31" name="Freeform 5">
              <a:extLst>
                <a:ext uri="{FF2B5EF4-FFF2-40B4-BE49-F238E27FC236}">
                  <a16:creationId xmlns:a16="http://schemas.microsoft.com/office/drawing/2014/main" xmlns="" id="{9292BCCD-CE0D-48BF-AA51-88D94950D1E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xmlns="" id="{0A9F4FAB-3749-4A73-8A33-B6DAAF6737E7}"/>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xmlns="" id="{F07C31CA-C3EA-4C04-8474-D4A031F01EE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xmlns="" id="{49C043CA-B927-4E03-8530-70D0BA0C2339}"/>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xmlns="" id="{234AB9BC-D7BB-44B0-BCFB-C2927F338B3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10">
              <a:extLst>
                <a:ext uri="{FF2B5EF4-FFF2-40B4-BE49-F238E27FC236}">
                  <a16:creationId xmlns:a16="http://schemas.microsoft.com/office/drawing/2014/main" xmlns="" id="{B5AB374D-269A-4995-B140-A5660E9BD33B}"/>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11">
              <a:extLst>
                <a:ext uri="{FF2B5EF4-FFF2-40B4-BE49-F238E27FC236}">
                  <a16:creationId xmlns:a16="http://schemas.microsoft.com/office/drawing/2014/main" xmlns="" id="{278BEF83-ADBA-4410-969A-F7F1FB3F55A6}"/>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12">
              <a:extLst>
                <a:ext uri="{FF2B5EF4-FFF2-40B4-BE49-F238E27FC236}">
                  <a16:creationId xmlns:a16="http://schemas.microsoft.com/office/drawing/2014/main" xmlns="" id="{0FEC7896-284D-4851-9C7F-EDB5C02BDE66}"/>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13">
              <a:extLst>
                <a:ext uri="{FF2B5EF4-FFF2-40B4-BE49-F238E27FC236}">
                  <a16:creationId xmlns:a16="http://schemas.microsoft.com/office/drawing/2014/main" xmlns="" id="{7C3A768E-F20A-4961-8080-0695A645697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a16="http://schemas.microsoft.com/office/drawing/2014/main" xmlns="" id="{AD06DBF9-0488-4AAE-BB37-8E4379B64B45}"/>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 name="Picture Placeholder 3">
            <a:extLst>
              <a:ext uri="{FF2B5EF4-FFF2-40B4-BE49-F238E27FC236}">
                <a16:creationId xmlns:a16="http://schemas.microsoft.com/office/drawing/2014/main" xmlns="" id="{0CE4063D-7D06-4A9F-A157-E2610B2198AE}"/>
              </a:ext>
            </a:extLst>
          </p:cNvPr>
          <p:cNvSpPr>
            <a:spLocks noGrp="1"/>
          </p:cNvSpPr>
          <p:nvPr>
            <p:ph type="pic" sz="quarter" idx="18"/>
          </p:nvPr>
        </p:nvSpPr>
        <p:spPr>
          <a:xfrm rot="18900000">
            <a:off x="4951007" y="-313313"/>
            <a:ext cx="1308570" cy="3094069"/>
          </a:xfrm>
          <a:solidFill>
            <a:schemeClr val="bg1">
              <a:lumMod val="95000"/>
            </a:schemeClr>
          </a:solidFill>
        </p:spPr>
        <p:txBody>
          <a:bodyPr anchor="b"/>
          <a:lstStyle>
            <a:lvl1pPr marL="0" indent="0" algn="ctr">
              <a:buNone/>
              <a:defRPr/>
            </a:lvl1pPr>
          </a:lstStyle>
          <a:p>
            <a:endParaRPr lang="en-US"/>
          </a:p>
        </p:txBody>
      </p:sp>
      <p:grpSp>
        <p:nvGrpSpPr>
          <p:cNvPr id="6" name="Group 41">
            <a:extLst>
              <a:ext uri="{FF2B5EF4-FFF2-40B4-BE49-F238E27FC236}">
                <a16:creationId xmlns:a16="http://schemas.microsoft.com/office/drawing/2014/main" xmlns="" id="{E0B13702-974F-4884-BB7C-633A8FA05338}"/>
              </a:ext>
            </a:extLst>
          </p:cNvPr>
          <p:cNvGrpSpPr/>
          <p:nvPr userDrawn="1"/>
        </p:nvGrpSpPr>
        <p:grpSpPr>
          <a:xfrm rot="18900000">
            <a:off x="4901827" y="-723215"/>
            <a:ext cx="1497212" cy="4035575"/>
            <a:chOff x="5097859" y="2392242"/>
            <a:chExt cx="1996282" cy="4035575"/>
          </a:xfrm>
        </p:grpSpPr>
        <p:sp>
          <p:nvSpPr>
            <p:cNvPr id="43" name="Freeform 5">
              <a:extLst>
                <a:ext uri="{FF2B5EF4-FFF2-40B4-BE49-F238E27FC236}">
                  <a16:creationId xmlns:a16="http://schemas.microsoft.com/office/drawing/2014/main" xmlns="" id="{927F6F81-CC2B-4A2E-A06D-4B900F13C07C}"/>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xmlns="" id="{A06D2B6F-E34F-4320-8014-C034A9DC2BDD}"/>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xmlns="" id="{437D45DC-96FC-413E-9A6A-991B68A2809E}"/>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xmlns="" id="{590E12B5-7BA2-4846-990C-950B50FFE94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xmlns="" id="{90F809EB-3EB8-46BB-9B7E-DFC631F6EF07}"/>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
              <a:extLst>
                <a:ext uri="{FF2B5EF4-FFF2-40B4-BE49-F238E27FC236}">
                  <a16:creationId xmlns:a16="http://schemas.microsoft.com/office/drawing/2014/main" xmlns="" id="{04925399-4592-4ACB-ABE9-3BD85766B259}"/>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11">
              <a:extLst>
                <a:ext uri="{FF2B5EF4-FFF2-40B4-BE49-F238E27FC236}">
                  <a16:creationId xmlns:a16="http://schemas.microsoft.com/office/drawing/2014/main" xmlns="" id="{5226759C-0986-433A-A18F-6D122F80F3CE}"/>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Oval 12">
              <a:extLst>
                <a:ext uri="{FF2B5EF4-FFF2-40B4-BE49-F238E27FC236}">
                  <a16:creationId xmlns:a16="http://schemas.microsoft.com/office/drawing/2014/main" xmlns="" id="{71259188-5B29-403D-BA66-691C06C49052}"/>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13">
              <a:extLst>
                <a:ext uri="{FF2B5EF4-FFF2-40B4-BE49-F238E27FC236}">
                  <a16:creationId xmlns:a16="http://schemas.microsoft.com/office/drawing/2014/main" xmlns="" id="{FE06C3B3-8086-4B39-9D97-A23B4DD51EA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xmlns="" id="{A248353A-BA26-41D1-9193-97FCE41D397B}"/>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Picture Placeholder 3">
            <a:extLst>
              <a:ext uri="{FF2B5EF4-FFF2-40B4-BE49-F238E27FC236}">
                <a16:creationId xmlns:a16="http://schemas.microsoft.com/office/drawing/2014/main" xmlns="" id="{AFB7ABC8-C17F-4395-B415-F082ADDD8EE4}"/>
              </a:ext>
            </a:extLst>
          </p:cNvPr>
          <p:cNvSpPr>
            <a:spLocks noGrp="1"/>
          </p:cNvSpPr>
          <p:nvPr>
            <p:ph type="pic" sz="quarter" idx="19"/>
          </p:nvPr>
        </p:nvSpPr>
        <p:spPr>
          <a:xfrm rot="18900000">
            <a:off x="4347746" y="1995427"/>
            <a:ext cx="1308570" cy="3094069"/>
          </a:xfrm>
          <a:solidFill>
            <a:schemeClr val="bg1">
              <a:lumMod val="95000"/>
            </a:schemeClr>
          </a:solidFill>
        </p:spPr>
        <p:txBody>
          <a:bodyPr anchor="b"/>
          <a:lstStyle>
            <a:lvl1pPr marL="0" indent="0" algn="ctr">
              <a:buNone/>
              <a:defRPr/>
            </a:lvl1pPr>
          </a:lstStyle>
          <a:p>
            <a:endParaRPr lang="en-US"/>
          </a:p>
        </p:txBody>
      </p:sp>
      <p:grpSp>
        <p:nvGrpSpPr>
          <p:cNvPr id="7" name="Group 66">
            <a:extLst>
              <a:ext uri="{FF2B5EF4-FFF2-40B4-BE49-F238E27FC236}">
                <a16:creationId xmlns:a16="http://schemas.microsoft.com/office/drawing/2014/main" xmlns="" id="{53197774-A9C1-4D1C-9D0D-79BA677851AB}"/>
              </a:ext>
            </a:extLst>
          </p:cNvPr>
          <p:cNvGrpSpPr/>
          <p:nvPr userDrawn="1"/>
        </p:nvGrpSpPr>
        <p:grpSpPr>
          <a:xfrm rot="18900000">
            <a:off x="4298566" y="1585522"/>
            <a:ext cx="1497212" cy="4035575"/>
            <a:chOff x="5097859" y="2392242"/>
            <a:chExt cx="1996282" cy="4035575"/>
          </a:xfrm>
        </p:grpSpPr>
        <p:sp>
          <p:nvSpPr>
            <p:cNvPr id="68" name="Freeform 5">
              <a:extLst>
                <a:ext uri="{FF2B5EF4-FFF2-40B4-BE49-F238E27FC236}">
                  <a16:creationId xmlns:a16="http://schemas.microsoft.com/office/drawing/2014/main" xmlns="" id="{6C793D5F-229F-4063-BEF9-E3C46F2A9798}"/>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a16="http://schemas.microsoft.com/office/drawing/2014/main" xmlns="" id="{26CC2D0D-C671-427F-B15D-9819693E590F}"/>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a16="http://schemas.microsoft.com/office/drawing/2014/main" xmlns="" id="{80BC86BA-B445-48E5-B59B-F3083881987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xmlns="" id="{DDCD1C7B-E9D6-402C-A5D6-DDA57735D586}"/>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xmlns="" id="{ED7A7251-6A2A-45D1-930A-C0FB79DB742A}"/>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
              <a:extLst>
                <a:ext uri="{FF2B5EF4-FFF2-40B4-BE49-F238E27FC236}">
                  <a16:creationId xmlns:a16="http://schemas.microsoft.com/office/drawing/2014/main" xmlns="" id="{AB10DE15-1601-4522-9C18-1983D51F0813}"/>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Oval 11">
              <a:extLst>
                <a:ext uri="{FF2B5EF4-FFF2-40B4-BE49-F238E27FC236}">
                  <a16:creationId xmlns:a16="http://schemas.microsoft.com/office/drawing/2014/main" xmlns="" id="{9BC4D733-D0ED-453E-B668-2E59C0643CC0}"/>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Oval 12">
              <a:extLst>
                <a:ext uri="{FF2B5EF4-FFF2-40B4-BE49-F238E27FC236}">
                  <a16:creationId xmlns:a16="http://schemas.microsoft.com/office/drawing/2014/main" xmlns="" id="{9F7E30D3-1D37-4A02-BDD3-D8D1C7B2CB68}"/>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13">
              <a:extLst>
                <a:ext uri="{FF2B5EF4-FFF2-40B4-BE49-F238E27FC236}">
                  <a16:creationId xmlns:a16="http://schemas.microsoft.com/office/drawing/2014/main" xmlns="" id="{C09966E1-B0EC-45F4-ACC1-FAF234ED34F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xmlns="" id="{3E72ED44-ACE8-46B1-B798-887E9089BA3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8" name="Picture Placeholder 3">
            <a:extLst>
              <a:ext uri="{FF2B5EF4-FFF2-40B4-BE49-F238E27FC236}">
                <a16:creationId xmlns:a16="http://schemas.microsoft.com/office/drawing/2014/main" xmlns="" id="{12014699-5414-4B5F-8F45-3FF2DE186C90}"/>
              </a:ext>
            </a:extLst>
          </p:cNvPr>
          <p:cNvSpPr>
            <a:spLocks noGrp="1"/>
          </p:cNvSpPr>
          <p:nvPr>
            <p:ph type="pic" sz="quarter" idx="20"/>
          </p:nvPr>
        </p:nvSpPr>
        <p:spPr>
          <a:xfrm rot="18900000">
            <a:off x="1976705" y="-1150076"/>
            <a:ext cx="1308570" cy="3094069"/>
          </a:xfrm>
          <a:solidFill>
            <a:schemeClr val="bg1">
              <a:lumMod val="95000"/>
            </a:schemeClr>
          </a:solidFill>
        </p:spPr>
        <p:txBody>
          <a:bodyPr anchor="b"/>
          <a:lstStyle>
            <a:lvl1pPr marL="0" indent="0" algn="ctr">
              <a:buNone/>
              <a:defRPr/>
            </a:lvl1pPr>
          </a:lstStyle>
          <a:p>
            <a:endParaRPr lang="en-US"/>
          </a:p>
        </p:txBody>
      </p:sp>
      <p:grpSp>
        <p:nvGrpSpPr>
          <p:cNvPr id="8" name="Group 78">
            <a:extLst>
              <a:ext uri="{FF2B5EF4-FFF2-40B4-BE49-F238E27FC236}">
                <a16:creationId xmlns:a16="http://schemas.microsoft.com/office/drawing/2014/main" xmlns="" id="{834105F2-96B0-4863-A75A-8E0EB978CAC2}"/>
              </a:ext>
            </a:extLst>
          </p:cNvPr>
          <p:cNvGrpSpPr/>
          <p:nvPr userDrawn="1"/>
        </p:nvGrpSpPr>
        <p:grpSpPr>
          <a:xfrm rot="18900000">
            <a:off x="1927525" y="-1559978"/>
            <a:ext cx="1497212" cy="4035575"/>
            <a:chOff x="5097859" y="2392242"/>
            <a:chExt cx="1996282" cy="4035575"/>
          </a:xfrm>
        </p:grpSpPr>
        <p:sp>
          <p:nvSpPr>
            <p:cNvPr id="80" name="Freeform 5">
              <a:extLst>
                <a:ext uri="{FF2B5EF4-FFF2-40B4-BE49-F238E27FC236}">
                  <a16:creationId xmlns:a16="http://schemas.microsoft.com/office/drawing/2014/main" xmlns="" id="{671BA9C6-14B1-45F1-A0BB-3327BF14577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6">
              <a:extLst>
                <a:ext uri="{FF2B5EF4-FFF2-40B4-BE49-F238E27FC236}">
                  <a16:creationId xmlns:a16="http://schemas.microsoft.com/office/drawing/2014/main" xmlns="" id="{591FC65A-9395-4F41-92D1-DDA6DA084EA6}"/>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a16="http://schemas.microsoft.com/office/drawing/2014/main" xmlns="" id="{60111961-F7A8-41C4-89C7-0FE62E54211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a16="http://schemas.microsoft.com/office/drawing/2014/main" xmlns="" id="{FC3A1992-0A0B-4F1A-AB67-1B3E9E8FA32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9">
              <a:extLst>
                <a:ext uri="{FF2B5EF4-FFF2-40B4-BE49-F238E27FC236}">
                  <a16:creationId xmlns:a16="http://schemas.microsoft.com/office/drawing/2014/main" xmlns="" id="{6F29872D-E6E0-42F2-A54B-ED425105F47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10">
              <a:extLst>
                <a:ext uri="{FF2B5EF4-FFF2-40B4-BE49-F238E27FC236}">
                  <a16:creationId xmlns:a16="http://schemas.microsoft.com/office/drawing/2014/main" xmlns="" id="{6629A7D7-726B-4057-B38F-EE573B1DE7DE}"/>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Oval 11">
              <a:extLst>
                <a:ext uri="{FF2B5EF4-FFF2-40B4-BE49-F238E27FC236}">
                  <a16:creationId xmlns:a16="http://schemas.microsoft.com/office/drawing/2014/main" xmlns="" id="{1692BA1C-E963-4060-986A-6A1CE446C60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12">
              <a:extLst>
                <a:ext uri="{FF2B5EF4-FFF2-40B4-BE49-F238E27FC236}">
                  <a16:creationId xmlns:a16="http://schemas.microsoft.com/office/drawing/2014/main" xmlns="" id="{B825A611-BE78-470B-BD73-A960AE2F6975}"/>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13">
              <a:extLst>
                <a:ext uri="{FF2B5EF4-FFF2-40B4-BE49-F238E27FC236}">
                  <a16:creationId xmlns:a16="http://schemas.microsoft.com/office/drawing/2014/main" xmlns="" id="{0FA76DED-2091-486E-9875-451529A058C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4">
              <a:extLst>
                <a:ext uri="{FF2B5EF4-FFF2-40B4-BE49-F238E27FC236}">
                  <a16:creationId xmlns:a16="http://schemas.microsoft.com/office/drawing/2014/main" xmlns="" id="{F1DAA3ED-CCE5-4C34-BCE0-CCE3AF9684C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0" name="Picture Placeholder 3">
            <a:extLst>
              <a:ext uri="{FF2B5EF4-FFF2-40B4-BE49-F238E27FC236}">
                <a16:creationId xmlns:a16="http://schemas.microsoft.com/office/drawing/2014/main" xmlns="" id="{C75BDA61-4240-4431-8B27-F30F2F0902BB}"/>
              </a:ext>
            </a:extLst>
          </p:cNvPr>
          <p:cNvSpPr>
            <a:spLocks noGrp="1"/>
          </p:cNvSpPr>
          <p:nvPr>
            <p:ph type="pic" sz="quarter" idx="21"/>
          </p:nvPr>
        </p:nvSpPr>
        <p:spPr>
          <a:xfrm rot="18900000">
            <a:off x="6720920" y="5110787"/>
            <a:ext cx="1308570" cy="3094069"/>
          </a:xfrm>
          <a:solidFill>
            <a:schemeClr val="bg1">
              <a:lumMod val="95000"/>
            </a:schemeClr>
          </a:solidFill>
        </p:spPr>
        <p:txBody>
          <a:bodyPr anchor="b"/>
          <a:lstStyle>
            <a:lvl1pPr marL="0" indent="0" algn="ctr">
              <a:buNone/>
              <a:defRPr/>
            </a:lvl1pPr>
          </a:lstStyle>
          <a:p>
            <a:endParaRPr lang="en-US"/>
          </a:p>
        </p:txBody>
      </p:sp>
      <p:grpSp>
        <p:nvGrpSpPr>
          <p:cNvPr id="9" name="Group 90">
            <a:extLst>
              <a:ext uri="{FF2B5EF4-FFF2-40B4-BE49-F238E27FC236}">
                <a16:creationId xmlns:a16="http://schemas.microsoft.com/office/drawing/2014/main" xmlns="" id="{12FD0463-2BC1-40EC-BF5D-524854064720}"/>
              </a:ext>
            </a:extLst>
          </p:cNvPr>
          <p:cNvGrpSpPr/>
          <p:nvPr userDrawn="1"/>
        </p:nvGrpSpPr>
        <p:grpSpPr>
          <a:xfrm rot="18900000">
            <a:off x="6671740" y="4700885"/>
            <a:ext cx="1497212" cy="4035575"/>
            <a:chOff x="5097859" y="2392242"/>
            <a:chExt cx="1996282" cy="4035575"/>
          </a:xfrm>
        </p:grpSpPr>
        <p:sp>
          <p:nvSpPr>
            <p:cNvPr id="92" name="Freeform 5">
              <a:extLst>
                <a:ext uri="{FF2B5EF4-FFF2-40B4-BE49-F238E27FC236}">
                  <a16:creationId xmlns:a16="http://schemas.microsoft.com/office/drawing/2014/main" xmlns="" id="{604130CC-993F-45DB-ABD6-4500D5999DD1}"/>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
              <a:extLst>
                <a:ext uri="{FF2B5EF4-FFF2-40B4-BE49-F238E27FC236}">
                  <a16:creationId xmlns:a16="http://schemas.microsoft.com/office/drawing/2014/main" xmlns="" id="{368F584E-7318-41A7-8801-CE40D5026A43}"/>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a16="http://schemas.microsoft.com/office/drawing/2014/main" xmlns="" id="{39E19EA2-D394-4DDA-B91C-424C5EC9B83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8">
              <a:extLst>
                <a:ext uri="{FF2B5EF4-FFF2-40B4-BE49-F238E27FC236}">
                  <a16:creationId xmlns:a16="http://schemas.microsoft.com/office/drawing/2014/main" xmlns="" id="{292CE7A9-E38B-4A19-9463-19F39DAA987E}"/>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
              <a:extLst>
                <a:ext uri="{FF2B5EF4-FFF2-40B4-BE49-F238E27FC236}">
                  <a16:creationId xmlns:a16="http://schemas.microsoft.com/office/drawing/2014/main" xmlns="" id="{025FCDD3-1571-49C4-8AE9-284FEFD4BAB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10">
              <a:extLst>
                <a:ext uri="{FF2B5EF4-FFF2-40B4-BE49-F238E27FC236}">
                  <a16:creationId xmlns:a16="http://schemas.microsoft.com/office/drawing/2014/main" xmlns="" id="{21E7E172-E462-464F-BDF4-49A9DD12C1AA}"/>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11">
              <a:extLst>
                <a:ext uri="{FF2B5EF4-FFF2-40B4-BE49-F238E27FC236}">
                  <a16:creationId xmlns:a16="http://schemas.microsoft.com/office/drawing/2014/main" xmlns="" id="{DEDCAEAA-B1EF-4ABA-BC16-4B49420C2F27}"/>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Oval 12">
              <a:extLst>
                <a:ext uri="{FF2B5EF4-FFF2-40B4-BE49-F238E27FC236}">
                  <a16:creationId xmlns:a16="http://schemas.microsoft.com/office/drawing/2014/main" xmlns="" id="{BAFFD24C-F491-4FE7-89C8-D48B578BBB5A}"/>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13">
              <a:extLst>
                <a:ext uri="{FF2B5EF4-FFF2-40B4-BE49-F238E27FC236}">
                  <a16:creationId xmlns:a16="http://schemas.microsoft.com/office/drawing/2014/main" xmlns="" id="{42D3D981-8E99-48A5-9168-70051D8F8ED3}"/>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
              <a:extLst>
                <a:ext uri="{FF2B5EF4-FFF2-40B4-BE49-F238E27FC236}">
                  <a16:creationId xmlns:a16="http://schemas.microsoft.com/office/drawing/2014/main" xmlns="" id="{0C8A6538-2D53-4F29-A165-7DE857F02A40}"/>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0817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432138"/>
            <a:ext cx="4135040" cy="463050"/>
          </a:xfrm>
          <a:noFill/>
        </p:spPr>
        <p:txBody>
          <a:bodyPr lIns="91440" tIns="91440" rIns="91440" bIns="0" anchor="b">
            <a:noAutofit/>
          </a:bodyPr>
          <a:lstStyle>
            <a:lvl1pPr marL="0" indent="0" algn="l">
              <a:lnSpc>
                <a:spcPct val="100000"/>
              </a:lnSpc>
              <a:buNone/>
              <a:defRPr sz="24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1902125" y="3053817"/>
            <a:ext cx="2862757"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Text Placeholder 8">
            <a:extLst>
              <a:ext uri="{FF2B5EF4-FFF2-40B4-BE49-F238E27FC236}">
                <a16:creationId xmlns:a16="http://schemas.microsoft.com/office/drawing/2014/main" xmlns="" id="{D19EA3C8-AC30-49EC-94FF-DFB1096BFDBE}"/>
              </a:ext>
            </a:extLst>
          </p:cNvPr>
          <p:cNvSpPr>
            <a:spLocks noGrp="1"/>
          </p:cNvSpPr>
          <p:nvPr>
            <p:ph type="body" sz="quarter" idx="22" hasCustomPrompt="1"/>
          </p:nvPr>
        </p:nvSpPr>
        <p:spPr>
          <a:xfrm>
            <a:off x="629842" y="4192569"/>
            <a:ext cx="4135040"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240282672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creebshots 2">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xmlns="" id="{03C7B090-E250-40A7-82A0-17233F93832D}"/>
              </a:ext>
            </a:extLst>
          </p:cNvPr>
          <p:cNvSpPr>
            <a:spLocks noGrp="1"/>
          </p:cNvSpPr>
          <p:nvPr>
            <p:ph type="pic" sz="quarter" idx="29"/>
          </p:nvPr>
        </p:nvSpPr>
        <p:spPr>
          <a:xfrm>
            <a:off x="6968944" y="2377004"/>
            <a:ext cx="1533128" cy="3656179"/>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pic>
        <p:nvPicPr>
          <p:cNvPr id="19" name="Picture 18">
            <a:extLst>
              <a:ext uri="{FF2B5EF4-FFF2-40B4-BE49-F238E27FC236}">
                <a16:creationId xmlns:a16="http://schemas.microsoft.com/office/drawing/2014/main" xmlns=""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76" y="1828800"/>
            <a:ext cx="2081048" cy="5029198"/>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3821906" y="2550319"/>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3">
            <a:extLst>
              <a:ext uri="{FF2B5EF4-FFF2-40B4-BE49-F238E27FC236}">
                <a16:creationId xmlns:a16="http://schemas.microsoft.com/office/drawing/2014/main" xmlns="" id="{E9D6827C-C8CC-4470-AC0C-9D1DCCE78358}"/>
              </a:ext>
            </a:extLst>
          </p:cNvPr>
          <p:cNvSpPr>
            <a:spLocks noGrp="1"/>
          </p:cNvSpPr>
          <p:nvPr>
            <p:ph type="pic" sz="quarter" idx="28"/>
          </p:nvPr>
        </p:nvSpPr>
        <p:spPr>
          <a:xfrm>
            <a:off x="5373839" y="2297380"/>
            <a:ext cx="1703912" cy="4063463"/>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sp>
        <p:nvSpPr>
          <p:cNvPr id="22" name="Picture Placeholder 3">
            <a:extLst>
              <a:ext uri="{FF2B5EF4-FFF2-40B4-BE49-F238E27FC236}">
                <a16:creationId xmlns:a16="http://schemas.microsoft.com/office/drawing/2014/main" xmlns="" id="{9EAE8288-771D-474C-8D62-123EBB658EE2}"/>
              </a:ext>
            </a:extLst>
          </p:cNvPr>
          <p:cNvSpPr>
            <a:spLocks noGrp="1"/>
          </p:cNvSpPr>
          <p:nvPr>
            <p:ph type="pic" sz="quarter" idx="30"/>
          </p:nvPr>
        </p:nvSpPr>
        <p:spPr>
          <a:xfrm>
            <a:off x="628650" y="2377004"/>
            <a:ext cx="1533128" cy="3656179"/>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23" name="Picture Placeholder 3">
            <a:extLst>
              <a:ext uri="{FF2B5EF4-FFF2-40B4-BE49-F238E27FC236}">
                <a16:creationId xmlns:a16="http://schemas.microsoft.com/office/drawing/2014/main" xmlns="" id="{155485BB-24C2-4D3A-ADA6-35D76AF969E6}"/>
              </a:ext>
            </a:extLst>
          </p:cNvPr>
          <p:cNvSpPr>
            <a:spLocks noGrp="1"/>
          </p:cNvSpPr>
          <p:nvPr>
            <p:ph type="pic" sz="quarter" idx="31"/>
          </p:nvPr>
        </p:nvSpPr>
        <p:spPr>
          <a:xfrm>
            <a:off x="2066250" y="2297380"/>
            <a:ext cx="1703912" cy="4063463"/>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Tree>
    <p:extLst>
      <p:ext uri="{BB962C8B-B14F-4D97-AF65-F5344CB8AC3E}">
        <p14:creationId xmlns:p14="http://schemas.microsoft.com/office/powerpoint/2010/main" val="225617930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4B34664B-E14E-49E0-8B87-86CF2134B7BB}"/>
              </a:ext>
            </a:extLst>
          </p:cNvPr>
          <p:cNvSpPr/>
          <p:nvPr userDrawn="1"/>
        </p:nvSpPr>
        <p:spPr>
          <a:xfrm>
            <a:off x="1903807" y="2932982"/>
            <a:ext cx="5336384" cy="1906436"/>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CC3426DE-24A7-4698-9B75-F183353CE769}"/>
              </a:ext>
            </a:extLst>
          </p:cNvPr>
          <p:cNvSpPr/>
          <p:nvPr userDrawn="1"/>
        </p:nvSpPr>
        <p:spPr>
          <a:xfrm>
            <a:off x="1981919" y="3027872"/>
            <a:ext cx="5180163" cy="17166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77" y="1828800"/>
            <a:ext cx="2081047" cy="5029198"/>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3821906" y="2550319"/>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 name="Text Placeholder 8">
            <a:extLst>
              <a:ext uri="{FF2B5EF4-FFF2-40B4-BE49-F238E27FC236}">
                <a16:creationId xmlns:a16="http://schemas.microsoft.com/office/drawing/2014/main" xmlns="" id="{49C21859-2DE8-4A8F-9414-9AC1BB998F76}"/>
              </a:ext>
            </a:extLst>
          </p:cNvPr>
          <p:cNvSpPr>
            <a:spLocks noGrp="1"/>
          </p:cNvSpPr>
          <p:nvPr>
            <p:ph type="body" sz="quarter" idx="22" hasCustomPrompt="1"/>
          </p:nvPr>
        </p:nvSpPr>
        <p:spPr>
          <a:xfrm>
            <a:off x="5384686"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3" name="Text Placeholder 8">
            <a:extLst>
              <a:ext uri="{FF2B5EF4-FFF2-40B4-BE49-F238E27FC236}">
                <a16:creationId xmlns:a16="http://schemas.microsoft.com/office/drawing/2014/main" xmlns="" id="{4DCC8FD2-22AE-4FD4-B915-A32628B10B13}"/>
              </a:ext>
            </a:extLst>
          </p:cNvPr>
          <p:cNvSpPr>
            <a:spLocks noGrp="1"/>
          </p:cNvSpPr>
          <p:nvPr>
            <p:ph type="body" sz="quarter" idx="23" hasCustomPrompt="1"/>
          </p:nvPr>
        </p:nvSpPr>
        <p:spPr>
          <a:xfrm>
            <a:off x="5479577" y="4858092"/>
            <a:ext cx="1682504" cy="1249813"/>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1B546ED7-C67B-43EC-A1F9-B9E5A6D461B1}"/>
              </a:ext>
            </a:extLst>
          </p:cNvPr>
          <p:cNvSpPr>
            <a:spLocks noGrp="1"/>
          </p:cNvSpPr>
          <p:nvPr>
            <p:ph type="body" sz="quarter" idx="24" hasCustomPrompt="1"/>
          </p:nvPr>
        </p:nvSpPr>
        <p:spPr>
          <a:xfrm>
            <a:off x="2186797"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F98B1B2B-58FA-4788-B1FE-CEC0659EC22D}"/>
              </a:ext>
            </a:extLst>
          </p:cNvPr>
          <p:cNvSpPr>
            <a:spLocks noGrp="1"/>
          </p:cNvSpPr>
          <p:nvPr>
            <p:ph type="body" sz="quarter" idx="25" hasCustomPrompt="1"/>
          </p:nvPr>
        </p:nvSpPr>
        <p:spPr>
          <a:xfrm>
            <a:off x="1981918" y="4858092"/>
            <a:ext cx="1682504" cy="1249813"/>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79477507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6 boxes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7" name="Text Placeholder 4">
            <a:extLst>
              <a:ext uri="{FF2B5EF4-FFF2-40B4-BE49-F238E27FC236}">
                <a16:creationId xmlns:a16="http://schemas.microsoft.com/office/drawing/2014/main" xmlns="" id="{1D25BFD4-565F-4A39-8FB8-562A4B75BDC7}"/>
              </a:ext>
            </a:extLst>
          </p:cNvPr>
          <p:cNvSpPr>
            <a:spLocks noGrp="1"/>
          </p:cNvSpPr>
          <p:nvPr>
            <p:ph type="body" sz="quarter" idx="21"/>
          </p:nvPr>
        </p:nvSpPr>
        <p:spPr>
          <a:xfrm>
            <a:off x="628650"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0" name="Text Placeholder 4">
            <a:extLst>
              <a:ext uri="{FF2B5EF4-FFF2-40B4-BE49-F238E27FC236}">
                <a16:creationId xmlns:a16="http://schemas.microsoft.com/office/drawing/2014/main" xmlns="" id="{2D46CEA6-F8A2-404A-B72A-02FD8A00D464}"/>
              </a:ext>
            </a:extLst>
          </p:cNvPr>
          <p:cNvSpPr>
            <a:spLocks noGrp="1"/>
          </p:cNvSpPr>
          <p:nvPr>
            <p:ph type="body" sz="quarter" idx="22"/>
          </p:nvPr>
        </p:nvSpPr>
        <p:spPr>
          <a:xfrm>
            <a:off x="3293269"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1" name="Text Placeholder 4">
            <a:extLst>
              <a:ext uri="{FF2B5EF4-FFF2-40B4-BE49-F238E27FC236}">
                <a16:creationId xmlns:a16="http://schemas.microsoft.com/office/drawing/2014/main" xmlns="" id="{7AFAA6A2-01A0-4B25-92EE-C8C096B4DC47}"/>
              </a:ext>
            </a:extLst>
          </p:cNvPr>
          <p:cNvSpPr>
            <a:spLocks noGrp="1"/>
          </p:cNvSpPr>
          <p:nvPr>
            <p:ph type="body" sz="quarter" idx="23"/>
          </p:nvPr>
        </p:nvSpPr>
        <p:spPr>
          <a:xfrm>
            <a:off x="5957887"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2" name="Text Placeholder 4">
            <a:extLst>
              <a:ext uri="{FF2B5EF4-FFF2-40B4-BE49-F238E27FC236}">
                <a16:creationId xmlns:a16="http://schemas.microsoft.com/office/drawing/2014/main" xmlns="" id="{8C658271-0864-4BF6-8CFA-13963F6EB703}"/>
              </a:ext>
            </a:extLst>
          </p:cNvPr>
          <p:cNvSpPr>
            <a:spLocks noGrp="1"/>
          </p:cNvSpPr>
          <p:nvPr>
            <p:ph type="body" sz="quarter" idx="24"/>
          </p:nvPr>
        </p:nvSpPr>
        <p:spPr>
          <a:xfrm>
            <a:off x="628650"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3" name="Text Placeholder 4">
            <a:extLst>
              <a:ext uri="{FF2B5EF4-FFF2-40B4-BE49-F238E27FC236}">
                <a16:creationId xmlns:a16="http://schemas.microsoft.com/office/drawing/2014/main" xmlns="" id="{BC05B517-1FB6-40A1-9AA4-26B99DAF59F6}"/>
              </a:ext>
            </a:extLst>
          </p:cNvPr>
          <p:cNvSpPr>
            <a:spLocks noGrp="1"/>
          </p:cNvSpPr>
          <p:nvPr>
            <p:ph type="body" sz="quarter" idx="25"/>
          </p:nvPr>
        </p:nvSpPr>
        <p:spPr>
          <a:xfrm>
            <a:off x="3293269"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4" name="Text Placeholder 4">
            <a:extLst>
              <a:ext uri="{FF2B5EF4-FFF2-40B4-BE49-F238E27FC236}">
                <a16:creationId xmlns:a16="http://schemas.microsoft.com/office/drawing/2014/main" xmlns="" id="{E2645945-1BF9-4D67-A679-C29B0EC25E6C}"/>
              </a:ext>
            </a:extLst>
          </p:cNvPr>
          <p:cNvSpPr>
            <a:spLocks noGrp="1"/>
          </p:cNvSpPr>
          <p:nvPr>
            <p:ph type="body" sz="quarter" idx="26"/>
          </p:nvPr>
        </p:nvSpPr>
        <p:spPr>
          <a:xfrm>
            <a:off x="5957887"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Tree>
    <p:extLst>
      <p:ext uri="{BB962C8B-B14F-4D97-AF65-F5344CB8AC3E}">
        <p14:creationId xmlns:p14="http://schemas.microsoft.com/office/powerpoint/2010/main" val="163816594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phone-half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0" y="0"/>
            <a:ext cx="5296341" cy="6858000"/>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4604896" y="1858453"/>
            <a:ext cx="3789011" cy="4999547"/>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a:xfrm>
            <a:off x="628650" y="2627087"/>
            <a:ext cx="3344636" cy="2126340"/>
          </a:xfrm>
        </p:spPr>
        <p:txBody>
          <a:bodyPr/>
          <a:lstStyle>
            <a:lvl1pPr algn="l">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2454649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phone-half bottom">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0" y="0"/>
            <a:ext cx="5296341" cy="6858000"/>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4604896" y="1"/>
            <a:ext cx="3789011" cy="4959350"/>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a:xfrm>
            <a:off x="628650" y="2627087"/>
            <a:ext cx="3344636" cy="2126340"/>
          </a:xfrm>
        </p:spPr>
        <p:txBody>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302218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stat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B8651F1-CD69-41AD-A36D-429C8DEA5D55}"/>
              </a:ext>
            </a:extLst>
          </p:cNvPr>
          <p:cNvSpPr>
            <a:spLocks noGrp="1"/>
          </p:cNvSpPr>
          <p:nvPr>
            <p:ph type="pic" sz="quarter" idx="10"/>
          </p:nvPr>
        </p:nvSpPr>
        <p:spPr>
          <a:xfrm>
            <a:off x="0" y="0"/>
            <a:ext cx="9144000" cy="6858000"/>
          </a:xfrm>
          <a:noFill/>
        </p:spPr>
        <p:txBody>
          <a:bodyPr>
            <a:normAutofit/>
          </a:bodyPr>
          <a:lstStyle>
            <a:lvl1pPr marL="0" indent="0" algn="ctr">
              <a:buNone/>
              <a:defRPr sz="2000"/>
            </a:lvl1pPr>
          </a:lstStyle>
          <a:p>
            <a:endParaRPr lang="en-US"/>
          </a:p>
        </p:txBody>
      </p:sp>
      <p:sp>
        <p:nvSpPr>
          <p:cNvPr id="9" name="Text Placeholder 8">
            <a:extLst>
              <a:ext uri="{FF2B5EF4-FFF2-40B4-BE49-F238E27FC236}">
                <a16:creationId xmlns:a16="http://schemas.microsoft.com/office/drawing/2014/main" xmlns="" id="{534AD8C5-1B97-4055-909B-095F99E85AA6}"/>
              </a:ext>
            </a:extLst>
          </p:cNvPr>
          <p:cNvSpPr>
            <a:spLocks noGrp="1"/>
          </p:cNvSpPr>
          <p:nvPr>
            <p:ph type="body" sz="quarter" idx="11" hasCustomPrompt="1"/>
          </p:nvPr>
        </p:nvSpPr>
        <p:spPr>
          <a:xfrm>
            <a:off x="87967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0" name="Text Placeholder 8">
            <a:extLst>
              <a:ext uri="{FF2B5EF4-FFF2-40B4-BE49-F238E27FC236}">
                <a16:creationId xmlns:a16="http://schemas.microsoft.com/office/drawing/2014/main" xmlns="" id="{A2F02535-550B-4A7E-81B1-84581B3B75C4}"/>
              </a:ext>
            </a:extLst>
          </p:cNvPr>
          <p:cNvSpPr>
            <a:spLocks noGrp="1"/>
          </p:cNvSpPr>
          <p:nvPr>
            <p:ph type="body" sz="quarter" idx="12" hasCustomPrompt="1"/>
          </p:nvPr>
        </p:nvSpPr>
        <p:spPr>
          <a:xfrm>
            <a:off x="277948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17D34109-1F75-4B97-9D33-8A4D4008A374}"/>
              </a:ext>
            </a:extLst>
          </p:cNvPr>
          <p:cNvSpPr>
            <a:spLocks noGrp="1"/>
          </p:cNvSpPr>
          <p:nvPr>
            <p:ph type="body" sz="quarter" idx="13" hasCustomPrompt="1"/>
          </p:nvPr>
        </p:nvSpPr>
        <p:spPr>
          <a:xfrm>
            <a:off x="4679291"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5D9C5F29-CF7D-4D2A-A112-A54C040E413E}"/>
              </a:ext>
            </a:extLst>
          </p:cNvPr>
          <p:cNvSpPr>
            <a:spLocks noGrp="1"/>
          </p:cNvSpPr>
          <p:nvPr>
            <p:ph type="body" sz="quarter" idx="14" hasCustomPrompt="1"/>
          </p:nvPr>
        </p:nvSpPr>
        <p:spPr>
          <a:xfrm>
            <a:off x="6579102"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3" name="Text Placeholder 8">
            <a:extLst>
              <a:ext uri="{FF2B5EF4-FFF2-40B4-BE49-F238E27FC236}">
                <a16:creationId xmlns:a16="http://schemas.microsoft.com/office/drawing/2014/main" xmlns="" id="{C2C2ADF6-572B-4F6E-9EBA-3239194EA934}"/>
              </a:ext>
            </a:extLst>
          </p:cNvPr>
          <p:cNvSpPr>
            <a:spLocks noGrp="1"/>
          </p:cNvSpPr>
          <p:nvPr>
            <p:ph type="body" sz="quarter" idx="15" hasCustomPrompt="1"/>
          </p:nvPr>
        </p:nvSpPr>
        <p:spPr>
          <a:xfrm>
            <a:off x="879670" y="420135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4" name="Text Placeholder 8">
            <a:extLst>
              <a:ext uri="{FF2B5EF4-FFF2-40B4-BE49-F238E27FC236}">
                <a16:creationId xmlns:a16="http://schemas.microsoft.com/office/drawing/2014/main" xmlns="" id="{1DFAF444-AF79-4B16-BB4D-2E26092E9216}"/>
              </a:ext>
            </a:extLst>
          </p:cNvPr>
          <p:cNvSpPr>
            <a:spLocks noGrp="1"/>
          </p:cNvSpPr>
          <p:nvPr>
            <p:ph type="body" sz="quarter" idx="16" hasCustomPrompt="1"/>
          </p:nvPr>
        </p:nvSpPr>
        <p:spPr>
          <a:xfrm>
            <a:off x="2779480" y="420135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C15E222E-847F-4FD9-96CD-E9F4EE045CEF}"/>
              </a:ext>
            </a:extLst>
          </p:cNvPr>
          <p:cNvSpPr>
            <a:spLocks noGrp="1"/>
          </p:cNvSpPr>
          <p:nvPr>
            <p:ph type="body" sz="quarter" idx="17" hasCustomPrompt="1"/>
          </p:nvPr>
        </p:nvSpPr>
        <p:spPr>
          <a:xfrm>
            <a:off x="4679291" y="420135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DCE6D51-4D35-4000-BA9D-DAE274C142D1}"/>
              </a:ext>
            </a:extLst>
          </p:cNvPr>
          <p:cNvSpPr>
            <a:spLocks noGrp="1"/>
          </p:cNvSpPr>
          <p:nvPr>
            <p:ph type="body" sz="quarter" idx="18" hasCustomPrompt="1"/>
          </p:nvPr>
        </p:nvSpPr>
        <p:spPr>
          <a:xfrm>
            <a:off x="6579102" y="420135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Tree>
    <p:extLst>
      <p:ext uri="{BB962C8B-B14F-4D97-AF65-F5344CB8AC3E}">
        <p14:creationId xmlns:p14="http://schemas.microsoft.com/office/powerpoint/2010/main" val="426446360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2890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01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bshots 3">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1437829" y="2497038"/>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a16="http://schemas.microsoft.com/office/drawing/2014/main" xmlns="" id="{467AF57F-6BBF-42D1-97D7-9A06109F9B63}"/>
              </a:ext>
            </a:extLst>
          </p:cNvPr>
          <p:cNvSpPr>
            <a:spLocks noGrp="1"/>
          </p:cNvSpPr>
          <p:nvPr>
            <p:ph type="pic" sz="quarter" idx="16"/>
          </p:nvPr>
        </p:nvSpPr>
        <p:spPr>
          <a:xfrm>
            <a:off x="3748237" y="2497038"/>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15" name="Picture Placeholder 6">
            <a:extLst>
              <a:ext uri="{FF2B5EF4-FFF2-40B4-BE49-F238E27FC236}">
                <a16:creationId xmlns:a16="http://schemas.microsoft.com/office/drawing/2014/main" xmlns="" id="{50188513-3310-4640-9FC3-F561CBED83D3}"/>
              </a:ext>
            </a:extLst>
          </p:cNvPr>
          <p:cNvSpPr>
            <a:spLocks noGrp="1"/>
          </p:cNvSpPr>
          <p:nvPr>
            <p:ph type="pic" sz="quarter" idx="17"/>
          </p:nvPr>
        </p:nvSpPr>
        <p:spPr>
          <a:xfrm>
            <a:off x="6058645" y="2497038"/>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4098624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reebshots 4">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xmlns="" id="{0F864788-84A7-4F85-BA25-E67D30EDE0E6}"/>
              </a:ext>
            </a:extLst>
          </p:cNvPr>
          <p:cNvSpPr>
            <a:spLocks noGrp="1"/>
          </p:cNvSpPr>
          <p:nvPr>
            <p:ph type="pic" sz="quarter" idx="11"/>
          </p:nvPr>
        </p:nvSpPr>
        <p:spPr>
          <a:xfrm>
            <a:off x="5779072" y="2075069"/>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5102412" cy="986136"/>
          </a:xfrm>
        </p:spPr>
        <p:txBody>
          <a:bodyPr/>
          <a:lstStyle>
            <a:lvl1pPr algn="l">
              <a:defRPr>
                <a:solidFill>
                  <a:schemeClr val="accent1"/>
                </a:solidFill>
              </a:defRPr>
            </a:lvl1pPr>
          </a:lstStyle>
          <a:p>
            <a:r>
              <a:rPr lang="en-US" dirty="0"/>
              <a:t>CLICK TO EDIT TITLE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6" y="1414632"/>
            <a:ext cx="360640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Picture Placeholder 6">
            <a:extLst>
              <a:ext uri="{FF2B5EF4-FFF2-40B4-BE49-F238E27FC236}">
                <a16:creationId xmlns:a16="http://schemas.microsoft.com/office/drawing/2014/main" xmlns="" id="{3D6F1F53-F3A4-405C-BCEA-B58AE60EC63E}"/>
              </a:ext>
            </a:extLst>
          </p:cNvPr>
          <p:cNvSpPr>
            <a:spLocks noGrp="1"/>
          </p:cNvSpPr>
          <p:nvPr>
            <p:ph type="pic" sz="quarter" idx="16"/>
          </p:nvPr>
        </p:nvSpPr>
        <p:spPr>
          <a:xfrm>
            <a:off x="7443895" y="415204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8" name="Picture Placeholder 6">
            <a:extLst>
              <a:ext uri="{FF2B5EF4-FFF2-40B4-BE49-F238E27FC236}">
                <a16:creationId xmlns:a16="http://schemas.microsoft.com/office/drawing/2014/main" xmlns="" id="{90DFA29A-B124-437B-8757-9F7B334BFCBC}"/>
              </a:ext>
            </a:extLst>
          </p:cNvPr>
          <p:cNvSpPr>
            <a:spLocks noGrp="1"/>
          </p:cNvSpPr>
          <p:nvPr>
            <p:ph type="pic" sz="quarter" idx="17"/>
          </p:nvPr>
        </p:nvSpPr>
        <p:spPr>
          <a:xfrm>
            <a:off x="6469564" y="629016"/>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0" name="Picture Placeholder 6">
            <a:extLst>
              <a:ext uri="{FF2B5EF4-FFF2-40B4-BE49-F238E27FC236}">
                <a16:creationId xmlns:a16="http://schemas.microsoft.com/office/drawing/2014/main" xmlns="" id="{9BACE819-2D17-4136-AF1E-FA0EB707431D}"/>
              </a:ext>
            </a:extLst>
          </p:cNvPr>
          <p:cNvSpPr>
            <a:spLocks noGrp="1"/>
          </p:cNvSpPr>
          <p:nvPr>
            <p:ph type="pic" sz="quarter" idx="18"/>
          </p:nvPr>
        </p:nvSpPr>
        <p:spPr>
          <a:xfrm>
            <a:off x="8134384" y="2705980"/>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1" name="Picture Placeholder 6">
            <a:extLst>
              <a:ext uri="{FF2B5EF4-FFF2-40B4-BE49-F238E27FC236}">
                <a16:creationId xmlns:a16="http://schemas.microsoft.com/office/drawing/2014/main" xmlns="" id="{FDD06E15-F29C-428C-B081-CFF633CF130C}"/>
              </a:ext>
            </a:extLst>
          </p:cNvPr>
          <p:cNvSpPr>
            <a:spLocks noGrp="1"/>
          </p:cNvSpPr>
          <p:nvPr>
            <p:ph type="pic" sz="quarter" idx="19"/>
          </p:nvPr>
        </p:nvSpPr>
        <p:spPr>
          <a:xfrm>
            <a:off x="2789770" y="298011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E2A1CE0A-200E-4F80-84D7-73005480AB18}"/>
              </a:ext>
            </a:extLst>
          </p:cNvPr>
          <p:cNvSpPr>
            <a:spLocks noGrp="1"/>
          </p:cNvSpPr>
          <p:nvPr>
            <p:ph type="pic" sz="quarter" idx="20"/>
          </p:nvPr>
        </p:nvSpPr>
        <p:spPr>
          <a:xfrm>
            <a:off x="4454593" y="505708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6" name="Picture Placeholder 6">
            <a:extLst>
              <a:ext uri="{FF2B5EF4-FFF2-40B4-BE49-F238E27FC236}">
                <a16:creationId xmlns:a16="http://schemas.microsoft.com/office/drawing/2014/main" xmlns="" id="{FE704E5F-B24D-42E7-83F0-5EFA757D4EF9}"/>
              </a:ext>
            </a:extLst>
          </p:cNvPr>
          <p:cNvSpPr>
            <a:spLocks noGrp="1"/>
          </p:cNvSpPr>
          <p:nvPr>
            <p:ph type="pic" sz="quarter" idx="21"/>
          </p:nvPr>
        </p:nvSpPr>
        <p:spPr>
          <a:xfrm>
            <a:off x="3927079" y="2081701"/>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7" name="Picture Placeholder 6">
            <a:extLst>
              <a:ext uri="{FF2B5EF4-FFF2-40B4-BE49-F238E27FC236}">
                <a16:creationId xmlns:a16="http://schemas.microsoft.com/office/drawing/2014/main" xmlns="" id="{D9411F67-555D-4165-A181-59BE31979453}"/>
              </a:ext>
            </a:extLst>
          </p:cNvPr>
          <p:cNvSpPr>
            <a:spLocks noGrp="1"/>
          </p:cNvSpPr>
          <p:nvPr>
            <p:ph type="pic" sz="quarter" idx="22"/>
          </p:nvPr>
        </p:nvSpPr>
        <p:spPr>
          <a:xfrm>
            <a:off x="5591902" y="415867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8" name="Picture Placeholder 6">
            <a:extLst>
              <a:ext uri="{FF2B5EF4-FFF2-40B4-BE49-F238E27FC236}">
                <a16:creationId xmlns:a16="http://schemas.microsoft.com/office/drawing/2014/main" xmlns="" id="{1D8FD575-47A6-4948-A0EE-40B6D95F4961}"/>
              </a:ext>
            </a:extLst>
          </p:cNvPr>
          <p:cNvSpPr>
            <a:spLocks noGrp="1"/>
          </p:cNvSpPr>
          <p:nvPr>
            <p:ph type="pic" sz="quarter" idx="23"/>
          </p:nvPr>
        </p:nvSpPr>
        <p:spPr>
          <a:xfrm>
            <a:off x="2197123" y="4545593"/>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38263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ature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487230" y="630641"/>
            <a:ext cx="4964614"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487229" y="1703041"/>
            <a:ext cx="496461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1" name="Picture Placeholder 20">
            <a:extLst>
              <a:ext uri="{FF2B5EF4-FFF2-40B4-BE49-F238E27FC236}">
                <a16:creationId xmlns:a16="http://schemas.microsoft.com/office/drawing/2014/main" xmlns="" id="{3FB10468-7439-4150-81DB-CDB1DE4533C3}"/>
              </a:ext>
            </a:extLst>
          </p:cNvPr>
          <p:cNvSpPr>
            <a:spLocks noGrp="1"/>
          </p:cNvSpPr>
          <p:nvPr>
            <p:ph type="pic" sz="quarter" idx="17"/>
          </p:nvPr>
        </p:nvSpPr>
        <p:spPr>
          <a:xfrm>
            <a:off x="889405" y="754500"/>
            <a:ext cx="1891253" cy="545220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4147149" y="263421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4147149" y="308001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4147149" y="388504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4147149" y="433084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4147149" y="5113241"/>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4147149" y="5559038"/>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928417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ist with right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630641"/>
            <a:ext cx="4035028"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629843" y="1547696"/>
            <a:ext cx="4035027"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4" name="Text Placeholder 8">
            <a:extLst>
              <a:ext uri="{FF2B5EF4-FFF2-40B4-BE49-F238E27FC236}">
                <a16:creationId xmlns:a16="http://schemas.microsoft.com/office/drawing/2014/main" xmlns="" id="{C539BD2B-B250-41F9-A19D-4616D61B739A}"/>
              </a:ext>
            </a:extLst>
          </p:cNvPr>
          <p:cNvSpPr>
            <a:spLocks noGrp="1"/>
          </p:cNvSpPr>
          <p:nvPr>
            <p:ph type="body" sz="quarter" idx="20" hasCustomPrompt="1"/>
          </p:nvPr>
        </p:nvSpPr>
        <p:spPr>
          <a:xfrm>
            <a:off x="1164431" y="263421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23F17E37-AA27-4A93-8EF3-72520D38EBD2}"/>
              </a:ext>
            </a:extLst>
          </p:cNvPr>
          <p:cNvSpPr>
            <a:spLocks noGrp="1"/>
          </p:cNvSpPr>
          <p:nvPr>
            <p:ph type="body" sz="quarter" idx="21" hasCustomPrompt="1"/>
          </p:nvPr>
        </p:nvSpPr>
        <p:spPr>
          <a:xfrm>
            <a:off x="1164431" y="308001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a16="http://schemas.microsoft.com/office/drawing/2014/main" xmlns="" id="{0709B141-F408-482C-9D7A-8D770A329565}"/>
              </a:ext>
            </a:extLst>
          </p:cNvPr>
          <p:cNvSpPr>
            <a:spLocks noGrp="1"/>
          </p:cNvSpPr>
          <p:nvPr>
            <p:ph type="body" sz="quarter" idx="22" hasCustomPrompt="1"/>
          </p:nvPr>
        </p:nvSpPr>
        <p:spPr>
          <a:xfrm>
            <a:off x="1164431" y="388504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7" name="Text Placeholder 8">
            <a:extLst>
              <a:ext uri="{FF2B5EF4-FFF2-40B4-BE49-F238E27FC236}">
                <a16:creationId xmlns:a16="http://schemas.microsoft.com/office/drawing/2014/main" xmlns="" id="{210001F6-41AA-4026-8115-5148930DADB2}"/>
              </a:ext>
            </a:extLst>
          </p:cNvPr>
          <p:cNvSpPr>
            <a:spLocks noGrp="1"/>
          </p:cNvSpPr>
          <p:nvPr>
            <p:ph type="body" sz="quarter" idx="23" hasCustomPrompt="1"/>
          </p:nvPr>
        </p:nvSpPr>
        <p:spPr>
          <a:xfrm>
            <a:off x="1164431" y="433084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a16="http://schemas.microsoft.com/office/drawing/2014/main" xmlns="" id="{F36E3D4D-615B-4109-8CDE-924E40E033CA}"/>
              </a:ext>
            </a:extLst>
          </p:cNvPr>
          <p:cNvSpPr>
            <a:spLocks noGrp="1"/>
          </p:cNvSpPr>
          <p:nvPr>
            <p:ph type="body" sz="quarter" idx="24" hasCustomPrompt="1"/>
          </p:nvPr>
        </p:nvSpPr>
        <p:spPr>
          <a:xfrm>
            <a:off x="1164431" y="5113241"/>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9" name="Text Placeholder 8">
            <a:extLst>
              <a:ext uri="{FF2B5EF4-FFF2-40B4-BE49-F238E27FC236}">
                <a16:creationId xmlns:a16="http://schemas.microsoft.com/office/drawing/2014/main" xmlns="" id="{4E986F77-A6B8-4185-A638-83588AA065FD}"/>
              </a:ext>
            </a:extLst>
          </p:cNvPr>
          <p:cNvSpPr>
            <a:spLocks noGrp="1"/>
          </p:cNvSpPr>
          <p:nvPr>
            <p:ph type="body" sz="quarter" idx="25" hasCustomPrompt="1"/>
          </p:nvPr>
        </p:nvSpPr>
        <p:spPr>
          <a:xfrm>
            <a:off x="1164431" y="5559038"/>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6154526E-1827-4394-BDE1-81574D3A19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255695"/>
            <a:ext cx="2083892" cy="5036072"/>
          </a:xfrm>
          <a:prstGeom prst="rect">
            <a:avLst/>
          </a:prstGeom>
        </p:spPr>
      </p:pic>
      <p:pic>
        <p:nvPicPr>
          <p:cNvPr id="14" name="Picture 13">
            <a:extLst>
              <a:ext uri="{FF2B5EF4-FFF2-40B4-BE49-F238E27FC236}">
                <a16:creationId xmlns:a16="http://schemas.microsoft.com/office/drawing/2014/main" xmlns="" id="{E0C93B2D-05D3-4734-B3DC-E1DF57D214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728968"/>
            <a:ext cx="2083892" cy="5036072"/>
          </a:xfrm>
          <a:prstGeom prst="rect">
            <a:avLst/>
          </a:prstGeom>
        </p:spPr>
      </p:pic>
      <p:pic>
        <p:nvPicPr>
          <p:cNvPr id="15" name="Picture 14">
            <a:extLst>
              <a:ext uri="{FF2B5EF4-FFF2-40B4-BE49-F238E27FC236}">
                <a16:creationId xmlns:a16="http://schemas.microsoft.com/office/drawing/2014/main" xmlns="" id="{C9336C76-09E5-4BC8-97AC-BC99D76EC6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87220"/>
            <a:ext cx="2083892" cy="5036072"/>
          </a:xfrm>
          <a:prstGeom prst="rect">
            <a:avLst/>
          </a:prstGeom>
        </p:spPr>
      </p:pic>
      <p:pic>
        <p:nvPicPr>
          <p:cNvPr id="16" name="Picture 15">
            <a:extLst>
              <a:ext uri="{FF2B5EF4-FFF2-40B4-BE49-F238E27FC236}">
                <a16:creationId xmlns:a16="http://schemas.microsoft.com/office/drawing/2014/main" xmlns="" id="{1BD0D0E5-3EB0-466B-B1FD-3296F25DC6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497443"/>
            <a:ext cx="2083892" cy="5036072"/>
          </a:xfrm>
          <a:prstGeom prst="rect">
            <a:avLst/>
          </a:prstGeom>
        </p:spPr>
      </p:pic>
      <p:sp>
        <p:nvSpPr>
          <p:cNvPr id="17" name="Picture Placeholder 3">
            <a:extLst>
              <a:ext uri="{FF2B5EF4-FFF2-40B4-BE49-F238E27FC236}">
                <a16:creationId xmlns:a16="http://schemas.microsoft.com/office/drawing/2014/main" xmlns="" id="{05384EE9-69C4-4BBE-9000-40D85523EA0A}"/>
              </a:ext>
            </a:extLst>
          </p:cNvPr>
          <p:cNvSpPr>
            <a:spLocks noGrp="1"/>
          </p:cNvSpPr>
          <p:nvPr>
            <p:ph type="pic" sz="quarter" idx="28"/>
          </p:nvPr>
        </p:nvSpPr>
        <p:spPr>
          <a:xfrm>
            <a:off x="5127656" y="-1522864"/>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A3951847-4813-45C1-BB6C-A382200AB849}"/>
              </a:ext>
            </a:extLst>
          </p:cNvPr>
          <p:cNvSpPr>
            <a:spLocks noGrp="1"/>
          </p:cNvSpPr>
          <p:nvPr>
            <p:ph type="pic" sz="quarter" idx="29"/>
          </p:nvPr>
        </p:nvSpPr>
        <p:spPr>
          <a:xfrm>
            <a:off x="5127656" y="3461679"/>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C86C87C8-DB68-43E3-83B8-E1CB61E99B0B}"/>
              </a:ext>
            </a:extLst>
          </p:cNvPr>
          <p:cNvSpPr>
            <a:spLocks noGrp="1"/>
          </p:cNvSpPr>
          <p:nvPr>
            <p:ph type="pic" sz="quarter" idx="30"/>
          </p:nvPr>
        </p:nvSpPr>
        <p:spPr>
          <a:xfrm>
            <a:off x="7211546" y="5233785"/>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20" name="Picture Placeholder 3">
            <a:extLst>
              <a:ext uri="{FF2B5EF4-FFF2-40B4-BE49-F238E27FC236}">
                <a16:creationId xmlns:a16="http://schemas.microsoft.com/office/drawing/2014/main" xmlns="" id="{BBD7BACC-9CB1-4573-9580-27F5A81F73C6}"/>
              </a:ext>
            </a:extLst>
          </p:cNvPr>
          <p:cNvSpPr>
            <a:spLocks noGrp="1"/>
          </p:cNvSpPr>
          <p:nvPr>
            <p:ph type="pic" sz="quarter" idx="31"/>
          </p:nvPr>
        </p:nvSpPr>
        <p:spPr>
          <a:xfrm>
            <a:off x="7211546" y="251503"/>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773592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ist with oblique images">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xmlns="" id="{3D2D11F9-638A-47F9-8D49-ABE9CCDBC3AC}"/>
              </a:ext>
            </a:extLst>
          </p:cNvPr>
          <p:cNvSpPr>
            <a:spLocks noGrp="1"/>
          </p:cNvSpPr>
          <p:nvPr>
            <p:ph type="pic" sz="quarter" idx="14"/>
          </p:nvPr>
        </p:nvSpPr>
        <p:spPr>
          <a:xfrm>
            <a:off x="2679665" y="1"/>
            <a:ext cx="6464341" cy="6858000"/>
          </a:xfrm>
          <a:custGeom>
            <a:avLst/>
            <a:gdLst>
              <a:gd name="connsiteX0" fmla="*/ 0 w 8619121"/>
              <a:gd name="connsiteY0" fmla="*/ 0 h 6858000"/>
              <a:gd name="connsiteX1" fmla="*/ 8619121 w 8619121"/>
              <a:gd name="connsiteY1" fmla="*/ 0 h 6858000"/>
              <a:gd name="connsiteX2" fmla="*/ 8619121 w 8619121"/>
              <a:gd name="connsiteY2" fmla="*/ 6858000 h 6858000"/>
              <a:gd name="connsiteX3" fmla="*/ 3904792 w 86191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19121" h="6858000">
                <a:moveTo>
                  <a:pt x="0" y="0"/>
                </a:moveTo>
                <a:lnTo>
                  <a:pt x="8619121" y="0"/>
                </a:lnTo>
                <a:lnTo>
                  <a:pt x="8619121" y="6858000"/>
                </a:lnTo>
                <a:lnTo>
                  <a:pt x="3904792" y="6858000"/>
                </a:lnTo>
                <a:close/>
              </a:path>
            </a:pathLst>
          </a:custGeom>
          <a:noFill/>
        </p:spPr>
        <p:txBody>
          <a:bodyPr wrap="square">
            <a:no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749075" y="630641"/>
            <a:ext cx="4702767" cy="986136"/>
          </a:xfrm>
        </p:spPr>
        <p:txBody>
          <a:bodyPr anchor="b"/>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749077" y="1703041"/>
            <a:ext cx="4702766" cy="611980"/>
          </a:xfrm>
        </p:spPr>
        <p:txBody>
          <a:bodyPr>
            <a:noAutofit/>
          </a:bodyPr>
          <a:lstStyle>
            <a:lvl1pPr marL="0" indent="0" algn="l">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36" name="Picture Placeholder 3">
            <a:extLst>
              <a:ext uri="{FF2B5EF4-FFF2-40B4-BE49-F238E27FC236}">
                <a16:creationId xmlns:a16="http://schemas.microsoft.com/office/drawing/2014/main" xmlns="" id="{CF421FB5-33A6-46A3-86D7-8BAABAC53E8F}"/>
              </a:ext>
            </a:extLst>
          </p:cNvPr>
          <p:cNvSpPr>
            <a:spLocks noGrp="1"/>
          </p:cNvSpPr>
          <p:nvPr>
            <p:ph type="pic" sz="quarter" idx="28"/>
          </p:nvPr>
        </p:nvSpPr>
        <p:spPr>
          <a:xfrm rot="19800000">
            <a:off x="1372981" y="112834"/>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7" name="Picture Placeholder 3">
            <a:extLst>
              <a:ext uri="{FF2B5EF4-FFF2-40B4-BE49-F238E27FC236}">
                <a16:creationId xmlns:a16="http://schemas.microsoft.com/office/drawing/2014/main" xmlns="" id="{A5B59312-A499-4603-A161-DF2574E661D6}"/>
              </a:ext>
            </a:extLst>
          </p:cNvPr>
          <p:cNvSpPr>
            <a:spLocks noGrp="1"/>
          </p:cNvSpPr>
          <p:nvPr>
            <p:ph type="pic" sz="quarter" idx="29"/>
          </p:nvPr>
        </p:nvSpPr>
        <p:spPr>
          <a:xfrm rot="19800000">
            <a:off x="527314" y="3116596"/>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8" name="Picture Placeholder 3">
            <a:extLst>
              <a:ext uri="{FF2B5EF4-FFF2-40B4-BE49-F238E27FC236}">
                <a16:creationId xmlns:a16="http://schemas.microsoft.com/office/drawing/2014/main" xmlns="" id="{9DDADA68-FB47-4C68-8E64-537B56E65E4F}"/>
              </a:ext>
            </a:extLst>
          </p:cNvPr>
          <p:cNvSpPr>
            <a:spLocks noGrp="1"/>
          </p:cNvSpPr>
          <p:nvPr>
            <p:ph type="pic" sz="quarter" idx="30"/>
          </p:nvPr>
        </p:nvSpPr>
        <p:spPr>
          <a:xfrm rot="19800000">
            <a:off x="3063042" y="4017516"/>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9" name="Text Placeholder 8">
            <a:extLst>
              <a:ext uri="{FF2B5EF4-FFF2-40B4-BE49-F238E27FC236}">
                <a16:creationId xmlns:a16="http://schemas.microsoft.com/office/drawing/2014/main" xmlns="" id="{222C89DE-506C-4023-811E-1B1550D30880}"/>
              </a:ext>
            </a:extLst>
          </p:cNvPr>
          <p:cNvSpPr>
            <a:spLocks noGrp="1"/>
          </p:cNvSpPr>
          <p:nvPr>
            <p:ph type="body" sz="quarter" idx="20" hasCustomPrompt="1"/>
          </p:nvPr>
        </p:nvSpPr>
        <p:spPr>
          <a:xfrm>
            <a:off x="4952972" y="2850800"/>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0" name="Text Placeholder 8">
            <a:extLst>
              <a:ext uri="{FF2B5EF4-FFF2-40B4-BE49-F238E27FC236}">
                <a16:creationId xmlns:a16="http://schemas.microsoft.com/office/drawing/2014/main" xmlns="" id="{7D3C85DB-25E7-43B3-A6F1-8A3046D1167F}"/>
              </a:ext>
            </a:extLst>
          </p:cNvPr>
          <p:cNvSpPr>
            <a:spLocks noGrp="1"/>
          </p:cNvSpPr>
          <p:nvPr>
            <p:ph type="body" sz="quarter" idx="21" hasCustomPrompt="1"/>
          </p:nvPr>
        </p:nvSpPr>
        <p:spPr>
          <a:xfrm>
            <a:off x="4952972" y="3296597"/>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1" name="Text Placeholder 8">
            <a:extLst>
              <a:ext uri="{FF2B5EF4-FFF2-40B4-BE49-F238E27FC236}">
                <a16:creationId xmlns:a16="http://schemas.microsoft.com/office/drawing/2014/main" xmlns="" id="{B9B126A0-8332-4EBC-B2DA-2A39B8E4AE1A}"/>
              </a:ext>
            </a:extLst>
          </p:cNvPr>
          <p:cNvSpPr>
            <a:spLocks noGrp="1"/>
          </p:cNvSpPr>
          <p:nvPr>
            <p:ph type="body" sz="quarter" idx="22" hasCustomPrompt="1"/>
          </p:nvPr>
        </p:nvSpPr>
        <p:spPr>
          <a:xfrm>
            <a:off x="5418947" y="3989486"/>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2" name="Text Placeholder 8">
            <a:extLst>
              <a:ext uri="{FF2B5EF4-FFF2-40B4-BE49-F238E27FC236}">
                <a16:creationId xmlns:a16="http://schemas.microsoft.com/office/drawing/2014/main" xmlns="" id="{061D39B3-D0E6-4B81-8842-BD115B773DAD}"/>
              </a:ext>
            </a:extLst>
          </p:cNvPr>
          <p:cNvSpPr>
            <a:spLocks noGrp="1"/>
          </p:cNvSpPr>
          <p:nvPr>
            <p:ph type="body" sz="quarter" idx="23" hasCustomPrompt="1"/>
          </p:nvPr>
        </p:nvSpPr>
        <p:spPr>
          <a:xfrm>
            <a:off x="5418947" y="4435283"/>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3" name="Text Placeholder 8">
            <a:extLst>
              <a:ext uri="{FF2B5EF4-FFF2-40B4-BE49-F238E27FC236}">
                <a16:creationId xmlns:a16="http://schemas.microsoft.com/office/drawing/2014/main" xmlns="" id="{AED78AEA-8722-44FC-954A-0E5070DDBACC}"/>
              </a:ext>
            </a:extLst>
          </p:cNvPr>
          <p:cNvSpPr>
            <a:spLocks noGrp="1"/>
          </p:cNvSpPr>
          <p:nvPr>
            <p:ph type="body" sz="quarter" idx="24" hasCustomPrompt="1"/>
          </p:nvPr>
        </p:nvSpPr>
        <p:spPr>
          <a:xfrm>
            <a:off x="5886455" y="5128174"/>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4" name="Text Placeholder 8">
            <a:extLst>
              <a:ext uri="{FF2B5EF4-FFF2-40B4-BE49-F238E27FC236}">
                <a16:creationId xmlns:a16="http://schemas.microsoft.com/office/drawing/2014/main" xmlns="" id="{EFBD5F18-0CBB-4AE8-A120-0CDAC9A0BC3B}"/>
              </a:ext>
            </a:extLst>
          </p:cNvPr>
          <p:cNvSpPr>
            <a:spLocks noGrp="1"/>
          </p:cNvSpPr>
          <p:nvPr>
            <p:ph type="body" sz="quarter" idx="25" hasCustomPrompt="1"/>
          </p:nvPr>
        </p:nvSpPr>
        <p:spPr>
          <a:xfrm>
            <a:off x="5886455" y="5573971"/>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33413201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review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a16="http://schemas.microsoft.com/office/drawing/2014/main" xmlns="" id="{160C8870-7746-47C5-8452-C192D289650E}"/>
              </a:ext>
            </a:extLst>
          </p:cNvPr>
          <p:cNvSpPr>
            <a:spLocks noGrp="1"/>
          </p:cNvSpPr>
          <p:nvPr>
            <p:ph sz="quarter" idx="18"/>
          </p:nvPr>
        </p:nvSpPr>
        <p:spPr>
          <a:xfrm>
            <a:off x="3488150" y="2497028"/>
            <a:ext cx="2170083" cy="3675172"/>
          </a:xfrm>
        </p:spPr>
        <p:txBody>
          <a:bodyPr>
            <a:normAutofit/>
          </a:bodyPr>
          <a:lstStyle>
            <a:lvl1pPr marL="0" indent="0" algn="ctr">
              <a:buNone/>
              <a:defRPr sz="1400"/>
            </a:lvl1pPr>
          </a:lstStyle>
          <a:p>
            <a:pPr lvl="0"/>
            <a:r>
              <a:rPr lang="en-US" dirty="0"/>
              <a:t>Edit Master text styles</a:t>
            </a:r>
          </a:p>
        </p:txBody>
      </p:sp>
      <p:sp>
        <p:nvSpPr>
          <p:cNvPr id="10" name="Content Placeholder 3">
            <a:extLst>
              <a:ext uri="{FF2B5EF4-FFF2-40B4-BE49-F238E27FC236}">
                <a16:creationId xmlns:a16="http://schemas.microsoft.com/office/drawing/2014/main" xmlns="" id="{42C15739-DF81-4B00-8DAC-32CB016326AC}"/>
              </a:ext>
            </a:extLst>
          </p:cNvPr>
          <p:cNvSpPr>
            <a:spLocks noGrp="1"/>
          </p:cNvSpPr>
          <p:nvPr>
            <p:ph sz="quarter" idx="19"/>
          </p:nvPr>
        </p:nvSpPr>
        <p:spPr>
          <a:xfrm>
            <a:off x="5874545" y="2497028"/>
            <a:ext cx="2170083" cy="3675172"/>
          </a:xfrm>
        </p:spPr>
        <p:txBody>
          <a:bodyPr>
            <a:normAutofit/>
          </a:bodyPr>
          <a:lstStyle>
            <a:lvl1pPr marL="0" indent="0" algn="ctr">
              <a:buNone/>
              <a:defRPr sz="1400"/>
            </a:lvl1pPr>
          </a:lstStyle>
          <a:p>
            <a:pPr lvl="0"/>
            <a:r>
              <a:rPr lang="en-US" dirty="0"/>
              <a:t>Edit Master text styles</a:t>
            </a:r>
          </a:p>
        </p:txBody>
      </p:sp>
      <p:sp>
        <p:nvSpPr>
          <p:cNvPr id="11" name="Content Placeholder 3">
            <a:extLst>
              <a:ext uri="{FF2B5EF4-FFF2-40B4-BE49-F238E27FC236}">
                <a16:creationId xmlns:a16="http://schemas.microsoft.com/office/drawing/2014/main" xmlns="" id="{0DC2D28D-A1B3-45D5-9098-553A8178E568}"/>
              </a:ext>
            </a:extLst>
          </p:cNvPr>
          <p:cNvSpPr>
            <a:spLocks noGrp="1"/>
          </p:cNvSpPr>
          <p:nvPr>
            <p:ph sz="quarter" idx="20"/>
          </p:nvPr>
        </p:nvSpPr>
        <p:spPr>
          <a:xfrm>
            <a:off x="1101755" y="2497028"/>
            <a:ext cx="2170083" cy="3675172"/>
          </a:xfrm>
        </p:spPr>
        <p:txBody>
          <a:bodyPr>
            <a:normAutofit/>
          </a:bodyPr>
          <a:lstStyle>
            <a:lvl1pPr marL="0" indent="0" algn="ctr">
              <a:buNone/>
              <a:defRPr sz="1400"/>
            </a:lvl1pPr>
          </a:lstStyle>
          <a:p>
            <a:pPr lvl="0"/>
            <a:r>
              <a:rPr lang="en-US" dirty="0"/>
              <a:t>Edit Master text styles</a:t>
            </a:r>
          </a:p>
        </p:txBody>
      </p:sp>
    </p:spTree>
    <p:extLst>
      <p:ext uri="{BB962C8B-B14F-4D97-AF65-F5344CB8AC3E}">
        <p14:creationId xmlns:p14="http://schemas.microsoft.com/office/powerpoint/2010/main" val="2181487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1621028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righ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Text Placeholder 8">
            <a:extLst>
              <a:ext uri="{FF2B5EF4-FFF2-40B4-BE49-F238E27FC236}">
                <a16:creationId xmlns:a16="http://schemas.microsoft.com/office/drawing/2014/main" xmlns="" id="{D8B290C5-1CC0-448A-99CD-89CB75DE76DC}"/>
              </a:ext>
            </a:extLst>
          </p:cNvPr>
          <p:cNvSpPr>
            <a:spLocks noGrp="1"/>
          </p:cNvSpPr>
          <p:nvPr>
            <p:ph type="body" sz="quarter" idx="22" hasCustomPrompt="1"/>
          </p:nvPr>
        </p:nvSpPr>
        <p:spPr>
          <a:xfrm>
            <a:off x="629842" y="2204739"/>
            <a:ext cx="1052310" cy="986136"/>
          </a:xfrm>
          <a:noFill/>
        </p:spPr>
        <p:txBody>
          <a:bodyPr lIns="91440" tIns="91440" rIns="91440" bIns="91440" anchor="ctr">
            <a:noAutofit/>
          </a:bodyPr>
          <a:lstStyle>
            <a:lvl1pPr marL="0" indent="0" algn="r">
              <a:lnSpc>
                <a:spcPct val="100000"/>
              </a:lnSpc>
              <a:buNone/>
              <a:defRPr sz="6000" b="0">
                <a:solidFill>
                  <a:schemeClr val="accent1"/>
                </a:solidFill>
                <a:latin typeface="+mn-lt"/>
              </a:defRPr>
            </a:lvl1pPr>
          </a:lstStyle>
          <a:p>
            <a:pPr lvl="0"/>
            <a:r>
              <a:rPr lang="ro-RO" dirty="0"/>
              <a:t>#</a:t>
            </a:r>
            <a:endParaRPr lang="en-US" dirty="0"/>
          </a:p>
        </p:txBody>
      </p:sp>
      <p:sp>
        <p:nvSpPr>
          <p:cNvPr id="5" name="Text Placeholder 8">
            <a:extLst>
              <a:ext uri="{FF2B5EF4-FFF2-40B4-BE49-F238E27FC236}">
                <a16:creationId xmlns:a16="http://schemas.microsoft.com/office/drawing/2014/main" xmlns="" id="{32F12F9A-F9CA-4C5D-983A-56C3B611834E}"/>
              </a:ext>
            </a:extLst>
          </p:cNvPr>
          <p:cNvSpPr>
            <a:spLocks noGrp="1"/>
          </p:cNvSpPr>
          <p:nvPr>
            <p:ph type="body" sz="quarter" idx="23" hasCustomPrompt="1"/>
          </p:nvPr>
        </p:nvSpPr>
        <p:spPr>
          <a:xfrm>
            <a:off x="1714506" y="2204739"/>
            <a:ext cx="3021401" cy="986136"/>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6" name="Text Placeholder 8">
            <a:extLst>
              <a:ext uri="{FF2B5EF4-FFF2-40B4-BE49-F238E27FC236}">
                <a16:creationId xmlns:a16="http://schemas.microsoft.com/office/drawing/2014/main" xmlns="" id="{29150D71-95DB-4AB8-8E40-B13F3159A734}"/>
              </a:ext>
            </a:extLst>
          </p:cNvPr>
          <p:cNvSpPr>
            <a:spLocks noGrp="1"/>
          </p:cNvSpPr>
          <p:nvPr>
            <p:ph type="body" sz="quarter" idx="24" hasCustomPrompt="1"/>
          </p:nvPr>
        </p:nvSpPr>
        <p:spPr>
          <a:xfrm>
            <a:off x="629842" y="3320236"/>
            <a:ext cx="4106060" cy="693780"/>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7" name="Picture 6">
            <a:extLst>
              <a:ext uri="{FF2B5EF4-FFF2-40B4-BE49-F238E27FC236}">
                <a16:creationId xmlns:a16="http://schemas.microsoft.com/office/drawing/2014/main" xmlns="" id="{DE04643D-9CB7-4A1E-9F9C-61865D4F4F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8302" y="1725762"/>
            <a:ext cx="3321201" cy="8026236"/>
          </a:xfrm>
          <a:prstGeom prst="rect">
            <a:avLst/>
          </a:prstGeom>
        </p:spPr>
      </p:pic>
      <p:sp>
        <p:nvSpPr>
          <p:cNvPr id="9" name="Picture Placeholder 3">
            <a:extLst>
              <a:ext uri="{FF2B5EF4-FFF2-40B4-BE49-F238E27FC236}">
                <a16:creationId xmlns:a16="http://schemas.microsoft.com/office/drawing/2014/main" xmlns="" id="{225CD48F-2388-4348-8202-6B81E6197B00}"/>
              </a:ext>
            </a:extLst>
          </p:cNvPr>
          <p:cNvSpPr>
            <a:spLocks noGrp="1"/>
          </p:cNvSpPr>
          <p:nvPr>
            <p:ph type="pic" sz="quarter" idx="31"/>
          </p:nvPr>
        </p:nvSpPr>
        <p:spPr>
          <a:xfrm>
            <a:off x="5918232" y="2883295"/>
            <a:ext cx="2387573" cy="5693847"/>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88525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a16="http://schemas.microsoft.com/office/drawing/2014/main" xmlns="" id="{377D4C0B-3A0A-4FE1-BF09-CA93451B9776}"/>
              </a:ext>
            </a:extLst>
          </p:cNvPr>
          <p:cNvSpPr>
            <a:spLocks noGrp="1"/>
          </p:cNvSpPr>
          <p:nvPr>
            <p:ph sz="quarter" idx="16"/>
          </p:nvPr>
        </p:nvSpPr>
        <p:spPr>
          <a:xfrm>
            <a:off x="629841" y="2219326"/>
            <a:ext cx="7886700" cy="3781425"/>
          </a:xfrm>
        </p:spPr>
        <p:txBody>
          <a:bodyPr>
            <a:normAutofit/>
          </a:bodyPr>
          <a:lstStyle>
            <a:lvl1pPr>
              <a:defRPr sz="1200"/>
            </a:lvl1pPr>
            <a:lvl2pPr>
              <a:defRPr sz="1100"/>
            </a:lvl2pPr>
            <a:lvl3pPr>
              <a:defRPr sz="105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573508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ottom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Picture Placeholder 6">
            <a:extLst>
              <a:ext uri="{FF2B5EF4-FFF2-40B4-BE49-F238E27FC236}">
                <a16:creationId xmlns:a16="http://schemas.microsoft.com/office/drawing/2014/main" xmlns="" id="{CC030D87-FF7B-46F6-A7AF-260ADB4F4A7B}"/>
              </a:ext>
            </a:extLst>
          </p:cNvPr>
          <p:cNvSpPr>
            <a:spLocks noGrp="1"/>
          </p:cNvSpPr>
          <p:nvPr>
            <p:ph type="pic" sz="quarter" idx="14"/>
          </p:nvPr>
        </p:nvSpPr>
        <p:spPr>
          <a:xfrm>
            <a:off x="0" y="2967498"/>
            <a:ext cx="9144000" cy="3890513"/>
          </a:xfrm>
          <a:noFill/>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a16="http://schemas.microsoft.com/office/drawing/2014/main" xmlns="" id="{A5C0D5A7-9EA4-47CB-997B-7C224B20BFFD}"/>
              </a:ext>
            </a:extLst>
          </p:cNvPr>
          <p:cNvSpPr>
            <a:spLocks noGrp="1"/>
          </p:cNvSpPr>
          <p:nvPr>
            <p:ph type="body" sz="quarter" idx="22" hasCustomPrompt="1"/>
          </p:nvPr>
        </p:nvSpPr>
        <p:spPr>
          <a:xfrm>
            <a:off x="629846"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7" name="Text Placeholder 8">
            <a:extLst>
              <a:ext uri="{FF2B5EF4-FFF2-40B4-BE49-F238E27FC236}">
                <a16:creationId xmlns:a16="http://schemas.microsoft.com/office/drawing/2014/main" xmlns="" id="{9F2A4E35-C449-42D9-B18C-7995C7A0C5F4}"/>
              </a:ext>
            </a:extLst>
          </p:cNvPr>
          <p:cNvSpPr>
            <a:spLocks noGrp="1"/>
          </p:cNvSpPr>
          <p:nvPr>
            <p:ph type="body" sz="quarter" idx="23" hasCustomPrompt="1"/>
          </p:nvPr>
        </p:nvSpPr>
        <p:spPr>
          <a:xfrm>
            <a:off x="629846" y="5218094"/>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a16="http://schemas.microsoft.com/office/drawing/2014/main" xmlns="" id="{3D1641A5-6BD6-42DC-935B-3ED916780DEE}"/>
              </a:ext>
            </a:extLst>
          </p:cNvPr>
          <p:cNvSpPr>
            <a:spLocks noGrp="1"/>
          </p:cNvSpPr>
          <p:nvPr>
            <p:ph type="body" sz="quarter" idx="24" hasCustomPrompt="1"/>
          </p:nvPr>
        </p:nvSpPr>
        <p:spPr>
          <a:xfrm>
            <a:off x="6381890"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9" name="Text Placeholder 8">
            <a:extLst>
              <a:ext uri="{FF2B5EF4-FFF2-40B4-BE49-F238E27FC236}">
                <a16:creationId xmlns:a16="http://schemas.microsoft.com/office/drawing/2014/main" xmlns="" id="{E317C9A6-2FDD-4377-B43A-B900CFB3F0FA}"/>
              </a:ext>
            </a:extLst>
          </p:cNvPr>
          <p:cNvSpPr>
            <a:spLocks noGrp="1"/>
          </p:cNvSpPr>
          <p:nvPr>
            <p:ph type="body" sz="quarter" idx="25" hasCustomPrompt="1"/>
          </p:nvPr>
        </p:nvSpPr>
        <p:spPr>
          <a:xfrm>
            <a:off x="6381890" y="5218094"/>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3354354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4" name="Picture Placeholder 6">
            <a:extLst>
              <a:ext uri="{FF2B5EF4-FFF2-40B4-BE49-F238E27FC236}">
                <a16:creationId xmlns:a16="http://schemas.microsoft.com/office/drawing/2014/main" xmlns="" id="{CC030D87-FF7B-46F6-A7AF-260ADB4F4A7B}"/>
              </a:ext>
            </a:extLst>
          </p:cNvPr>
          <p:cNvSpPr>
            <a:spLocks noGrp="1"/>
          </p:cNvSpPr>
          <p:nvPr>
            <p:ph type="pic" sz="quarter" idx="14"/>
          </p:nvPr>
        </p:nvSpPr>
        <p:spPr>
          <a:xfrm>
            <a:off x="0" y="2685691"/>
            <a:ext cx="9144000" cy="2817962"/>
          </a:xfrm>
          <a:noFill/>
        </p:spPr>
        <p:txBody>
          <a:bodyPr>
            <a:normAutofit/>
          </a:bodyPr>
          <a:lstStyle>
            <a:lvl1pPr marL="0" indent="0" algn="ctr">
              <a:buNone/>
              <a:defRPr sz="2000"/>
            </a:lvl1pPr>
          </a:lstStyle>
          <a:p>
            <a:endParaRPr lang="en-US"/>
          </a:p>
        </p:txBody>
      </p:sp>
      <p:sp>
        <p:nvSpPr>
          <p:cNvPr id="16" name="Picture Placeholder 20">
            <a:extLst>
              <a:ext uri="{FF2B5EF4-FFF2-40B4-BE49-F238E27FC236}">
                <a16:creationId xmlns:a16="http://schemas.microsoft.com/office/drawing/2014/main" xmlns="" id="{26C6314E-36BE-4EFC-A4F5-4863352DEE07}"/>
              </a:ext>
            </a:extLst>
          </p:cNvPr>
          <p:cNvSpPr>
            <a:spLocks noGrp="1"/>
          </p:cNvSpPr>
          <p:nvPr>
            <p:ph type="pic" sz="quarter" idx="18"/>
          </p:nvPr>
        </p:nvSpPr>
        <p:spPr>
          <a:xfrm>
            <a:off x="3780708" y="1889925"/>
            <a:ext cx="1582584" cy="4562357"/>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18" name="Picture Placeholder 20">
            <a:extLst>
              <a:ext uri="{FF2B5EF4-FFF2-40B4-BE49-F238E27FC236}">
                <a16:creationId xmlns:a16="http://schemas.microsoft.com/office/drawing/2014/main" xmlns="" id="{4876D41C-4424-48D0-8CBA-072D42A6E2CD}"/>
              </a:ext>
            </a:extLst>
          </p:cNvPr>
          <p:cNvSpPr>
            <a:spLocks noGrp="1"/>
          </p:cNvSpPr>
          <p:nvPr>
            <p:ph type="pic" sz="quarter" idx="19"/>
          </p:nvPr>
        </p:nvSpPr>
        <p:spPr>
          <a:xfrm>
            <a:off x="6285908"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0" name="Picture Placeholder 20">
            <a:extLst>
              <a:ext uri="{FF2B5EF4-FFF2-40B4-BE49-F238E27FC236}">
                <a16:creationId xmlns:a16="http://schemas.microsoft.com/office/drawing/2014/main" xmlns="" id="{A13E52EC-AA11-474A-8DD6-E4583A78BC16}"/>
              </a:ext>
            </a:extLst>
          </p:cNvPr>
          <p:cNvSpPr>
            <a:spLocks noGrp="1"/>
          </p:cNvSpPr>
          <p:nvPr>
            <p:ph type="pic" sz="quarter" idx="20"/>
          </p:nvPr>
        </p:nvSpPr>
        <p:spPr>
          <a:xfrm>
            <a:off x="1411024"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3651021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and full pictures">
    <p:bg>
      <p:bgPr>
        <a:solidFill>
          <a:schemeClr val="accent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xmlns="" id="{74420DFE-51E7-4090-88DB-7E26CE4EDB15}"/>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70730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3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3"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3"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5892263"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892263"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1119473"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1119473"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8294299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vie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422341"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14840" y="3171744"/>
            <a:ext cx="2303252" cy="1891962"/>
          </a:xfrm>
          <a:prstGeom prst="roundRect">
            <a:avLst>
              <a:gd name="adj" fmla="val 2988"/>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629842"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59908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boxes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3"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3"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31"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31"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5"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5"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C1E67C2E-E56E-46B4-ACC7-DAD17FCCC5F3}"/>
              </a:ext>
            </a:extLst>
          </p:cNvPr>
          <p:cNvSpPr>
            <a:spLocks noGrp="1"/>
          </p:cNvSpPr>
          <p:nvPr>
            <p:ph type="body" sz="quarter" idx="24" hasCustomPrompt="1"/>
          </p:nvPr>
        </p:nvSpPr>
        <p:spPr>
          <a:xfrm>
            <a:off x="3506643"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73FEF8C0-31F8-4F62-8E79-E1ED5C0CA20F}"/>
              </a:ext>
            </a:extLst>
          </p:cNvPr>
          <p:cNvSpPr>
            <a:spLocks noGrp="1"/>
          </p:cNvSpPr>
          <p:nvPr>
            <p:ph type="body" sz="quarter" idx="25" hasCustomPrompt="1"/>
          </p:nvPr>
        </p:nvSpPr>
        <p:spPr>
          <a:xfrm>
            <a:off x="3506643" y="5334011"/>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7" name="Text Placeholder 8">
            <a:extLst>
              <a:ext uri="{FF2B5EF4-FFF2-40B4-BE49-F238E27FC236}">
                <a16:creationId xmlns:a16="http://schemas.microsoft.com/office/drawing/2014/main" xmlns="" id="{08A046F5-27A3-4529-8394-A082E80A80D6}"/>
              </a:ext>
            </a:extLst>
          </p:cNvPr>
          <p:cNvSpPr>
            <a:spLocks noGrp="1"/>
          </p:cNvSpPr>
          <p:nvPr>
            <p:ph type="body" sz="quarter" idx="26" hasCustomPrompt="1"/>
          </p:nvPr>
        </p:nvSpPr>
        <p:spPr>
          <a:xfrm>
            <a:off x="6099431"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8" name="Text Placeholder 8">
            <a:extLst>
              <a:ext uri="{FF2B5EF4-FFF2-40B4-BE49-F238E27FC236}">
                <a16:creationId xmlns:a16="http://schemas.microsoft.com/office/drawing/2014/main" xmlns="" id="{FC688F78-1FA2-469E-8EE2-3442831C44DB}"/>
              </a:ext>
            </a:extLst>
          </p:cNvPr>
          <p:cNvSpPr>
            <a:spLocks noGrp="1"/>
          </p:cNvSpPr>
          <p:nvPr>
            <p:ph type="body" sz="quarter" idx="27" hasCustomPrompt="1"/>
          </p:nvPr>
        </p:nvSpPr>
        <p:spPr>
          <a:xfrm>
            <a:off x="6099431" y="5334011"/>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9" name="Text Placeholder 8">
            <a:extLst>
              <a:ext uri="{FF2B5EF4-FFF2-40B4-BE49-F238E27FC236}">
                <a16:creationId xmlns:a16="http://schemas.microsoft.com/office/drawing/2014/main" xmlns="" id="{BD84387F-B28C-4DAA-89C1-721A8D32A0ED}"/>
              </a:ext>
            </a:extLst>
          </p:cNvPr>
          <p:cNvSpPr>
            <a:spLocks noGrp="1"/>
          </p:cNvSpPr>
          <p:nvPr>
            <p:ph type="body" sz="quarter" idx="28" hasCustomPrompt="1"/>
          </p:nvPr>
        </p:nvSpPr>
        <p:spPr>
          <a:xfrm>
            <a:off x="913855"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DFFC3347-B7DD-43EF-B34B-D9ADC78A206E}"/>
              </a:ext>
            </a:extLst>
          </p:cNvPr>
          <p:cNvSpPr>
            <a:spLocks noGrp="1"/>
          </p:cNvSpPr>
          <p:nvPr>
            <p:ph type="body" sz="quarter" idx="29" hasCustomPrompt="1"/>
          </p:nvPr>
        </p:nvSpPr>
        <p:spPr>
          <a:xfrm>
            <a:off x="913855" y="5334011"/>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4224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rts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29319B5-A4E0-4938-A58A-AC84955E2F9C}"/>
              </a:ext>
            </a:extLst>
          </p:cNvPr>
          <p:cNvSpPr/>
          <p:nvPr userDrawn="1"/>
        </p:nvSpPr>
        <p:spPr>
          <a:xfrm>
            <a:off x="0" y="4905385"/>
            <a:ext cx="9144000" cy="1952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a16="http://schemas.microsoft.com/office/drawing/2014/main" xmlns="" id="{D5714E3F-8D5A-49D3-8F06-F8203902C96F}"/>
              </a:ext>
            </a:extLst>
          </p:cNvPr>
          <p:cNvSpPr>
            <a:spLocks noGrp="1"/>
          </p:cNvSpPr>
          <p:nvPr>
            <p:ph type="body" sz="quarter" idx="18" hasCustomPrompt="1"/>
          </p:nvPr>
        </p:nvSpPr>
        <p:spPr>
          <a:xfrm>
            <a:off x="3506643"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3"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099431"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099431"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913855"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913855"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877D1D5E-F358-4F5F-BEA8-DDCC07E22C9D}"/>
              </a:ext>
            </a:extLst>
          </p:cNvPr>
          <p:cNvSpPr>
            <a:spLocks noGrp="1"/>
          </p:cNvSpPr>
          <p:nvPr>
            <p:ph type="body" sz="quarter" idx="24" hasCustomPrompt="1"/>
          </p:nvPr>
        </p:nvSpPr>
        <p:spPr>
          <a:xfrm>
            <a:off x="629841" y="5140558"/>
            <a:ext cx="7886700" cy="1279303"/>
          </a:xfrm>
          <a:noFill/>
        </p:spPr>
        <p:txBody>
          <a:bodyPr lIns="91440" tIns="9144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40162213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xmlns="" id="{F8384B03-5E58-4708-BCB3-30361039AF40}"/>
              </a:ext>
            </a:extLst>
          </p:cNvPr>
          <p:cNvSpPr>
            <a:spLocks noGrp="1"/>
          </p:cNvSpPr>
          <p:nvPr>
            <p:ph type="body" sz="quarter" idx="19" hasCustomPrompt="1"/>
          </p:nvPr>
        </p:nvSpPr>
        <p:spPr>
          <a:xfrm>
            <a:off x="3506643"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892263"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1119473"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4" name="Picture Placeholder 6">
            <a:extLst>
              <a:ext uri="{FF2B5EF4-FFF2-40B4-BE49-F238E27FC236}">
                <a16:creationId xmlns:a16="http://schemas.microsoft.com/office/drawing/2014/main" xmlns="" id="{5DA3FC38-B4E3-478B-A715-58728FAF08D8}"/>
              </a:ext>
            </a:extLst>
          </p:cNvPr>
          <p:cNvSpPr>
            <a:spLocks noGrp="1"/>
          </p:cNvSpPr>
          <p:nvPr>
            <p:ph type="pic" sz="quarter" idx="14"/>
          </p:nvPr>
        </p:nvSpPr>
        <p:spPr>
          <a:xfrm>
            <a:off x="0" y="2967498"/>
            <a:ext cx="9144000" cy="3890513"/>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1489275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798056"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798056"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4" name="Picture Placeholder 3">
            <a:extLst>
              <a:ext uri="{FF2B5EF4-FFF2-40B4-BE49-F238E27FC236}">
                <a16:creationId xmlns:a16="http://schemas.microsoft.com/office/drawing/2014/main" xmlns="" id="{4A3E3D14-C7A3-45CA-8545-C11550374810}"/>
              </a:ext>
            </a:extLst>
          </p:cNvPr>
          <p:cNvSpPr>
            <a:spLocks noGrp="1"/>
          </p:cNvSpPr>
          <p:nvPr>
            <p:ph type="pic" sz="quarter" idx="28"/>
          </p:nvPr>
        </p:nvSpPr>
        <p:spPr>
          <a:xfrm>
            <a:off x="1241309"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5" name="Text Placeholder 8">
            <a:extLst>
              <a:ext uri="{FF2B5EF4-FFF2-40B4-BE49-F238E27FC236}">
                <a16:creationId xmlns:a16="http://schemas.microsoft.com/office/drawing/2014/main" xmlns="" id="{8BDDFF3E-238B-4231-9684-2940C02AE7AD}"/>
              </a:ext>
            </a:extLst>
          </p:cNvPr>
          <p:cNvSpPr>
            <a:spLocks noGrp="1"/>
          </p:cNvSpPr>
          <p:nvPr>
            <p:ph type="body" sz="quarter" idx="29" hasCustomPrompt="1"/>
          </p:nvPr>
        </p:nvSpPr>
        <p:spPr>
          <a:xfrm>
            <a:off x="271959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05F71765-C8AB-4B83-903D-F6F4152C53DA}"/>
              </a:ext>
            </a:extLst>
          </p:cNvPr>
          <p:cNvSpPr>
            <a:spLocks noGrp="1"/>
          </p:cNvSpPr>
          <p:nvPr>
            <p:ph type="body" sz="quarter" idx="30" hasCustomPrompt="1"/>
          </p:nvPr>
        </p:nvSpPr>
        <p:spPr>
          <a:xfrm>
            <a:off x="271959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8" name="Picture Placeholder 3">
            <a:extLst>
              <a:ext uri="{FF2B5EF4-FFF2-40B4-BE49-F238E27FC236}">
                <a16:creationId xmlns:a16="http://schemas.microsoft.com/office/drawing/2014/main" xmlns="" id="{D14412CD-A630-4DE7-8473-0B16FEF7B439}"/>
              </a:ext>
            </a:extLst>
          </p:cNvPr>
          <p:cNvSpPr>
            <a:spLocks noGrp="1"/>
          </p:cNvSpPr>
          <p:nvPr>
            <p:ph type="pic" sz="quarter" idx="31"/>
          </p:nvPr>
        </p:nvSpPr>
        <p:spPr>
          <a:xfrm>
            <a:off x="3162842"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463920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463920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1" name="Picture Placeholder 3">
            <a:extLst>
              <a:ext uri="{FF2B5EF4-FFF2-40B4-BE49-F238E27FC236}">
                <a16:creationId xmlns:a16="http://schemas.microsoft.com/office/drawing/2014/main" xmlns="" id="{F796D904-7760-4228-B281-49AEF4FC819F}"/>
              </a:ext>
            </a:extLst>
          </p:cNvPr>
          <p:cNvSpPr>
            <a:spLocks noGrp="1"/>
          </p:cNvSpPr>
          <p:nvPr>
            <p:ph type="pic" sz="quarter" idx="34"/>
          </p:nvPr>
        </p:nvSpPr>
        <p:spPr>
          <a:xfrm>
            <a:off x="5082455"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22" name="Text Placeholder 8">
            <a:extLst>
              <a:ext uri="{FF2B5EF4-FFF2-40B4-BE49-F238E27FC236}">
                <a16:creationId xmlns:a16="http://schemas.microsoft.com/office/drawing/2014/main" xmlns="" id="{D46E1DEB-2B4E-4994-8E6B-F411D439C31C}"/>
              </a:ext>
            </a:extLst>
          </p:cNvPr>
          <p:cNvSpPr>
            <a:spLocks noGrp="1"/>
          </p:cNvSpPr>
          <p:nvPr>
            <p:ph type="body" sz="quarter" idx="35" hasCustomPrompt="1"/>
          </p:nvPr>
        </p:nvSpPr>
        <p:spPr>
          <a:xfrm>
            <a:off x="6560738"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a16="http://schemas.microsoft.com/office/drawing/2014/main" xmlns="" id="{7380CBAB-7A32-49AE-A39E-C904445E7C78}"/>
              </a:ext>
            </a:extLst>
          </p:cNvPr>
          <p:cNvSpPr>
            <a:spLocks noGrp="1"/>
          </p:cNvSpPr>
          <p:nvPr>
            <p:ph type="body" sz="quarter" idx="36" hasCustomPrompt="1"/>
          </p:nvPr>
        </p:nvSpPr>
        <p:spPr>
          <a:xfrm>
            <a:off x="6560738"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4" name="Picture Placeholder 3">
            <a:extLst>
              <a:ext uri="{FF2B5EF4-FFF2-40B4-BE49-F238E27FC236}">
                <a16:creationId xmlns:a16="http://schemas.microsoft.com/office/drawing/2014/main" xmlns="" id="{B2E67D48-BFA2-423E-B89E-6FA9EB3AB23C}"/>
              </a:ext>
            </a:extLst>
          </p:cNvPr>
          <p:cNvSpPr>
            <a:spLocks noGrp="1"/>
          </p:cNvSpPr>
          <p:nvPr>
            <p:ph type="pic" sz="quarter" idx="37"/>
          </p:nvPr>
        </p:nvSpPr>
        <p:spPr>
          <a:xfrm>
            <a:off x="7003988"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204166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ep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3485481" y="44253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3485481" y="4936703"/>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xmlns="" id="{51793195-0B1D-4F4F-AAAD-F9848671697D}"/>
              </a:ext>
            </a:extLst>
          </p:cNvPr>
          <p:cNvSpPr>
            <a:spLocks noGrp="1"/>
          </p:cNvSpPr>
          <p:nvPr>
            <p:ph type="body" sz="quarter" idx="34" hasCustomPrompt="1"/>
          </p:nvPr>
        </p:nvSpPr>
        <p:spPr>
          <a:xfrm>
            <a:off x="5871876" y="44253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xmlns="" id="{EBE13680-41E4-40B0-A1F8-FA8991DD88BF}"/>
              </a:ext>
            </a:extLst>
          </p:cNvPr>
          <p:cNvSpPr>
            <a:spLocks noGrp="1"/>
          </p:cNvSpPr>
          <p:nvPr>
            <p:ph type="body" sz="quarter" idx="35" hasCustomPrompt="1"/>
          </p:nvPr>
        </p:nvSpPr>
        <p:spPr>
          <a:xfrm>
            <a:off x="5871876" y="4936703"/>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B56ECF47-11D7-4FEE-964C-8954227E18D1}"/>
              </a:ext>
            </a:extLst>
          </p:cNvPr>
          <p:cNvSpPr>
            <a:spLocks noGrp="1"/>
          </p:cNvSpPr>
          <p:nvPr>
            <p:ph type="body" sz="quarter" idx="36" hasCustomPrompt="1"/>
          </p:nvPr>
        </p:nvSpPr>
        <p:spPr>
          <a:xfrm>
            <a:off x="1099086" y="44253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EC58685D-8BCF-425C-B17F-3DA934014CC8}"/>
              </a:ext>
            </a:extLst>
          </p:cNvPr>
          <p:cNvSpPr>
            <a:spLocks noGrp="1"/>
          </p:cNvSpPr>
          <p:nvPr>
            <p:ph type="body" sz="quarter" idx="37" hasCustomPrompt="1"/>
          </p:nvPr>
        </p:nvSpPr>
        <p:spPr>
          <a:xfrm>
            <a:off x="1099086" y="4936703"/>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a16="http://schemas.microsoft.com/office/drawing/2014/main" xmlns="" id="{76BD8F08-F6A5-47A7-847B-0DE2388A0D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3760" y="2350432"/>
            <a:ext cx="6136482" cy="1836218"/>
          </a:xfrm>
          <a:prstGeom prst="rect">
            <a:avLst/>
          </a:prstGeom>
        </p:spPr>
      </p:pic>
      <p:sp>
        <p:nvSpPr>
          <p:cNvPr id="29" name="Picture Placeholder 3">
            <a:extLst>
              <a:ext uri="{FF2B5EF4-FFF2-40B4-BE49-F238E27FC236}">
                <a16:creationId xmlns:a16="http://schemas.microsoft.com/office/drawing/2014/main" xmlns="" id="{FA92DD07-7E9F-4111-B0C3-C32FD57A8D1A}"/>
              </a:ext>
            </a:extLst>
          </p:cNvPr>
          <p:cNvSpPr>
            <a:spLocks noGrp="1"/>
          </p:cNvSpPr>
          <p:nvPr>
            <p:ph type="pic" sz="quarter" idx="28"/>
          </p:nvPr>
        </p:nvSpPr>
        <p:spPr>
          <a:xfrm>
            <a:off x="2499581" y="2044478"/>
            <a:ext cx="4147695" cy="1683200"/>
          </a:xfrm>
          <a:prstGeom prst="rect">
            <a:avLst/>
          </a:prstGeom>
          <a:solidFill>
            <a:schemeClr val="bg1">
              <a:lumMod val="85000"/>
            </a:schemeClr>
          </a:solidFill>
          <a:ln w="15875">
            <a:solidFill>
              <a:schemeClr val="tx1">
                <a:lumMod val="50000"/>
                <a:lumOff val="50000"/>
              </a:schemeClr>
            </a:solidFill>
          </a:ln>
          <a:scene3d>
            <a:camera prst="perspectiveRelaxedModerately" fov="5100000">
              <a:rot lat="18590636" lon="0" rev="0"/>
            </a:camera>
            <a:lightRig rig="threePt" dir="t"/>
          </a:scene3d>
          <a:sp3d prstMaterial="matte"/>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7100635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steps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a16="http://schemas.microsoft.com/office/drawing/2014/main" xmlns="" id="{DB3CCDE0-A4BD-46F8-BE43-14747F37E4C5}"/>
              </a:ext>
            </a:extLst>
          </p:cNvPr>
          <p:cNvSpPr>
            <a:spLocks noGrp="1"/>
          </p:cNvSpPr>
          <p:nvPr>
            <p:ph type="body" sz="quarter" idx="32" hasCustomPrompt="1"/>
          </p:nvPr>
        </p:nvSpPr>
        <p:spPr>
          <a:xfrm>
            <a:off x="3485481" y="47301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a16="http://schemas.microsoft.com/office/drawing/2014/main" xmlns="" id="{0973EB02-A601-4EF7-B3E0-0E46843493DD}"/>
              </a:ext>
            </a:extLst>
          </p:cNvPr>
          <p:cNvSpPr>
            <a:spLocks noGrp="1"/>
          </p:cNvSpPr>
          <p:nvPr>
            <p:ph type="body" sz="quarter" idx="33" hasCustomPrompt="1"/>
          </p:nvPr>
        </p:nvSpPr>
        <p:spPr>
          <a:xfrm>
            <a:off x="3485481"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a16="http://schemas.microsoft.com/office/drawing/2014/main" xmlns="" id="{51793195-0B1D-4F4F-AAAD-F9848671697D}"/>
              </a:ext>
            </a:extLst>
          </p:cNvPr>
          <p:cNvSpPr>
            <a:spLocks noGrp="1"/>
          </p:cNvSpPr>
          <p:nvPr>
            <p:ph type="body" sz="quarter" idx="34" hasCustomPrompt="1"/>
          </p:nvPr>
        </p:nvSpPr>
        <p:spPr>
          <a:xfrm>
            <a:off x="5871876" y="47301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a16="http://schemas.microsoft.com/office/drawing/2014/main" xmlns="" id="{EBE13680-41E4-40B0-A1F8-FA8991DD88BF}"/>
              </a:ext>
            </a:extLst>
          </p:cNvPr>
          <p:cNvSpPr>
            <a:spLocks noGrp="1"/>
          </p:cNvSpPr>
          <p:nvPr>
            <p:ph type="body" sz="quarter" idx="35" hasCustomPrompt="1"/>
          </p:nvPr>
        </p:nvSpPr>
        <p:spPr>
          <a:xfrm>
            <a:off x="5871876"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B56ECF47-11D7-4FEE-964C-8954227E18D1}"/>
              </a:ext>
            </a:extLst>
          </p:cNvPr>
          <p:cNvSpPr>
            <a:spLocks noGrp="1"/>
          </p:cNvSpPr>
          <p:nvPr>
            <p:ph type="body" sz="quarter" idx="36" hasCustomPrompt="1"/>
          </p:nvPr>
        </p:nvSpPr>
        <p:spPr>
          <a:xfrm>
            <a:off x="1099086" y="4730162"/>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EC58685D-8BCF-425C-B17F-3DA934014CC8}"/>
              </a:ext>
            </a:extLst>
          </p:cNvPr>
          <p:cNvSpPr>
            <a:spLocks noGrp="1"/>
          </p:cNvSpPr>
          <p:nvPr>
            <p:ph type="body" sz="quarter" idx="37" hasCustomPrompt="1"/>
          </p:nvPr>
        </p:nvSpPr>
        <p:spPr>
          <a:xfrm>
            <a:off x="1099086"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2" name="Picture Placeholder 6">
            <a:extLst>
              <a:ext uri="{FF2B5EF4-FFF2-40B4-BE49-F238E27FC236}">
                <a16:creationId xmlns:a16="http://schemas.microsoft.com/office/drawing/2014/main" xmlns="" id="{6B6812B0-C931-4CA5-AB6A-A8699207D92A}"/>
              </a:ext>
            </a:extLst>
          </p:cNvPr>
          <p:cNvSpPr>
            <a:spLocks noGrp="1"/>
          </p:cNvSpPr>
          <p:nvPr>
            <p:ph type="pic" sz="quarter" idx="16"/>
          </p:nvPr>
        </p:nvSpPr>
        <p:spPr>
          <a:xfrm>
            <a:off x="6" y="2296999"/>
            <a:ext cx="9143999" cy="2275009"/>
          </a:xfrm>
          <a:noFill/>
          <a:ln w="6350">
            <a:noFill/>
          </a:ln>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025922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icture with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2570050"/>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a16="http://schemas.microsoft.com/office/drawing/2014/main" xmlns="" id="{B8EE47F1-5B07-4F15-9C34-2207353A840D}"/>
              </a:ext>
            </a:extLst>
          </p:cNvPr>
          <p:cNvSpPr>
            <a:spLocks noGrp="1"/>
          </p:cNvSpPr>
          <p:nvPr>
            <p:ph type="pic" sz="quarter" idx="14"/>
          </p:nvPr>
        </p:nvSpPr>
        <p:spPr>
          <a:xfrm>
            <a:off x="0" y="3821513"/>
            <a:ext cx="9144000" cy="3036497"/>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891307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eature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2739561" y="3373028"/>
            <a:ext cx="3639808" cy="2713951"/>
          </a:xfrm>
          <a:noFill/>
          <a:ln w="6350">
            <a:solidFill>
              <a:schemeClr val="tx1"/>
            </a:solidFill>
          </a:ln>
        </p:spPr>
        <p:txBody>
          <a:bodyPr>
            <a:normAutofit/>
          </a:bodyPr>
          <a:lstStyle>
            <a:lvl1pPr marL="0" indent="0" algn="ctr">
              <a:buNone/>
              <a:defRPr sz="2000"/>
            </a:lvl1pPr>
          </a:lstStyle>
          <a:p>
            <a:endParaRPr lang="en-US"/>
          </a:p>
        </p:txBody>
      </p:sp>
      <p:sp>
        <p:nvSpPr>
          <p:cNvPr id="7" name="Text Placeholder 8">
            <a:extLst>
              <a:ext uri="{FF2B5EF4-FFF2-40B4-BE49-F238E27FC236}">
                <a16:creationId xmlns:a16="http://schemas.microsoft.com/office/drawing/2014/main" xmlns="" id="{1472AAA0-FF57-4BF9-A37A-30226A7C9F3F}"/>
              </a:ext>
            </a:extLst>
          </p:cNvPr>
          <p:cNvSpPr>
            <a:spLocks noGrp="1"/>
          </p:cNvSpPr>
          <p:nvPr>
            <p:ph type="body" sz="quarter" idx="23" hasCustomPrompt="1"/>
          </p:nvPr>
        </p:nvSpPr>
        <p:spPr>
          <a:xfrm>
            <a:off x="938123" y="2182817"/>
            <a:ext cx="7270137" cy="923925"/>
          </a:xfrm>
          <a:noFill/>
        </p:spPr>
        <p:txBody>
          <a:bodyPr lIns="91440" tIns="91440" rIns="91440" bIns="91440" anchor="t">
            <a:noAutofit/>
          </a:bodyPr>
          <a:lstStyle>
            <a:lvl1pPr marL="0" indent="0" algn="l">
              <a:lnSpc>
                <a:spcPct val="150000"/>
              </a:lnSpc>
              <a:spcBef>
                <a:spcPts val="600"/>
              </a:spcBef>
              <a:buNone/>
              <a:defRPr sz="1400" b="0">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5465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tent with 3D imag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Picture Placeholder 3">
            <a:extLst>
              <a:ext uri="{FF2B5EF4-FFF2-40B4-BE49-F238E27FC236}">
                <a16:creationId xmlns:a16="http://schemas.microsoft.com/office/drawing/2014/main" xmlns="" id="{F1F2DF05-C0E4-48A0-9A35-E56F98127C1F}"/>
              </a:ext>
            </a:extLst>
          </p:cNvPr>
          <p:cNvSpPr>
            <a:spLocks noGrp="1"/>
          </p:cNvSpPr>
          <p:nvPr>
            <p:ph type="pic" sz="quarter" idx="28"/>
          </p:nvPr>
        </p:nvSpPr>
        <p:spPr>
          <a:xfrm rot="1800000">
            <a:off x="6241173" y="2197357"/>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0" name="Picture Placeholder 3">
            <a:extLst>
              <a:ext uri="{FF2B5EF4-FFF2-40B4-BE49-F238E27FC236}">
                <a16:creationId xmlns:a16="http://schemas.microsoft.com/office/drawing/2014/main" xmlns="" id="{8FAABC46-BE57-470D-83FB-4E5596F24E1E}"/>
              </a:ext>
            </a:extLst>
          </p:cNvPr>
          <p:cNvSpPr>
            <a:spLocks noGrp="1"/>
          </p:cNvSpPr>
          <p:nvPr>
            <p:ph type="pic" sz="quarter" idx="29"/>
          </p:nvPr>
        </p:nvSpPr>
        <p:spPr>
          <a:xfrm rot="1800000">
            <a:off x="5128365" y="2197357"/>
            <a:ext cx="1581454" cy="3771423"/>
          </a:xfrm>
          <a:noFill/>
          <a:ln w="12700">
            <a:noFill/>
          </a:ln>
          <a:effectLst>
            <a:outerShdw blurRad="279400" dist="38100" dir="2700000" algn="tl" rotWithShape="0">
              <a:prstClr val="black">
                <a:alpha val="40000"/>
              </a:prstClr>
            </a:outerShdw>
          </a:effectLst>
          <a:scene3d>
            <a:camera prst="perspectiveHeroicExtremeLeftFacing">
              <a:rot lat="21471461" lon="1802805" rev="8531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11" name="Text Placeholder 8">
            <a:extLst>
              <a:ext uri="{FF2B5EF4-FFF2-40B4-BE49-F238E27FC236}">
                <a16:creationId xmlns:a16="http://schemas.microsoft.com/office/drawing/2014/main" xmlns="" id="{342B996D-4BD9-4886-925B-A791A858F4C8}"/>
              </a:ext>
            </a:extLst>
          </p:cNvPr>
          <p:cNvSpPr>
            <a:spLocks noGrp="1"/>
          </p:cNvSpPr>
          <p:nvPr>
            <p:ph type="body" sz="quarter" idx="20" hasCustomPrompt="1"/>
          </p:nvPr>
        </p:nvSpPr>
        <p:spPr>
          <a:xfrm>
            <a:off x="629846" y="3138367"/>
            <a:ext cx="2955253"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FD6AF48-DFC4-44A9-BBEE-C33F9EF2073F}"/>
              </a:ext>
            </a:extLst>
          </p:cNvPr>
          <p:cNvSpPr>
            <a:spLocks noGrp="1"/>
          </p:cNvSpPr>
          <p:nvPr>
            <p:ph type="body" sz="quarter" idx="21" hasCustomPrompt="1"/>
          </p:nvPr>
        </p:nvSpPr>
        <p:spPr>
          <a:xfrm>
            <a:off x="629843" y="3584174"/>
            <a:ext cx="3549657" cy="211789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745746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ist with ic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38E9C7-E3AF-4928-8B4D-76580C7665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632" y="0"/>
            <a:ext cx="3166679" cy="6858000"/>
          </a:xfrm>
          <a:prstGeom prst="rect">
            <a:avLst/>
          </a:prstGeom>
        </p:spPr>
      </p:pic>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3743667" y="896254"/>
            <a:ext cx="4772879" cy="986136"/>
          </a:xfrm>
        </p:spPr>
        <p:txBody>
          <a:bodyPr/>
          <a:lstStyle>
            <a:lvl1pPr algn="l">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3743661" y="1758541"/>
            <a:ext cx="4716922" cy="1057279"/>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5" name="Picture Placeholder 6">
            <a:extLst>
              <a:ext uri="{FF2B5EF4-FFF2-40B4-BE49-F238E27FC236}">
                <a16:creationId xmlns:a16="http://schemas.microsoft.com/office/drawing/2014/main" xmlns="" id="{70D8C666-3BDC-4C07-A01A-A0C26B8193A2}"/>
              </a:ext>
            </a:extLst>
          </p:cNvPr>
          <p:cNvSpPr>
            <a:spLocks noGrp="1"/>
          </p:cNvSpPr>
          <p:nvPr>
            <p:ph type="pic" sz="quarter" idx="16"/>
          </p:nvPr>
        </p:nvSpPr>
        <p:spPr>
          <a:xfrm>
            <a:off x="685801" y="1876435"/>
            <a:ext cx="2683670" cy="6772275"/>
          </a:xfrm>
          <a:solidFill>
            <a:schemeClr val="accent1"/>
          </a:solidFill>
          <a:ln w="9525">
            <a:solidFill>
              <a:schemeClr val="tx1"/>
            </a:solidFill>
          </a:ln>
          <a:scene3d>
            <a:camera prst="perspectiveRight" fov="6240000"/>
            <a:lightRig rig="threePt" dir="t"/>
          </a:scene3d>
          <a:sp3d prstMaterial="matte"/>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a16="http://schemas.microsoft.com/office/drawing/2014/main" xmlns="" id="{71D6DD2B-B5D6-440A-BB17-0865A429B127}"/>
              </a:ext>
            </a:extLst>
          </p:cNvPr>
          <p:cNvSpPr>
            <a:spLocks noGrp="1"/>
          </p:cNvSpPr>
          <p:nvPr>
            <p:ph type="body" sz="quarter" idx="33" hasCustomPrompt="1"/>
          </p:nvPr>
        </p:nvSpPr>
        <p:spPr>
          <a:xfrm>
            <a:off x="5409689"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a16="http://schemas.microsoft.com/office/drawing/2014/main" xmlns="" id="{4118BDE4-AED7-4389-B4F8-79B398B169AA}"/>
              </a:ext>
            </a:extLst>
          </p:cNvPr>
          <p:cNvSpPr>
            <a:spLocks noGrp="1"/>
          </p:cNvSpPr>
          <p:nvPr>
            <p:ph type="body" sz="quarter" idx="35" hasCustomPrompt="1"/>
          </p:nvPr>
        </p:nvSpPr>
        <p:spPr>
          <a:xfrm>
            <a:off x="7043743"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
        <p:nvSpPr>
          <p:cNvPr id="9" name="Text Placeholder 8">
            <a:extLst>
              <a:ext uri="{FF2B5EF4-FFF2-40B4-BE49-F238E27FC236}">
                <a16:creationId xmlns:a16="http://schemas.microsoft.com/office/drawing/2014/main" xmlns="" id="{F89B4110-05BF-486D-9778-2048DA5D747A}"/>
              </a:ext>
            </a:extLst>
          </p:cNvPr>
          <p:cNvSpPr>
            <a:spLocks noGrp="1"/>
          </p:cNvSpPr>
          <p:nvPr>
            <p:ph type="body" sz="quarter" idx="37" hasCustomPrompt="1"/>
          </p:nvPr>
        </p:nvSpPr>
        <p:spPr>
          <a:xfrm>
            <a:off x="3743667" y="4057433"/>
            <a:ext cx="1472803" cy="2019300"/>
          </a:xfrm>
          <a:noFill/>
        </p:spPr>
        <p:txBody>
          <a:bodyPr lIns="91440" tIns="91440" rIns="91440" bIns="91440" anchor="t">
            <a:noAutofit/>
          </a:bodyPr>
          <a:lstStyle>
            <a:lvl1pPr marL="0" indent="0" algn="l">
              <a:lnSpc>
                <a:spcPct val="150000"/>
              </a:lnSpc>
              <a:spcBef>
                <a:spcPts val="10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6675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aq">
    <p:spTree>
      <p:nvGrpSpPr>
        <p:cNvPr id="1" name=""/>
        <p:cNvGrpSpPr/>
        <p:nvPr/>
      </p:nvGrpSpPr>
      <p:grpSpPr>
        <a:xfrm>
          <a:off x="0" y="0"/>
          <a:ext cx="0" cy="0"/>
          <a:chOff x="0" y="0"/>
          <a:chExt cx="0" cy="0"/>
        </a:xfrm>
      </p:grpSpPr>
      <p:sp>
        <p:nvSpPr>
          <p:cNvPr id="36" name="Picture Placeholder 6">
            <a:extLst>
              <a:ext uri="{FF2B5EF4-FFF2-40B4-BE49-F238E27FC236}">
                <a16:creationId xmlns:a16="http://schemas.microsoft.com/office/drawing/2014/main" xmlns="" id="{E8789932-353E-48A0-BA3F-822CB7B8F4B8}"/>
              </a:ext>
            </a:extLst>
          </p:cNvPr>
          <p:cNvSpPr>
            <a:spLocks noGrp="1"/>
          </p:cNvSpPr>
          <p:nvPr>
            <p:ph type="pic" sz="quarter" idx="14"/>
          </p:nvPr>
        </p:nvSpPr>
        <p:spPr>
          <a:xfrm>
            <a:off x="0" y="2156604"/>
            <a:ext cx="9144000" cy="4701396"/>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a16="http://schemas.microsoft.com/office/drawing/2014/main" xmlns="" id="{CBF2303E-A0F2-47B9-BF50-BA31D3FCF271}"/>
              </a:ext>
            </a:extLst>
          </p:cNvPr>
          <p:cNvSpPr>
            <a:spLocks noGrp="1"/>
          </p:cNvSpPr>
          <p:nvPr>
            <p:ph type="body" sz="quarter" idx="22" hasCustomPrompt="1"/>
          </p:nvPr>
        </p:nvSpPr>
        <p:spPr>
          <a:xfrm>
            <a:off x="629846" y="2501066"/>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01CABD4-AE8B-4EC9-A487-B3AD07EB5107}"/>
              </a:ext>
            </a:extLst>
          </p:cNvPr>
          <p:cNvSpPr>
            <a:spLocks noGrp="1"/>
          </p:cNvSpPr>
          <p:nvPr>
            <p:ph type="body" sz="quarter" idx="23" hasCustomPrompt="1"/>
          </p:nvPr>
        </p:nvSpPr>
        <p:spPr>
          <a:xfrm>
            <a:off x="629846" y="300878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7" name="Text Placeholder 8">
            <a:extLst>
              <a:ext uri="{FF2B5EF4-FFF2-40B4-BE49-F238E27FC236}">
                <a16:creationId xmlns:a16="http://schemas.microsoft.com/office/drawing/2014/main" xmlns="" id="{1E303DEC-C209-4A6B-9BA3-C690221E51CB}"/>
              </a:ext>
            </a:extLst>
          </p:cNvPr>
          <p:cNvSpPr>
            <a:spLocks noGrp="1"/>
          </p:cNvSpPr>
          <p:nvPr>
            <p:ph type="body" sz="quarter" idx="24" hasCustomPrompt="1"/>
          </p:nvPr>
        </p:nvSpPr>
        <p:spPr>
          <a:xfrm>
            <a:off x="4805144" y="2501066"/>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9CB0E8B2-7C5A-48C5-9A03-F3E37ABFA5EF}"/>
              </a:ext>
            </a:extLst>
          </p:cNvPr>
          <p:cNvSpPr>
            <a:spLocks noGrp="1"/>
          </p:cNvSpPr>
          <p:nvPr>
            <p:ph type="body" sz="quarter" idx="25" hasCustomPrompt="1"/>
          </p:nvPr>
        </p:nvSpPr>
        <p:spPr>
          <a:xfrm>
            <a:off x="4805144" y="3008786"/>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29" name="Text Placeholder 8">
            <a:extLst>
              <a:ext uri="{FF2B5EF4-FFF2-40B4-BE49-F238E27FC236}">
                <a16:creationId xmlns:a16="http://schemas.microsoft.com/office/drawing/2014/main" xmlns="" id="{A796D8FA-3F5B-477F-B40E-38E3E2F56C95}"/>
              </a:ext>
            </a:extLst>
          </p:cNvPr>
          <p:cNvSpPr>
            <a:spLocks noGrp="1"/>
          </p:cNvSpPr>
          <p:nvPr>
            <p:ph type="body" sz="quarter" idx="26" hasCustomPrompt="1"/>
          </p:nvPr>
        </p:nvSpPr>
        <p:spPr>
          <a:xfrm>
            <a:off x="629846" y="4570173"/>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0" name="Text Placeholder 8">
            <a:extLst>
              <a:ext uri="{FF2B5EF4-FFF2-40B4-BE49-F238E27FC236}">
                <a16:creationId xmlns:a16="http://schemas.microsoft.com/office/drawing/2014/main" xmlns="" id="{ED78966A-E893-4006-B67F-D79600CE40DA}"/>
              </a:ext>
            </a:extLst>
          </p:cNvPr>
          <p:cNvSpPr>
            <a:spLocks noGrp="1"/>
          </p:cNvSpPr>
          <p:nvPr>
            <p:ph type="body" sz="quarter" idx="27" hasCustomPrompt="1"/>
          </p:nvPr>
        </p:nvSpPr>
        <p:spPr>
          <a:xfrm>
            <a:off x="629846" y="5077902"/>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
        <p:nvSpPr>
          <p:cNvPr id="31" name="Text Placeholder 8">
            <a:extLst>
              <a:ext uri="{FF2B5EF4-FFF2-40B4-BE49-F238E27FC236}">
                <a16:creationId xmlns:a16="http://schemas.microsoft.com/office/drawing/2014/main" xmlns="" id="{A1B81F0B-E4C3-4FE4-9973-A5F19879BCD1}"/>
              </a:ext>
            </a:extLst>
          </p:cNvPr>
          <p:cNvSpPr>
            <a:spLocks noGrp="1"/>
          </p:cNvSpPr>
          <p:nvPr>
            <p:ph type="body" sz="quarter" idx="28" hasCustomPrompt="1"/>
          </p:nvPr>
        </p:nvSpPr>
        <p:spPr>
          <a:xfrm>
            <a:off x="4805144" y="4570173"/>
            <a:ext cx="3711403" cy="568111"/>
          </a:xfrm>
          <a:noFill/>
          <a:ln>
            <a:solidFill>
              <a:schemeClr val="bg1"/>
            </a:solidFill>
          </a:ln>
        </p:spPr>
        <p:txBody>
          <a:bodyPr lIns="91440" tIns="91440" rIns="91440" bIns="91440" anchor="ctr">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32" name="Text Placeholder 8">
            <a:extLst>
              <a:ext uri="{FF2B5EF4-FFF2-40B4-BE49-F238E27FC236}">
                <a16:creationId xmlns:a16="http://schemas.microsoft.com/office/drawing/2014/main" xmlns="" id="{7DA8642C-8DCD-4A58-86CF-3AE150B748E4}"/>
              </a:ext>
            </a:extLst>
          </p:cNvPr>
          <p:cNvSpPr>
            <a:spLocks noGrp="1"/>
          </p:cNvSpPr>
          <p:nvPr>
            <p:ph type="body" sz="quarter" idx="29" hasCustomPrompt="1"/>
          </p:nvPr>
        </p:nvSpPr>
        <p:spPr>
          <a:xfrm>
            <a:off x="4805144" y="5077902"/>
            <a:ext cx="3711403" cy="1423459"/>
          </a:xfrm>
          <a:noFill/>
        </p:spPr>
        <p:txBody>
          <a:bodyPr lIns="91440" tIns="45720" rIns="91440" bIns="91440" anchor="t">
            <a:noAutofit/>
          </a:bodyPr>
          <a:lstStyle>
            <a:lvl1pPr marL="0" indent="0" algn="l">
              <a:lnSpc>
                <a:spcPct val="150000"/>
              </a:lnSpc>
              <a:spcBef>
                <a:spcPts val="10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25955837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5229064" y="194410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5229064" y="238990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474A782B-FBF1-4C95-AC51-BE278873476E}"/>
              </a:ext>
            </a:extLst>
          </p:cNvPr>
          <p:cNvSpPr>
            <a:spLocks noGrp="1"/>
          </p:cNvSpPr>
          <p:nvPr>
            <p:ph type="body" sz="quarter" idx="22" hasCustomPrompt="1"/>
          </p:nvPr>
        </p:nvSpPr>
        <p:spPr>
          <a:xfrm>
            <a:off x="5229064" y="3082791"/>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6F3D74C7-68DB-41BA-8BE8-01E8E6F8AEEB}"/>
              </a:ext>
            </a:extLst>
          </p:cNvPr>
          <p:cNvSpPr>
            <a:spLocks noGrp="1"/>
          </p:cNvSpPr>
          <p:nvPr>
            <p:ph type="body" sz="quarter" idx="23" hasCustomPrompt="1"/>
          </p:nvPr>
        </p:nvSpPr>
        <p:spPr>
          <a:xfrm>
            <a:off x="5229064" y="3528588"/>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2" name="Text Placeholder 8">
            <a:extLst>
              <a:ext uri="{FF2B5EF4-FFF2-40B4-BE49-F238E27FC236}">
                <a16:creationId xmlns:a16="http://schemas.microsoft.com/office/drawing/2014/main" xmlns="" id="{EFDD8E63-9169-470C-86BF-A71DDA876171}"/>
              </a:ext>
            </a:extLst>
          </p:cNvPr>
          <p:cNvSpPr>
            <a:spLocks noGrp="1"/>
          </p:cNvSpPr>
          <p:nvPr>
            <p:ph type="body" sz="quarter" idx="24" hasCustomPrompt="1"/>
          </p:nvPr>
        </p:nvSpPr>
        <p:spPr>
          <a:xfrm>
            <a:off x="5229064" y="4221479"/>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a16="http://schemas.microsoft.com/office/drawing/2014/main" xmlns="" id="{2969BF76-3050-4FA3-895F-AD5934B525C2}"/>
              </a:ext>
            </a:extLst>
          </p:cNvPr>
          <p:cNvSpPr>
            <a:spLocks noGrp="1"/>
          </p:cNvSpPr>
          <p:nvPr>
            <p:ph type="body" sz="quarter" idx="25" hasCustomPrompt="1"/>
          </p:nvPr>
        </p:nvSpPr>
        <p:spPr>
          <a:xfrm>
            <a:off x="5229064" y="4667276"/>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4" name="Text Placeholder 8">
            <a:extLst>
              <a:ext uri="{FF2B5EF4-FFF2-40B4-BE49-F238E27FC236}">
                <a16:creationId xmlns:a16="http://schemas.microsoft.com/office/drawing/2014/main" xmlns="" id="{157715C3-4E5C-4202-8914-FE1598E73E65}"/>
              </a:ext>
            </a:extLst>
          </p:cNvPr>
          <p:cNvSpPr>
            <a:spLocks noGrp="1"/>
          </p:cNvSpPr>
          <p:nvPr>
            <p:ph type="body" sz="quarter" idx="26" hasCustomPrompt="1"/>
          </p:nvPr>
        </p:nvSpPr>
        <p:spPr>
          <a:xfrm>
            <a:off x="5229064" y="5360165"/>
            <a:ext cx="295525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a16="http://schemas.microsoft.com/office/drawing/2014/main" xmlns="" id="{902510E4-28B8-4357-9429-F15D1411A348}"/>
              </a:ext>
            </a:extLst>
          </p:cNvPr>
          <p:cNvSpPr>
            <a:spLocks noGrp="1"/>
          </p:cNvSpPr>
          <p:nvPr>
            <p:ph type="body" sz="quarter" idx="27" hasCustomPrompt="1"/>
          </p:nvPr>
        </p:nvSpPr>
        <p:spPr>
          <a:xfrm>
            <a:off x="5229064" y="5805962"/>
            <a:ext cx="2955253"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1292158"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2406892" y="2374976"/>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23595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creebshot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3858244"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3" name="Text Placeholder 7">
            <a:extLst>
              <a:ext uri="{FF2B5EF4-FFF2-40B4-BE49-F238E27FC236}">
                <a16:creationId xmlns:a16="http://schemas.microsoft.com/office/drawing/2014/main" xmlns=""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6">
            <a:extLst>
              <a:ext uri="{FF2B5EF4-FFF2-40B4-BE49-F238E27FC236}">
                <a16:creationId xmlns:a16="http://schemas.microsoft.com/office/drawing/2014/main" xmlns="" id="{3FD3FDF6-B17E-4076-A57B-E6204F4BC612}"/>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2178362"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6" name="Picture Placeholder 3">
            <a:extLst>
              <a:ext uri="{FF2B5EF4-FFF2-40B4-BE49-F238E27FC236}">
                <a16:creationId xmlns:a16="http://schemas.microsoft.com/office/drawing/2014/main" xmlns="" id="{C79352EC-0D91-4171-9516-77136E2974A8}"/>
              </a:ext>
            </a:extLst>
          </p:cNvPr>
          <p:cNvSpPr>
            <a:spLocks noGrp="1"/>
          </p:cNvSpPr>
          <p:nvPr>
            <p:ph type="pic" sz="quarter" idx="29"/>
          </p:nvPr>
        </p:nvSpPr>
        <p:spPr>
          <a:xfrm>
            <a:off x="603395"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8" name="Picture Placeholder 3">
            <a:extLst>
              <a:ext uri="{FF2B5EF4-FFF2-40B4-BE49-F238E27FC236}">
                <a16:creationId xmlns:a16="http://schemas.microsoft.com/office/drawing/2014/main" xmlns="" id="{CD52D2FE-FBAC-474B-ADF4-98026EFC9ABA}"/>
              </a:ext>
            </a:extLst>
          </p:cNvPr>
          <p:cNvSpPr>
            <a:spLocks noGrp="1"/>
          </p:cNvSpPr>
          <p:nvPr>
            <p:ph type="pic" sz="quarter" idx="30"/>
          </p:nvPr>
        </p:nvSpPr>
        <p:spPr>
          <a:xfrm>
            <a:off x="7249412"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
        <p:nvSpPr>
          <p:cNvPr id="19" name="Picture Placeholder 3">
            <a:extLst>
              <a:ext uri="{FF2B5EF4-FFF2-40B4-BE49-F238E27FC236}">
                <a16:creationId xmlns:a16="http://schemas.microsoft.com/office/drawing/2014/main" xmlns="" id="{1301DAC2-52B4-4AED-BE9B-5FF55635FB90}"/>
              </a:ext>
            </a:extLst>
          </p:cNvPr>
          <p:cNvSpPr>
            <a:spLocks noGrp="1"/>
          </p:cNvSpPr>
          <p:nvPr>
            <p:ph type="pic" sz="quarter" idx="31"/>
          </p:nvPr>
        </p:nvSpPr>
        <p:spPr>
          <a:xfrm>
            <a:off x="5674445" y="2785111"/>
            <a:ext cx="1291197" cy="3079226"/>
          </a:xfrm>
          <a:solidFill>
            <a:schemeClr val="bg1">
              <a:lumMod val="95000"/>
            </a:schemeClr>
          </a:solidFill>
          <a:ln w="6350">
            <a:noFill/>
          </a:ln>
          <a:effectLst>
            <a:outerShdw blurRad="63500" sx="101000" sy="101000" algn="ctr" rotWithShape="0">
              <a:prstClr val="black">
                <a:alpha val="20000"/>
              </a:prstClr>
            </a:outerShdw>
          </a:effectLst>
        </p:spPr>
        <p:txBody>
          <a:bodyPr anchor="b"/>
          <a:lstStyle>
            <a:lvl1pPr marL="0" indent="0" algn="ctr">
              <a:buNone/>
              <a:defRPr/>
            </a:lvl1pPr>
          </a:lstStyle>
          <a:p>
            <a:endParaRPr lang="en-US"/>
          </a:p>
        </p:txBody>
      </p:sp>
    </p:spTree>
    <p:extLst>
      <p:ext uri="{BB962C8B-B14F-4D97-AF65-F5344CB8AC3E}">
        <p14:creationId xmlns:p14="http://schemas.microsoft.com/office/powerpoint/2010/main" val="2007449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eatur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a16="http://schemas.microsoft.com/office/drawing/2014/main" xmlns="" id="{73CACF69-9AC0-402E-985C-1C6F7391795A}"/>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a16="http://schemas.microsoft.com/office/drawing/2014/main" xmlns="" id="{8CD098DF-98F0-4860-8699-2A1F8FE853FF}"/>
              </a:ext>
            </a:extLst>
          </p:cNvPr>
          <p:cNvSpPr>
            <a:spLocks noGrp="1"/>
          </p:cNvSpPr>
          <p:nvPr>
            <p:ph type="pic" sz="quarter" idx="22"/>
          </p:nvPr>
        </p:nvSpPr>
        <p:spPr>
          <a:xfrm>
            <a:off x="6" y="1"/>
            <a:ext cx="9143999" cy="4981574"/>
          </a:xfrm>
          <a:noFill/>
          <a:ln w="6350">
            <a:noFill/>
          </a:ln>
        </p:spPr>
        <p:txBody>
          <a:bodyPr>
            <a:normAutofit/>
          </a:bodyPr>
          <a:lstStyle>
            <a:lvl1pPr marL="0" indent="0" algn="ctr">
              <a:buNone/>
              <a:defRPr sz="2000"/>
            </a:lvl1pPr>
          </a:lstStyle>
          <a:p>
            <a:endParaRPr lang="en-US"/>
          </a:p>
        </p:txBody>
      </p:sp>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6122028" y="2525130"/>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6122028" y="2970927"/>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6122028" y="3761841"/>
            <a:ext cx="2394514"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a16="http://schemas.microsoft.com/office/drawing/2014/main" xmlns="" id="{E4EEBBB3-25E7-4467-AA61-B09485A7277B}"/>
              </a:ext>
            </a:extLst>
          </p:cNvPr>
          <p:cNvSpPr>
            <a:spLocks noGrp="1"/>
          </p:cNvSpPr>
          <p:nvPr>
            <p:ph type="body" sz="quarter" idx="24" hasCustomPrompt="1"/>
          </p:nvPr>
        </p:nvSpPr>
        <p:spPr>
          <a:xfrm>
            <a:off x="6122028" y="4207638"/>
            <a:ext cx="2394514"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21" name="Text Placeholder 8">
            <a:extLst>
              <a:ext uri="{FF2B5EF4-FFF2-40B4-BE49-F238E27FC236}">
                <a16:creationId xmlns:a16="http://schemas.microsoft.com/office/drawing/2014/main" xmlns="" id="{354FC217-1D45-49D0-B9DF-F75B9BB6A182}"/>
              </a:ext>
            </a:extLst>
          </p:cNvPr>
          <p:cNvSpPr>
            <a:spLocks noGrp="1"/>
          </p:cNvSpPr>
          <p:nvPr>
            <p:ph type="body" sz="quarter" idx="25" hasCustomPrompt="1"/>
          </p:nvPr>
        </p:nvSpPr>
        <p:spPr>
          <a:xfrm>
            <a:off x="627462" y="2525130"/>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2" name="Text Placeholder 8">
            <a:extLst>
              <a:ext uri="{FF2B5EF4-FFF2-40B4-BE49-F238E27FC236}">
                <a16:creationId xmlns:a16="http://schemas.microsoft.com/office/drawing/2014/main" xmlns="" id="{517AAC9E-F6E4-4423-B73D-35FCF5B60F93}"/>
              </a:ext>
            </a:extLst>
          </p:cNvPr>
          <p:cNvSpPr>
            <a:spLocks noGrp="1"/>
          </p:cNvSpPr>
          <p:nvPr>
            <p:ph type="body" sz="quarter" idx="26" hasCustomPrompt="1"/>
          </p:nvPr>
        </p:nvSpPr>
        <p:spPr>
          <a:xfrm>
            <a:off x="627462" y="2970927"/>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3" name="Text Placeholder 8">
            <a:extLst>
              <a:ext uri="{FF2B5EF4-FFF2-40B4-BE49-F238E27FC236}">
                <a16:creationId xmlns:a16="http://schemas.microsoft.com/office/drawing/2014/main" xmlns="" id="{370CADAD-646F-42C5-A68E-3716927A74B4}"/>
              </a:ext>
            </a:extLst>
          </p:cNvPr>
          <p:cNvSpPr>
            <a:spLocks noGrp="1"/>
          </p:cNvSpPr>
          <p:nvPr>
            <p:ph type="body" sz="quarter" idx="27" hasCustomPrompt="1"/>
          </p:nvPr>
        </p:nvSpPr>
        <p:spPr>
          <a:xfrm>
            <a:off x="627462" y="3761841"/>
            <a:ext cx="2394514" cy="463050"/>
          </a:xfrm>
          <a:noFill/>
        </p:spPr>
        <p:txBody>
          <a:bodyPr lIns="91440" tIns="91440" rIns="91440" bIns="0" anchor="b">
            <a:noAutofit/>
          </a:bodyPr>
          <a:lstStyle>
            <a:lvl1pPr marL="0" indent="0" algn="r">
              <a:lnSpc>
                <a:spcPct val="100000"/>
              </a:lnSpc>
              <a:buNone/>
              <a:defRPr sz="1800" b="1">
                <a:solidFill>
                  <a:schemeClr val="bg1"/>
                </a:solidFill>
                <a:latin typeface="+mj-lt"/>
              </a:defRPr>
            </a:lvl1pPr>
          </a:lstStyle>
          <a:p>
            <a:pPr lvl="0"/>
            <a:r>
              <a:rPr lang="en-US" dirty="0"/>
              <a:t>Edit text</a:t>
            </a:r>
          </a:p>
        </p:txBody>
      </p:sp>
      <p:sp>
        <p:nvSpPr>
          <p:cNvPr id="24" name="Text Placeholder 8">
            <a:extLst>
              <a:ext uri="{FF2B5EF4-FFF2-40B4-BE49-F238E27FC236}">
                <a16:creationId xmlns:a16="http://schemas.microsoft.com/office/drawing/2014/main" xmlns="" id="{7C27A269-711E-497F-A715-15016B8D7EEF}"/>
              </a:ext>
            </a:extLst>
          </p:cNvPr>
          <p:cNvSpPr>
            <a:spLocks noGrp="1"/>
          </p:cNvSpPr>
          <p:nvPr>
            <p:ph type="body" sz="quarter" idx="28" hasCustomPrompt="1"/>
          </p:nvPr>
        </p:nvSpPr>
        <p:spPr>
          <a:xfrm>
            <a:off x="627462" y="4207638"/>
            <a:ext cx="2394514" cy="568124"/>
          </a:xfrm>
          <a:noFill/>
        </p:spPr>
        <p:txBody>
          <a:bodyPr lIns="91440" tIns="0" rIns="91440" bIns="91440" anchor="t">
            <a:noAutofit/>
          </a:bodyPr>
          <a:lstStyle>
            <a:lvl1pPr marL="0" indent="0" algn="r">
              <a:lnSpc>
                <a:spcPct val="150000"/>
              </a:lnSpc>
              <a:spcBef>
                <a:spcPts val="600"/>
              </a:spcBef>
              <a:buNone/>
              <a:defRPr sz="1100" b="0">
                <a:solidFill>
                  <a:schemeClr val="bg1"/>
                </a:solidFill>
                <a:latin typeface="+mn-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3858244" y="2623151"/>
            <a:ext cx="1427516" cy="3404318"/>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25" name="Text Placeholder 8">
            <a:extLst>
              <a:ext uri="{FF2B5EF4-FFF2-40B4-BE49-F238E27FC236}">
                <a16:creationId xmlns:a16="http://schemas.microsoft.com/office/drawing/2014/main" xmlns="" id="{4BA16513-0882-44BD-96DF-D5FECFA662E0}"/>
              </a:ext>
            </a:extLst>
          </p:cNvPr>
          <p:cNvSpPr>
            <a:spLocks noGrp="1"/>
          </p:cNvSpPr>
          <p:nvPr>
            <p:ph type="body" sz="quarter" idx="29" hasCustomPrompt="1"/>
          </p:nvPr>
        </p:nvSpPr>
        <p:spPr>
          <a:xfrm>
            <a:off x="5675613" y="5342131"/>
            <a:ext cx="2394514" cy="463050"/>
          </a:xfrm>
          <a:noFill/>
        </p:spPr>
        <p:txBody>
          <a:bodyPr lIns="91440" tIns="91440" rIns="91440" bIns="0" anchor="b">
            <a:noAutofit/>
          </a:bodyPr>
          <a:lstStyle>
            <a:lvl1pPr marL="0" indent="0" algn="l">
              <a:lnSpc>
                <a:spcPct val="100000"/>
              </a:lnSpc>
              <a:buNone/>
              <a:defRPr sz="2400" b="0">
                <a:solidFill>
                  <a:schemeClr val="accent1"/>
                </a:solidFill>
                <a:latin typeface="+mj-lt"/>
              </a:defRPr>
            </a:lvl1pPr>
          </a:lstStyle>
          <a:p>
            <a:pPr lvl="0"/>
            <a:r>
              <a:rPr lang="en-US" dirty="0"/>
              <a:t>Edit text</a:t>
            </a:r>
          </a:p>
        </p:txBody>
      </p:sp>
      <p:sp>
        <p:nvSpPr>
          <p:cNvPr id="28" name="Text Placeholder 8">
            <a:extLst>
              <a:ext uri="{FF2B5EF4-FFF2-40B4-BE49-F238E27FC236}">
                <a16:creationId xmlns:a16="http://schemas.microsoft.com/office/drawing/2014/main" xmlns="" id="{6157163C-E04C-45D8-AE15-BBC65CB18956}"/>
              </a:ext>
            </a:extLst>
          </p:cNvPr>
          <p:cNvSpPr>
            <a:spLocks noGrp="1"/>
          </p:cNvSpPr>
          <p:nvPr>
            <p:ph type="body" sz="quarter" idx="30" hasCustomPrompt="1"/>
          </p:nvPr>
        </p:nvSpPr>
        <p:spPr>
          <a:xfrm>
            <a:off x="5675613" y="5787928"/>
            <a:ext cx="2394514"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9" name="Text Placeholder 8">
            <a:extLst>
              <a:ext uri="{FF2B5EF4-FFF2-40B4-BE49-F238E27FC236}">
                <a16:creationId xmlns:a16="http://schemas.microsoft.com/office/drawing/2014/main" xmlns="" id="{C3225622-E72D-4323-B46C-AA1E785BB615}"/>
              </a:ext>
            </a:extLst>
          </p:cNvPr>
          <p:cNvSpPr>
            <a:spLocks noGrp="1"/>
          </p:cNvSpPr>
          <p:nvPr>
            <p:ph type="body" sz="quarter" idx="31" hasCustomPrompt="1"/>
          </p:nvPr>
        </p:nvSpPr>
        <p:spPr>
          <a:xfrm>
            <a:off x="1073877" y="5342131"/>
            <a:ext cx="2394514" cy="463050"/>
          </a:xfrm>
          <a:noFill/>
        </p:spPr>
        <p:txBody>
          <a:bodyPr lIns="91440" tIns="91440" rIns="91440" bIns="0" anchor="b">
            <a:noAutofit/>
          </a:bodyPr>
          <a:lstStyle>
            <a:lvl1pPr marL="0" indent="0" algn="r">
              <a:lnSpc>
                <a:spcPct val="100000"/>
              </a:lnSpc>
              <a:buNone/>
              <a:defRPr sz="2400" b="0">
                <a:solidFill>
                  <a:schemeClr val="accent1"/>
                </a:solidFill>
                <a:latin typeface="+mj-lt"/>
              </a:defRPr>
            </a:lvl1pPr>
          </a:lstStyle>
          <a:p>
            <a:pPr lvl="0"/>
            <a:r>
              <a:rPr lang="en-US" dirty="0"/>
              <a:t>Edit text</a:t>
            </a:r>
          </a:p>
        </p:txBody>
      </p:sp>
      <p:sp>
        <p:nvSpPr>
          <p:cNvPr id="30" name="Text Placeholder 8">
            <a:extLst>
              <a:ext uri="{FF2B5EF4-FFF2-40B4-BE49-F238E27FC236}">
                <a16:creationId xmlns:a16="http://schemas.microsoft.com/office/drawing/2014/main" xmlns="" id="{9CD02536-60F8-44F9-BE4E-D20B396C5998}"/>
              </a:ext>
            </a:extLst>
          </p:cNvPr>
          <p:cNvSpPr>
            <a:spLocks noGrp="1"/>
          </p:cNvSpPr>
          <p:nvPr>
            <p:ph type="body" sz="quarter" idx="32" hasCustomPrompt="1"/>
          </p:nvPr>
        </p:nvSpPr>
        <p:spPr>
          <a:xfrm>
            <a:off x="1073877" y="5787928"/>
            <a:ext cx="2394514" cy="568124"/>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072778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ist 1">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6"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6" y="2070259"/>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6" y="3581299"/>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6"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241753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st 2">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6"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6" y="2819235"/>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6"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6" y="4339525"/>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2884518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ist 3">
    <p:bg>
      <p:bgPr>
        <a:solidFill>
          <a:schemeClr val="bg1">
            <a:lumMod val="95000"/>
          </a:schemeClr>
        </a:solidFill>
        <a:effectLst/>
      </p:bgPr>
    </p:bg>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xmlns="" id="{53F6AE58-190D-40D1-8B52-A1B42FCBCBAA}"/>
              </a:ext>
            </a:extLst>
          </p:cNvPr>
          <p:cNvSpPr>
            <a:spLocks noGrp="1"/>
          </p:cNvSpPr>
          <p:nvPr>
            <p:ph type="body" sz="quarter" idx="20" hasCustomPrompt="1"/>
          </p:nvPr>
        </p:nvSpPr>
        <p:spPr>
          <a:xfrm>
            <a:off x="4748846" y="162446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C0ADAE14-1863-4019-9285-3121E9A68089}"/>
              </a:ext>
            </a:extLst>
          </p:cNvPr>
          <p:cNvSpPr>
            <a:spLocks noGrp="1"/>
          </p:cNvSpPr>
          <p:nvPr>
            <p:ph type="body" sz="quarter" idx="21" hasCustomPrompt="1"/>
          </p:nvPr>
        </p:nvSpPr>
        <p:spPr>
          <a:xfrm>
            <a:off x="4748846" y="3586711"/>
            <a:ext cx="3483029" cy="121586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3DEDACCA-19BF-4B85-A9C0-E940FC6F45AD}"/>
              </a:ext>
            </a:extLst>
          </p:cNvPr>
          <p:cNvSpPr>
            <a:spLocks noGrp="1"/>
          </p:cNvSpPr>
          <p:nvPr>
            <p:ph type="body" sz="quarter" idx="23" hasCustomPrompt="1"/>
          </p:nvPr>
        </p:nvSpPr>
        <p:spPr>
          <a:xfrm>
            <a:off x="4748846" y="2391937"/>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6" name="Picture Placeholder 3">
            <a:extLst>
              <a:ext uri="{FF2B5EF4-FFF2-40B4-BE49-F238E27FC236}">
                <a16:creationId xmlns:a16="http://schemas.microsoft.com/office/drawing/2014/main" xmlns="" id="{63B4FA57-1FB5-4184-B4C0-BE1D53849D83}"/>
              </a:ext>
            </a:extLst>
          </p:cNvPr>
          <p:cNvSpPr>
            <a:spLocks noGrp="1"/>
          </p:cNvSpPr>
          <p:nvPr>
            <p:ph type="pic" sz="quarter" idx="16"/>
          </p:nvPr>
        </p:nvSpPr>
        <p:spPr>
          <a:xfrm>
            <a:off x="1664504" y="1853333"/>
            <a:ext cx="1316835" cy="3132124"/>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18" name="Text Placeholder 8">
            <a:extLst>
              <a:ext uri="{FF2B5EF4-FFF2-40B4-BE49-F238E27FC236}">
                <a16:creationId xmlns:a16="http://schemas.microsoft.com/office/drawing/2014/main" xmlns="" id="{6B29B0E6-196D-4DAF-ABC7-905175FDCA5D}"/>
              </a:ext>
            </a:extLst>
          </p:cNvPr>
          <p:cNvSpPr>
            <a:spLocks noGrp="1"/>
          </p:cNvSpPr>
          <p:nvPr>
            <p:ph type="body" sz="quarter" idx="24" hasCustomPrompt="1"/>
          </p:nvPr>
        </p:nvSpPr>
        <p:spPr>
          <a:xfrm>
            <a:off x="4748846" y="3159412"/>
            <a:ext cx="3483029"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Tree>
    <p:extLst>
      <p:ext uri="{BB962C8B-B14F-4D97-AF65-F5344CB8AC3E}">
        <p14:creationId xmlns:p14="http://schemas.microsoft.com/office/powerpoint/2010/main" val="18693702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st with 3D images">
    <p:spTree>
      <p:nvGrpSpPr>
        <p:cNvPr id="1" name=""/>
        <p:cNvGrpSpPr/>
        <p:nvPr/>
      </p:nvGrpSpPr>
      <p:grpSpPr>
        <a:xfrm>
          <a:off x="0" y="0"/>
          <a:ext cx="0" cy="0"/>
          <a:chOff x="0" y="0"/>
          <a:chExt cx="0" cy="0"/>
        </a:xfrm>
      </p:grpSpPr>
      <p:sp>
        <p:nvSpPr>
          <p:cNvPr id="14" name="Picture Placeholder 3">
            <a:extLst>
              <a:ext uri="{FF2B5EF4-FFF2-40B4-BE49-F238E27FC236}">
                <a16:creationId xmlns:a16="http://schemas.microsoft.com/office/drawing/2014/main" xmlns="" id="{8C61E11F-EB2B-406C-A5D9-1DB72C14FEB1}"/>
              </a:ext>
            </a:extLst>
          </p:cNvPr>
          <p:cNvSpPr>
            <a:spLocks noGrp="1"/>
          </p:cNvSpPr>
          <p:nvPr>
            <p:ph type="pic" sz="quarter" idx="29"/>
          </p:nvPr>
        </p:nvSpPr>
        <p:spPr>
          <a:xfrm>
            <a:off x="6959587" y="2374986"/>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1735366" y="2374976"/>
            <a:ext cx="3291683"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1735366" y="2820773"/>
            <a:ext cx="3291683" cy="3191838"/>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7" name="Picture Placeholder 3">
            <a:extLst>
              <a:ext uri="{FF2B5EF4-FFF2-40B4-BE49-F238E27FC236}">
                <a16:creationId xmlns:a16="http://schemas.microsoft.com/office/drawing/2014/main" xmlns="" id="{DC37722A-13A0-420B-80AC-7DE01489F5B7}"/>
              </a:ext>
            </a:extLst>
          </p:cNvPr>
          <p:cNvSpPr>
            <a:spLocks noGrp="1"/>
          </p:cNvSpPr>
          <p:nvPr>
            <p:ph type="pic" sz="quarter" idx="28"/>
          </p:nvPr>
        </p:nvSpPr>
        <p:spPr>
          <a:xfrm>
            <a:off x="5693434" y="2374986"/>
            <a:ext cx="1703912" cy="4063463"/>
          </a:xfrm>
          <a:noFill/>
          <a:ln w="12700">
            <a:noFill/>
          </a:ln>
          <a:effectLst>
            <a:outerShdw blurRad="152400" dir="18900000" sy="23000" kx="-1200000" algn="bl" rotWithShape="0">
              <a:schemeClr val="tx1">
                <a:alpha val="20000"/>
              </a:schemeClr>
            </a:outerShdw>
          </a:effectLst>
          <a:scene3d>
            <a:camera prst="isometricOffAxis2Left"/>
            <a:lightRig rig="balanced" dir="t"/>
          </a:scene3d>
          <a:sp3d extrusionH="63500" prstMaterial="matte">
            <a:bevelT w="12700" h="12700"/>
          </a:sp3d>
        </p:spPr>
        <p:txBody>
          <a:bodyPr anchor="b"/>
          <a:lstStyle>
            <a:lvl1pPr marL="0" indent="0" algn="ctr">
              <a:buNone/>
              <a:defRPr/>
            </a:lvl1pPr>
          </a:lstStyle>
          <a:p>
            <a:endParaRPr lang="en-US"/>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530124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b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66"/>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07120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Abo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374976"/>
            <a:ext cx="4135040"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629842" y="2820775"/>
            <a:ext cx="4477940" cy="1789327"/>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Picture Placeholder 3">
            <a:extLst>
              <a:ext uri="{FF2B5EF4-FFF2-40B4-BE49-F238E27FC236}">
                <a16:creationId xmlns:a16="http://schemas.microsoft.com/office/drawing/2014/main" xmlns="" id="{E4D0D2BF-4396-4263-A926-437353D1914C}"/>
              </a:ext>
            </a:extLst>
          </p:cNvPr>
          <p:cNvSpPr>
            <a:spLocks noGrp="1"/>
          </p:cNvSpPr>
          <p:nvPr>
            <p:ph type="pic" sz="quarter" idx="16"/>
          </p:nvPr>
        </p:nvSpPr>
        <p:spPr>
          <a:xfrm rot="1800000">
            <a:off x="6334585" y="2150866"/>
            <a:ext cx="1511070" cy="3594117"/>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5576953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0" name="Text Placeholder 8">
            <a:extLst>
              <a:ext uri="{FF2B5EF4-FFF2-40B4-BE49-F238E27FC236}">
                <a16:creationId xmlns:a16="http://schemas.microsoft.com/office/drawing/2014/main" xmlns="" id="{8CFF42C5-B202-42B2-B448-8B0D1A94948C}"/>
              </a:ext>
            </a:extLst>
          </p:cNvPr>
          <p:cNvSpPr>
            <a:spLocks noGrp="1"/>
          </p:cNvSpPr>
          <p:nvPr>
            <p:ph type="body" sz="quarter" idx="20" hasCustomPrompt="1"/>
          </p:nvPr>
        </p:nvSpPr>
        <p:spPr>
          <a:xfrm>
            <a:off x="629842" y="2432138"/>
            <a:ext cx="4135040" cy="463050"/>
          </a:xfrm>
          <a:noFill/>
        </p:spPr>
        <p:txBody>
          <a:bodyPr lIns="91440" tIns="91440" rIns="91440" bIns="0" anchor="b">
            <a:noAutofit/>
          </a:bodyPr>
          <a:lstStyle>
            <a:lvl1pPr marL="0" indent="0" algn="l">
              <a:lnSpc>
                <a:spcPct val="100000"/>
              </a:lnSpc>
              <a:buNone/>
              <a:defRPr sz="24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71D421FC-91A4-4720-A7BC-0C3DA652FA54}"/>
              </a:ext>
            </a:extLst>
          </p:cNvPr>
          <p:cNvSpPr>
            <a:spLocks noGrp="1"/>
          </p:cNvSpPr>
          <p:nvPr>
            <p:ph type="body" sz="quarter" idx="21" hasCustomPrompt="1"/>
          </p:nvPr>
        </p:nvSpPr>
        <p:spPr>
          <a:xfrm>
            <a:off x="1902130" y="3053817"/>
            <a:ext cx="2862757"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3" name="Text Placeholder 7">
            <a:extLst>
              <a:ext uri="{FF2B5EF4-FFF2-40B4-BE49-F238E27FC236}">
                <a16:creationId xmlns:a16="http://schemas.microsoft.com/office/drawing/2014/main" xmlns="" id="{92D11F94-FD35-4BC5-819E-A19236938B85}"/>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9" name="Text Placeholder 8">
            <a:extLst>
              <a:ext uri="{FF2B5EF4-FFF2-40B4-BE49-F238E27FC236}">
                <a16:creationId xmlns:a16="http://schemas.microsoft.com/office/drawing/2014/main" xmlns="" id="{D19EA3C8-AC30-49EC-94FF-DFB1096BFDBE}"/>
              </a:ext>
            </a:extLst>
          </p:cNvPr>
          <p:cNvSpPr>
            <a:spLocks noGrp="1"/>
          </p:cNvSpPr>
          <p:nvPr>
            <p:ph type="body" sz="quarter" idx="22" hasCustomPrompt="1"/>
          </p:nvPr>
        </p:nvSpPr>
        <p:spPr>
          <a:xfrm>
            <a:off x="629842" y="4192569"/>
            <a:ext cx="4135040" cy="1138752"/>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2402826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creebshots 2">
    <p:spTree>
      <p:nvGrpSpPr>
        <p:cNvPr id="1" name=""/>
        <p:cNvGrpSpPr/>
        <p:nvPr/>
      </p:nvGrpSpPr>
      <p:grpSpPr>
        <a:xfrm>
          <a:off x="0" y="0"/>
          <a:ext cx="0" cy="0"/>
          <a:chOff x="0" y="0"/>
          <a:chExt cx="0" cy="0"/>
        </a:xfrm>
      </p:grpSpPr>
      <p:sp>
        <p:nvSpPr>
          <p:cNvPr id="21" name="Picture Placeholder 3">
            <a:extLst>
              <a:ext uri="{FF2B5EF4-FFF2-40B4-BE49-F238E27FC236}">
                <a16:creationId xmlns:a16="http://schemas.microsoft.com/office/drawing/2014/main" xmlns="" id="{03C7B090-E250-40A7-82A0-17233F93832D}"/>
              </a:ext>
            </a:extLst>
          </p:cNvPr>
          <p:cNvSpPr>
            <a:spLocks noGrp="1"/>
          </p:cNvSpPr>
          <p:nvPr>
            <p:ph type="pic" sz="quarter" idx="29"/>
          </p:nvPr>
        </p:nvSpPr>
        <p:spPr>
          <a:xfrm>
            <a:off x="6968944" y="2377014"/>
            <a:ext cx="1533128" cy="3656179"/>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pic>
        <p:nvPicPr>
          <p:cNvPr id="19" name="Picture 18">
            <a:extLst>
              <a:ext uri="{FF2B5EF4-FFF2-40B4-BE49-F238E27FC236}">
                <a16:creationId xmlns:a16="http://schemas.microsoft.com/office/drawing/2014/main" xmlns=""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78" y="1828800"/>
            <a:ext cx="2081048" cy="5029198"/>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3821908" y="2550329"/>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0" name="Picture Placeholder 3">
            <a:extLst>
              <a:ext uri="{FF2B5EF4-FFF2-40B4-BE49-F238E27FC236}">
                <a16:creationId xmlns:a16="http://schemas.microsoft.com/office/drawing/2014/main" xmlns="" id="{E9D6827C-C8CC-4470-AC0C-9D1DCCE78358}"/>
              </a:ext>
            </a:extLst>
          </p:cNvPr>
          <p:cNvSpPr>
            <a:spLocks noGrp="1"/>
          </p:cNvSpPr>
          <p:nvPr>
            <p:ph type="pic" sz="quarter" idx="28"/>
          </p:nvPr>
        </p:nvSpPr>
        <p:spPr>
          <a:xfrm>
            <a:off x="5373841" y="2297390"/>
            <a:ext cx="1703912" cy="4063463"/>
          </a:xfrm>
          <a:noFill/>
          <a:ln w="12700">
            <a:noFill/>
          </a:ln>
          <a:effectLst>
            <a:outerShdw blurRad="254000" dir="18900000" sy="23000" kx="-1200000" algn="bl" rotWithShape="0">
              <a:schemeClr val="tx1">
                <a:lumMod val="65000"/>
                <a:lumOff val="35000"/>
                <a:alpha val="20000"/>
              </a:schemeClr>
            </a:outerShdw>
          </a:effectLst>
          <a:scene3d>
            <a:camera prst="perspectiveLeft" fov="5700000"/>
            <a:lightRig rig="balanced" dir="t"/>
          </a:scene3d>
          <a:sp3d extrusionH="101600" prstMaterial="matte">
            <a:bevelT w="12700" h="12700"/>
          </a:sp3d>
        </p:spPr>
        <p:txBody>
          <a:bodyPr anchor="b"/>
          <a:lstStyle>
            <a:lvl1pPr marL="0" indent="0" algn="ctr">
              <a:buNone/>
              <a:defRPr/>
            </a:lvl1pPr>
          </a:lstStyle>
          <a:p>
            <a:endParaRPr lang="en-US"/>
          </a:p>
        </p:txBody>
      </p:sp>
      <p:sp>
        <p:nvSpPr>
          <p:cNvPr id="22" name="Picture Placeholder 3">
            <a:extLst>
              <a:ext uri="{FF2B5EF4-FFF2-40B4-BE49-F238E27FC236}">
                <a16:creationId xmlns:a16="http://schemas.microsoft.com/office/drawing/2014/main" xmlns="" id="{9EAE8288-771D-474C-8D62-123EBB658EE2}"/>
              </a:ext>
            </a:extLst>
          </p:cNvPr>
          <p:cNvSpPr>
            <a:spLocks noGrp="1"/>
          </p:cNvSpPr>
          <p:nvPr>
            <p:ph type="pic" sz="quarter" idx="30"/>
          </p:nvPr>
        </p:nvSpPr>
        <p:spPr>
          <a:xfrm>
            <a:off x="628651" y="2377014"/>
            <a:ext cx="1533128" cy="3656179"/>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
        <p:nvSpPr>
          <p:cNvPr id="23" name="Picture Placeholder 3">
            <a:extLst>
              <a:ext uri="{FF2B5EF4-FFF2-40B4-BE49-F238E27FC236}">
                <a16:creationId xmlns:a16="http://schemas.microsoft.com/office/drawing/2014/main" xmlns="" id="{155485BB-24C2-4D3A-ADA6-35D76AF969E6}"/>
              </a:ext>
            </a:extLst>
          </p:cNvPr>
          <p:cNvSpPr>
            <a:spLocks noGrp="1"/>
          </p:cNvSpPr>
          <p:nvPr>
            <p:ph type="pic" sz="quarter" idx="31"/>
          </p:nvPr>
        </p:nvSpPr>
        <p:spPr>
          <a:xfrm>
            <a:off x="2066251" y="2297390"/>
            <a:ext cx="1703912" cy="4063463"/>
          </a:xfrm>
          <a:noFill/>
          <a:ln w="12700">
            <a:noFill/>
          </a:ln>
          <a:effectLst>
            <a:outerShdw blurRad="254000" dir="13500000" sy="23000" kx="1200000" algn="br" rotWithShape="0">
              <a:schemeClr val="tx1">
                <a:lumMod val="65000"/>
                <a:lumOff val="35000"/>
                <a:alpha val="20000"/>
              </a:schemeClr>
            </a:outerShdw>
          </a:effectLst>
          <a:scene3d>
            <a:camera prst="perspectiveLeft" fov="5700000">
              <a:rot lat="0" lon="20399994" rev="0"/>
            </a:camera>
            <a:lightRig rig="balanced" dir="t"/>
          </a:scene3d>
          <a:sp3d extrusionH="101600" prstMaterial="matte">
            <a:bevelT w="12700" h="12700"/>
          </a:sp3d>
        </p:spPr>
        <p:txBody>
          <a:bodyPr anchor="b"/>
          <a:lstStyle>
            <a:lvl1pPr marL="0" indent="0" algn="ctr">
              <a:buNone/>
              <a:defRPr/>
            </a:lvl1pPr>
          </a:lstStyle>
          <a:p>
            <a:endParaRPr lang="en-US"/>
          </a:p>
        </p:txBody>
      </p:sp>
    </p:spTree>
    <p:extLst>
      <p:ext uri="{BB962C8B-B14F-4D97-AF65-F5344CB8AC3E}">
        <p14:creationId xmlns:p14="http://schemas.microsoft.com/office/powerpoint/2010/main" val="22561793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etrics">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xmlns="" id="{4B34664B-E14E-49E0-8B87-86CF2134B7BB}"/>
              </a:ext>
            </a:extLst>
          </p:cNvPr>
          <p:cNvSpPr/>
          <p:nvPr userDrawn="1"/>
        </p:nvSpPr>
        <p:spPr>
          <a:xfrm>
            <a:off x="1903807" y="2932982"/>
            <a:ext cx="5336384" cy="1906436"/>
          </a:xfrm>
          <a:prstGeom prst="roundRect">
            <a:avLst>
              <a:gd name="adj" fmla="val 50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xmlns="" id="{CC3426DE-24A7-4698-9B75-F183353CE769}"/>
              </a:ext>
            </a:extLst>
          </p:cNvPr>
          <p:cNvSpPr/>
          <p:nvPr userDrawn="1"/>
        </p:nvSpPr>
        <p:spPr>
          <a:xfrm>
            <a:off x="1981919" y="3027873"/>
            <a:ext cx="5180163" cy="1716657"/>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xmlns="" id="{B7B04255-350C-49CC-AD94-CC62AF8B69B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1482" y="1828800"/>
            <a:ext cx="2081047" cy="5029198"/>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3821908" y="2550329"/>
            <a:ext cx="1500188" cy="3557587"/>
          </a:xfrm>
          <a:solidFill>
            <a:schemeClr val="bg1">
              <a:lumMod val="95000"/>
            </a:schemeClr>
          </a:solidFill>
          <a:ln w="12700">
            <a:solidFill>
              <a:schemeClr val="tx1"/>
            </a:solid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 name="Text Placeholder 8">
            <a:extLst>
              <a:ext uri="{FF2B5EF4-FFF2-40B4-BE49-F238E27FC236}">
                <a16:creationId xmlns:a16="http://schemas.microsoft.com/office/drawing/2014/main" xmlns="" id="{49C21859-2DE8-4A8F-9414-9AC1BB998F76}"/>
              </a:ext>
            </a:extLst>
          </p:cNvPr>
          <p:cNvSpPr>
            <a:spLocks noGrp="1"/>
          </p:cNvSpPr>
          <p:nvPr>
            <p:ph type="body" sz="quarter" idx="22" hasCustomPrompt="1"/>
          </p:nvPr>
        </p:nvSpPr>
        <p:spPr>
          <a:xfrm>
            <a:off x="5384686"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3" name="Text Placeholder 8">
            <a:extLst>
              <a:ext uri="{FF2B5EF4-FFF2-40B4-BE49-F238E27FC236}">
                <a16:creationId xmlns:a16="http://schemas.microsoft.com/office/drawing/2014/main" xmlns="" id="{4DCC8FD2-22AE-4FD4-B915-A32628B10B13}"/>
              </a:ext>
            </a:extLst>
          </p:cNvPr>
          <p:cNvSpPr>
            <a:spLocks noGrp="1"/>
          </p:cNvSpPr>
          <p:nvPr>
            <p:ph type="body" sz="quarter" idx="23" hasCustomPrompt="1"/>
          </p:nvPr>
        </p:nvSpPr>
        <p:spPr>
          <a:xfrm>
            <a:off x="5479579" y="4858102"/>
            <a:ext cx="1682504" cy="1249813"/>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a16="http://schemas.microsoft.com/office/drawing/2014/main" xmlns="" id="{1B546ED7-C67B-43EC-A1F9-B9E5A6D461B1}"/>
              </a:ext>
            </a:extLst>
          </p:cNvPr>
          <p:cNvSpPr>
            <a:spLocks noGrp="1"/>
          </p:cNvSpPr>
          <p:nvPr>
            <p:ph type="body" sz="quarter" idx="24" hasCustomPrompt="1"/>
          </p:nvPr>
        </p:nvSpPr>
        <p:spPr>
          <a:xfrm>
            <a:off x="2186797" y="3795983"/>
            <a:ext cx="1572518" cy="624028"/>
          </a:xfrm>
          <a:noFill/>
        </p:spPr>
        <p:txBody>
          <a:bodyPr lIns="91440" tIns="91440" rIns="91440" bIns="0" anchor="ctr">
            <a:noAutofit/>
          </a:bodyPr>
          <a:lstStyle>
            <a:lvl1pPr marL="0" indent="0" algn="ctr">
              <a:lnSpc>
                <a:spcPct val="100000"/>
              </a:lnSpc>
              <a:buNone/>
              <a:defRPr sz="4000" b="0">
                <a:solidFill>
                  <a:schemeClr val="bg1"/>
                </a:solidFill>
                <a:latin typeface="+mn-lt"/>
              </a:defRPr>
            </a:lvl1pPr>
          </a:lstStyle>
          <a:p>
            <a:pPr lvl="0"/>
            <a:r>
              <a:rPr lang="en-US" dirty="0"/>
              <a:t>Edit text</a:t>
            </a:r>
          </a:p>
        </p:txBody>
      </p:sp>
      <p:sp>
        <p:nvSpPr>
          <p:cNvPr id="15" name="Text Placeholder 8">
            <a:extLst>
              <a:ext uri="{FF2B5EF4-FFF2-40B4-BE49-F238E27FC236}">
                <a16:creationId xmlns:a16="http://schemas.microsoft.com/office/drawing/2014/main" xmlns="" id="{F98B1B2B-58FA-4788-B1FE-CEC0659EC22D}"/>
              </a:ext>
            </a:extLst>
          </p:cNvPr>
          <p:cNvSpPr>
            <a:spLocks noGrp="1"/>
          </p:cNvSpPr>
          <p:nvPr>
            <p:ph type="body" sz="quarter" idx="25" hasCustomPrompt="1"/>
          </p:nvPr>
        </p:nvSpPr>
        <p:spPr>
          <a:xfrm>
            <a:off x="1981918" y="4858102"/>
            <a:ext cx="1682504" cy="1249813"/>
          </a:xfrm>
          <a:noFill/>
        </p:spPr>
        <p:txBody>
          <a:bodyPr lIns="91440" tIns="0" rIns="91440" bIns="91440" anchor="t">
            <a:noAutofit/>
          </a:bodyPr>
          <a:lstStyle>
            <a:lvl1pPr marL="0" indent="0" algn="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7947750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 boxes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p:txBody>
          <a:bodyPr/>
          <a:lstStyle>
            <a:lvl1pPr>
              <a:defRPr>
                <a:solidFill>
                  <a:schemeClr val="accent1"/>
                </a:solidFill>
              </a:defRPr>
            </a:lvl1pPr>
          </a:lstStyle>
          <a:p>
            <a:r>
              <a:rPr lang="en-US" dirty="0"/>
              <a:t>CLICK TO EDIT MASTER TITLE STYLE</a:t>
            </a:r>
          </a:p>
        </p:txBody>
      </p:sp>
      <p:sp>
        <p:nvSpPr>
          <p:cNvPr id="18" name="Text Placeholder 7">
            <a:extLst>
              <a:ext uri="{FF2B5EF4-FFF2-40B4-BE49-F238E27FC236}">
                <a16:creationId xmlns:a16="http://schemas.microsoft.com/office/drawing/2014/main" xmlns="" id="{72DAC7F1-A51A-4250-A88C-C14EA1780ED4}"/>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7" name="Text Placeholder 4">
            <a:extLst>
              <a:ext uri="{FF2B5EF4-FFF2-40B4-BE49-F238E27FC236}">
                <a16:creationId xmlns:a16="http://schemas.microsoft.com/office/drawing/2014/main" xmlns="" id="{1D25BFD4-565F-4A39-8FB8-562A4B75BDC7}"/>
              </a:ext>
            </a:extLst>
          </p:cNvPr>
          <p:cNvSpPr>
            <a:spLocks noGrp="1"/>
          </p:cNvSpPr>
          <p:nvPr>
            <p:ph type="body" sz="quarter" idx="21"/>
          </p:nvPr>
        </p:nvSpPr>
        <p:spPr>
          <a:xfrm>
            <a:off x="628655"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0" name="Text Placeholder 4">
            <a:extLst>
              <a:ext uri="{FF2B5EF4-FFF2-40B4-BE49-F238E27FC236}">
                <a16:creationId xmlns:a16="http://schemas.microsoft.com/office/drawing/2014/main" xmlns="" id="{2D46CEA6-F8A2-404A-B72A-02FD8A00D464}"/>
              </a:ext>
            </a:extLst>
          </p:cNvPr>
          <p:cNvSpPr>
            <a:spLocks noGrp="1"/>
          </p:cNvSpPr>
          <p:nvPr>
            <p:ph type="body" sz="quarter" idx="22"/>
          </p:nvPr>
        </p:nvSpPr>
        <p:spPr>
          <a:xfrm>
            <a:off x="3293274"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1" name="Text Placeholder 4">
            <a:extLst>
              <a:ext uri="{FF2B5EF4-FFF2-40B4-BE49-F238E27FC236}">
                <a16:creationId xmlns:a16="http://schemas.microsoft.com/office/drawing/2014/main" xmlns="" id="{7AFAA6A2-01A0-4B25-92EE-C8C096B4DC47}"/>
              </a:ext>
            </a:extLst>
          </p:cNvPr>
          <p:cNvSpPr>
            <a:spLocks noGrp="1"/>
          </p:cNvSpPr>
          <p:nvPr>
            <p:ph type="body" sz="quarter" idx="23"/>
          </p:nvPr>
        </p:nvSpPr>
        <p:spPr>
          <a:xfrm>
            <a:off x="5957892" y="2134859"/>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2" name="Text Placeholder 4">
            <a:extLst>
              <a:ext uri="{FF2B5EF4-FFF2-40B4-BE49-F238E27FC236}">
                <a16:creationId xmlns:a16="http://schemas.microsoft.com/office/drawing/2014/main" xmlns="" id="{8C658271-0864-4BF6-8CFA-13963F6EB703}"/>
              </a:ext>
            </a:extLst>
          </p:cNvPr>
          <p:cNvSpPr>
            <a:spLocks noGrp="1"/>
          </p:cNvSpPr>
          <p:nvPr>
            <p:ph type="body" sz="quarter" idx="24"/>
          </p:nvPr>
        </p:nvSpPr>
        <p:spPr>
          <a:xfrm>
            <a:off x="628655"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3" name="Text Placeholder 4">
            <a:extLst>
              <a:ext uri="{FF2B5EF4-FFF2-40B4-BE49-F238E27FC236}">
                <a16:creationId xmlns:a16="http://schemas.microsoft.com/office/drawing/2014/main" xmlns="" id="{BC05B517-1FB6-40A1-9AA4-26B99DAF59F6}"/>
              </a:ext>
            </a:extLst>
          </p:cNvPr>
          <p:cNvSpPr>
            <a:spLocks noGrp="1"/>
          </p:cNvSpPr>
          <p:nvPr>
            <p:ph type="body" sz="quarter" idx="25"/>
          </p:nvPr>
        </p:nvSpPr>
        <p:spPr>
          <a:xfrm>
            <a:off x="3293274"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
        <p:nvSpPr>
          <p:cNvPr id="24" name="Text Placeholder 4">
            <a:extLst>
              <a:ext uri="{FF2B5EF4-FFF2-40B4-BE49-F238E27FC236}">
                <a16:creationId xmlns:a16="http://schemas.microsoft.com/office/drawing/2014/main" xmlns="" id="{E2645945-1BF9-4D67-A679-C29B0EC25E6C}"/>
              </a:ext>
            </a:extLst>
          </p:cNvPr>
          <p:cNvSpPr>
            <a:spLocks noGrp="1"/>
          </p:cNvSpPr>
          <p:nvPr>
            <p:ph type="body" sz="quarter" idx="26"/>
          </p:nvPr>
        </p:nvSpPr>
        <p:spPr>
          <a:xfrm>
            <a:off x="5957892" y="4316085"/>
            <a:ext cx="2557463" cy="1981198"/>
          </a:xfrm>
          <a:solidFill>
            <a:schemeClr val="bg1">
              <a:lumMod val="95000"/>
            </a:schemeClr>
          </a:solidFill>
          <a:ln>
            <a:noFill/>
          </a:ln>
        </p:spPr>
        <p:txBody>
          <a:bodyPr anchor="b">
            <a:noAutofit/>
          </a:bodyPr>
          <a:lstStyle>
            <a:lvl1pPr marL="0" indent="0" algn="ctr">
              <a:lnSpc>
                <a:spcPct val="130000"/>
              </a:lnSpc>
              <a:buNone/>
              <a:defRPr sz="1100" b="0">
                <a:solidFill>
                  <a:schemeClr val="tx2"/>
                </a:solidFill>
                <a:latin typeface="+mn-lt"/>
              </a:defRPr>
            </a:lvl1pPr>
            <a:lvl2pPr marL="131400" indent="0">
              <a:buNone/>
              <a:defRPr/>
            </a:lvl2pPr>
            <a:lvl3pPr marL="311400" indent="0">
              <a:buNone/>
              <a:defRPr/>
            </a:lvl3pPr>
            <a:lvl4pPr marL="491400" indent="0">
              <a:buNone/>
              <a:defRPr/>
            </a:lvl4pPr>
            <a:lvl5pPr marL="671400" indent="0">
              <a:buNone/>
              <a:defRPr/>
            </a:lvl5pPr>
          </a:lstStyle>
          <a:p>
            <a:pPr lvl="0"/>
            <a:r>
              <a:rPr lang="en-US" dirty="0"/>
              <a:t>Edit Master text styles</a:t>
            </a:r>
          </a:p>
        </p:txBody>
      </p:sp>
    </p:spTree>
    <p:extLst>
      <p:ext uri="{BB962C8B-B14F-4D97-AF65-F5344CB8AC3E}">
        <p14:creationId xmlns:p14="http://schemas.microsoft.com/office/powerpoint/2010/main" val="16381659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hone-half top">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1" y="0"/>
            <a:ext cx="5296341" cy="6858000"/>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4604901" y="1858463"/>
            <a:ext cx="3789011" cy="4999547"/>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a:xfrm>
            <a:off x="628651" y="2627087"/>
            <a:ext cx="3344636" cy="2126340"/>
          </a:xfrm>
        </p:spPr>
        <p:txBody>
          <a:bodyPr/>
          <a:lstStyle>
            <a:lvl1pPr algn="l">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24546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hone-half bottom">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F2BC47-0B25-4E6A-8674-1C553BDC08A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47661" y="0"/>
            <a:ext cx="5296341" cy="6858000"/>
          </a:xfrm>
          <a:prstGeom prst="rect">
            <a:avLst/>
          </a:prstGeom>
        </p:spPr>
      </p:pic>
      <p:sp>
        <p:nvSpPr>
          <p:cNvPr id="12" name="Picture Placeholder 3">
            <a:extLst>
              <a:ext uri="{FF2B5EF4-FFF2-40B4-BE49-F238E27FC236}">
                <a16:creationId xmlns:a16="http://schemas.microsoft.com/office/drawing/2014/main" xmlns="" id="{4033ED13-3173-41FE-9725-485D4F8D74AF}"/>
              </a:ext>
            </a:extLst>
          </p:cNvPr>
          <p:cNvSpPr>
            <a:spLocks noGrp="1"/>
          </p:cNvSpPr>
          <p:nvPr>
            <p:ph type="pic" sz="quarter" idx="16"/>
          </p:nvPr>
        </p:nvSpPr>
        <p:spPr>
          <a:xfrm>
            <a:off x="4604901" y="1"/>
            <a:ext cx="3789011" cy="4959350"/>
          </a:xfrm>
          <a:solidFill>
            <a:schemeClr val="bg1">
              <a:lumMod val="95000"/>
            </a:schemeClr>
          </a:solidFill>
          <a:ln w="12700">
            <a:noFill/>
          </a:ln>
        </p:spPr>
        <p:txBody>
          <a:bodyPr anchor="b"/>
          <a:lstStyle>
            <a:lvl1pPr marL="0" indent="0" algn="ctr">
              <a:buNone/>
              <a:defRPr/>
            </a:lvl1pPr>
          </a:lstStyle>
          <a:p>
            <a:endParaRPr lang="en-US"/>
          </a:p>
        </p:txBody>
      </p:sp>
      <p:sp>
        <p:nvSpPr>
          <p:cNvPr id="5" name="Title 4">
            <a:extLst>
              <a:ext uri="{FF2B5EF4-FFF2-40B4-BE49-F238E27FC236}">
                <a16:creationId xmlns:a16="http://schemas.microsoft.com/office/drawing/2014/main" xmlns="" id="{32190369-CF95-42DD-8ACE-F90C1B1925FA}"/>
              </a:ext>
            </a:extLst>
          </p:cNvPr>
          <p:cNvSpPr>
            <a:spLocks noGrp="1"/>
          </p:cNvSpPr>
          <p:nvPr>
            <p:ph type="title" hasCustomPrompt="1"/>
          </p:nvPr>
        </p:nvSpPr>
        <p:spPr>
          <a:xfrm>
            <a:off x="628651" y="2627087"/>
            <a:ext cx="3344636" cy="2126340"/>
          </a:xfrm>
        </p:spPr>
        <p:txBody>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30221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tat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B8651F1-CD69-41AD-A36D-429C8DEA5D55}"/>
              </a:ext>
            </a:extLst>
          </p:cNvPr>
          <p:cNvSpPr>
            <a:spLocks noGrp="1"/>
          </p:cNvSpPr>
          <p:nvPr>
            <p:ph type="pic" sz="quarter" idx="10"/>
          </p:nvPr>
        </p:nvSpPr>
        <p:spPr>
          <a:xfrm>
            <a:off x="0" y="0"/>
            <a:ext cx="9144000" cy="6858000"/>
          </a:xfrm>
          <a:noFill/>
        </p:spPr>
        <p:txBody>
          <a:bodyPr>
            <a:normAutofit/>
          </a:bodyPr>
          <a:lstStyle>
            <a:lvl1pPr marL="0" indent="0" algn="ctr">
              <a:buNone/>
              <a:defRPr sz="2000"/>
            </a:lvl1pPr>
          </a:lstStyle>
          <a:p>
            <a:endParaRPr lang="en-US"/>
          </a:p>
        </p:txBody>
      </p:sp>
      <p:sp>
        <p:nvSpPr>
          <p:cNvPr id="9" name="Text Placeholder 8">
            <a:extLst>
              <a:ext uri="{FF2B5EF4-FFF2-40B4-BE49-F238E27FC236}">
                <a16:creationId xmlns:a16="http://schemas.microsoft.com/office/drawing/2014/main" xmlns="" id="{534AD8C5-1B97-4055-909B-095F99E85AA6}"/>
              </a:ext>
            </a:extLst>
          </p:cNvPr>
          <p:cNvSpPr>
            <a:spLocks noGrp="1"/>
          </p:cNvSpPr>
          <p:nvPr>
            <p:ph type="body" sz="quarter" idx="11" hasCustomPrompt="1"/>
          </p:nvPr>
        </p:nvSpPr>
        <p:spPr>
          <a:xfrm>
            <a:off x="87967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0" name="Text Placeholder 8">
            <a:extLst>
              <a:ext uri="{FF2B5EF4-FFF2-40B4-BE49-F238E27FC236}">
                <a16:creationId xmlns:a16="http://schemas.microsoft.com/office/drawing/2014/main" xmlns="" id="{A2F02535-550B-4A7E-81B1-84581B3B75C4}"/>
              </a:ext>
            </a:extLst>
          </p:cNvPr>
          <p:cNvSpPr>
            <a:spLocks noGrp="1"/>
          </p:cNvSpPr>
          <p:nvPr>
            <p:ph type="body" sz="quarter" idx="12" hasCustomPrompt="1"/>
          </p:nvPr>
        </p:nvSpPr>
        <p:spPr>
          <a:xfrm>
            <a:off x="2779480"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1" name="Text Placeholder 8">
            <a:extLst>
              <a:ext uri="{FF2B5EF4-FFF2-40B4-BE49-F238E27FC236}">
                <a16:creationId xmlns:a16="http://schemas.microsoft.com/office/drawing/2014/main" xmlns="" id="{17D34109-1F75-4B97-9D33-8A4D4008A374}"/>
              </a:ext>
            </a:extLst>
          </p:cNvPr>
          <p:cNvSpPr>
            <a:spLocks noGrp="1"/>
          </p:cNvSpPr>
          <p:nvPr>
            <p:ph type="body" sz="quarter" idx="13" hasCustomPrompt="1"/>
          </p:nvPr>
        </p:nvSpPr>
        <p:spPr>
          <a:xfrm>
            <a:off x="4679293"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2" name="Text Placeholder 8">
            <a:extLst>
              <a:ext uri="{FF2B5EF4-FFF2-40B4-BE49-F238E27FC236}">
                <a16:creationId xmlns:a16="http://schemas.microsoft.com/office/drawing/2014/main" xmlns="" id="{5D9C5F29-CF7D-4D2A-A112-A54C040E413E}"/>
              </a:ext>
            </a:extLst>
          </p:cNvPr>
          <p:cNvSpPr>
            <a:spLocks noGrp="1"/>
          </p:cNvSpPr>
          <p:nvPr>
            <p:ph type="body" sz="quarter" idx="14" hasCustomPrompt="1"/>
          </p:nvPr>
        </p:nvSpPr>
        <p:spPr>
          <a:xfrm>
            <a:off x="6579102" y="3390181"/>
            <a:ext cx="1701404" cy="681787"/>
          </a:xfrm>
        </p:spPr>
        <p:txBody>
          <a:bodyPr lIns="0" tIns="0" rIns="0" bIns="0" anchor="b">
            <a:noAutofit/>
          </a:bodyPr>
          <a:lstStyle>
            <a:lvl1pPr marL="0" indent="0" algn="ctr">
              <a:lnSpc>
                <a:spcPct val="100000"/>
              </a:lnSpc>
              <a:buNone/>
              <a:defRPr sz="3200" b="1">
                <a:solidFill>
                  <a:schemeClr val="bg1"/>
                </a:solidFill>
                <a:latin typeface="+mj-lt"/>
              </a:defRPr>
            </a:lvl1pPr>
          </a:lstStyle>
          <a:p>
            <a:pPr lvl="0"/>
            <a:r>
              <a:rPr lang="en-US" dirty="0"/>
              <a:t>Edit text</a:t>
            </a:r>
          </a:p>
        </p:txBody>
      </p:sp>
      <p:sp>
        <p:nvSpPr>
          <p:cNvPr id="13" name="Text Placeholder 8">
            <a:extLst>
              <a:ext uri="{FF2B5EF4-FFF2-40B4-BE49-F238E27FC236}">
                <a16:creationId xmlns:a16="http://schemas.microsoft.com/office/drawing/2014/main" xmlns="" id="{C2C2ADF6-572B-4F6E-9EBA-3239194EA934}"/>
              </a:ext>
            </a:extLst>
          </p:cNvPr>
          <p:cNvSpPr>
            <a:spLocks noGrp="1"/>
          </p:cNvSpPr>
          <p:nvPr>
            <p:ph type="body" sz="quarter" idx="15" hasCustomPrompt="1"/>
          </p:nvPr>
        </p:nvSpPr>
        <p:spPr>
          <a:xfrm>
            <a:off x="879670" y="420136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4" name="Text Placeholder 8">
            <a:extLst>
              <a:ext uri="{FF2B5EF4-FFF2-40B4-BE49-F238E27FC236}">
                <a16:creationId xmlns:a16="http://schemas.microsoft.com/office/drawing/2014/main" xmlns="" id="{1DFAF444-AF79-4B16-BB4D-2E26092E9216}"/>
              </a:ext>
            </a:extLst>
          </p:cNvPr>
          <p:cNvSpPr>
            <a:spLocks noGrp="1"/>
          </p:cNvSpPr>
          <p:nvPr>
            <p:ph type="body" sz="quarter" idx="16" hasCustomPrompt="1"/>
          </p:nvPr>
        </p:nvSpPr>
        <p:spPr>
          <a:xfrm>
            <a:off x="2779480" y="420136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5" name="Text Placeholder 8">
            <a:extLst>
              <a:ext uri="{FF2B5EF4-FFF2-40B4-BE49-F238E27FC236}">
                <a16:creationId xmlns:a16="http://schemas.microsoft.com/office/drawing/2014/main" xmlns="" id="{C15E222E-847F-4FD9-96CD-E9F4EE045CEF}"/>
              </a:ext>
            </a:extLst>
          </p:cNvPr>
          <p:cNvSpPr>
            <a:spLocks noGrp="1"/>
          </p:cNvSpPr>
          <p:nvPr>
            <p:ph type="body" sz="quarter" idx="17" hasCustomPrompt="1"/>
          </p:nvPr>
        </p:nvSpPr>
        <p:spPr>
          <a:xfrm>
            <a:off x="4679293" y="420136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
        <p:nvSpPr>
          <p:cNvPr id="16" name="Text Placeholder 8">
            <a:extLst>
              <a:ext uri="{FF2B5EF4-FFF2-40B4-BE49-F238E27FC236}">
                <a16:creationId xmlns:a16="http://schemas.microsoft.com/office/drawing/2014/main" xmlns="" id="{4DCE6D51-4D35-4000-BA9D-DAE274C142D1}"/>
              </a:ext>
            </a:extLst>
          </p:cNvPr>
          <p:cNvSpPr>
            <a:spLocks noGrp="1"/>
          </p:cNvSpPr>
          <p:nvPr>
            <p:ph type="body" sz="quarter" idx="18" hasCustomPrompt="1"/>
          </p:nvPr>
        </p:nvSpPr>
        <p:spPr>
          <a:xfrm>
            <a:off x="6579102" y="4201369"/>
            <a:ext cx="1701404" cy="474153"/>
          </a:xfrm>
        </p:spPr>
        <p:txBody>
          <a:bodyPr lIns="0" tIns="0" rIns="0" bIns="0" anchor="t">
            <a:noAutofit/>
          </a:bodyPr>
          <a:lstStyle>
            <a:lvl1pPr marL="0" indent="0" algn="ctr">
              <a:lnSpc>
                <a:spcPct val="100000"/>
              </a:lnSpc>
              <a:buNone/>
              <a:defRPr sz="1400" b="1">
                <a:solidFill>
                  <a:schemeClr val="bg1"/>
                </a:solidFill>
                <a:latin typeface="+mj-lt"/>
              </a:defRPr>
            </a:lvl1pPr>
          </a:lstStyle>
          <a:p>
            <a:pPr lvl="0"/>
            <a:r>
              <a:rPr lang="en-US" dirty="0"/>
              <a:t>Edit text</a:t>
            </a:r>
          </a:p>
        </p:txBody>
      </p:sp>
    </p:spTree>
    <p:extLst>
      <p:ext uri="{BB962C8B-B14F-4D97-AF65-F5344CB8AC3E}">
        <p14:creationId xmlns:p14="http://schemas.microsoft.com/office/powerpoint/2010/main" val="42644636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02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016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Picture Placeholder 6">
            <a:extLst>
              <a:ext uri="{FF2B5EF4-FFF2-40B4-BE49-F238E27FC236}">
                <a16:creationId xmlns="" xmlns:a16="http://schemas.microsoft.com/office/drawing/2014/main" id="{5FB99223-9C96-4114-9FE0-DE2C0AA923A7}"/>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E43457C3-51EB-4C93-9867-24E7B3E5D640}"/>
              </a:ext>
            </a:extLst>
          </p:cNvPr>
          <p:cNvSpPr>
            <a:spLocks noGrp="1"/>
          </p:cNvSpPr>
          <p:nvPr>
            <p:ph type="ctrTitle" hasCustomPrompt="1"/>
          </p:nvPr>
        </p:nvSpPr>
        <p:spPr>
          <a:xfrm>
            <a:off x="1143000" y="3502326"/>
            <a:ext cx="6858000" cy="939291"/>
          </a:xfrm>
        </p:spPr>
        <p:txBody>
          <a:bodyPr anchor="b">
            <a:normAutofit/>
          </a:bodyPr>
          <a:lstStyle>
            <a:lvl1pPr algn="ctr">
              <a:defRPr sz="4800">
                <a:solidFill>
                  <a:schemeClr val="bg1"/>
                </a:solidFill>
              </a:defRPr>
            </a:lvl1pPr>
          </a:lstStyle>
          <a:p>
            <a:r>
              <a:rPr lang="en-US" dirty="0"/>
              <a:t>Click to edit title</a:t>
            </a:r>
          </a:p>
        </p:txBody>
      </p:sp>
      <p:sp>
        <p:nvSpPr>
          <p:cNvPr id="3" name="Subtitle 2">
            <a:extLst>
              <a:ext uri="{FF2B5EF4-FFF2-40B4-BE49-F238E27FC236}">
                <a16:creationId xmlns="" xmlns:a16="http://schemas.microsoft.com/office/drawing/2014/main" id="{293BFB4B-D875-4A08-B065-96FF7027078F}"/>
              </a:ext>
            </a:extLst>
          </p:cNvPr>
          <p:cNvSpPr>
            <a:spLocks noGrp="1"/>
          </p:cNvSpPr>
          <p:nvPr>
            <p:ph type="subTitle" idx="1"/>
          </p:nvPr>
        </p:nvSpPr>
        <p:spPr>
          <a:xfrm>
            <a:off x="2167390" y="4441616"/>
            <a:ext cx="4809227" cy="849192"/>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79508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8794AC-FDA8-4E98-B0FD-C90B534E38E3}"/>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DEE89F25-ADC0-4CE7-809D-7260E93D4B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1400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76C5A0-F28A-48CC-AF5C-B79FFB5A53B4}"/>
              </a:ext>
            </a:extLst>
          </p:cNvPr>
          <p:cNvSpPr>
            <a:spLocks noGrp="1"/>
          </p:cNvSpPr>
          <p:nvPr>
            <p:ph type="title"/>
          </p:nvPr>
        </p:nvSpPr>
        <p:spPr>
          <a:xfrm>
            <a:off x="623888" y="1709745"/>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0D08266-1D2A-46AC-8A6D-119315E3C9A1}"/>
              </a:ext>
            </a:extLst>
          </p:cNvPr>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5197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666919-AACF-4407-9451-57AB8AF0AE4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572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review with picture">
    <p:bg>
      <p:bgPr>
        <a:solidFill>
          <a:schemeClr val="accent1"/>
        </a:solid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 xmlns:a16="http://schemas.microsoft.com/office/drawing/2014/main" id="{0F864788-84A7-4F85-BA25-E67D30EDE0E6}"/>
              </a:ext>
            </a:extLst>
          </p:cNvPr>
          <p:cNvSpPr>
            <a:spLocks noGrp="1"/>
          </p:cNvSpPr>
          <p:nvPr>
            <p:ph type="pic" sz="quarter" idx="11"/>
          </p:nvPr>
        </p:nvSpPr>
        <p:spPr>
          <a:xfrm>
            <a:off x="3886200" y="2642333"/>
            <a:ext cx="1371600" cy="1828800"/>
          </a:xfrm>
          <a:prstGeom prst="ellipse">
            <a:avLst/>
          </a:prstGeom>
          <a:solidFill>
            <a:schemeClr val="bg1">
              <a:lumMod val="95000"/>
            </a:schemeClr>
          </a:solidFill>
          <a:ln w="63500">
            <a:solidFill>
              <a:schemeClr val="accent1">
                <a:lumMod val="20000"/>
                <a:lumOff val="80000"/>
              </a:schemeClr>
            </a:solidFill>
          </a:ln>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 xmlns:a16="http://schemas.microsoft.com/office/drawing/2014/main"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8" name="Text Placeholder 7">
            <a:extLst>
              <a:ext uri="{FF2B5EF4-FFF2-40B4-BE49-F238E27FC236}">
                <a16:creationId xmlns="" xmlns:a16="http://schemas.microsoft.com/office/drawing/2014/main" id="{E13D2899-D33B-4E48-83ED-CCB832BE3C99}"/>
              </a:ext>
            </a:extLst>
          </p:cNvPr>
          <p:cNvSpPr>
            <a:spLocks noGrp="1"/>
          </p:cNvSpPr>
          <p:nvPr>
            <p:ph type="body" sz="quarter" idx="10"/>
          </p:nvPr>
        </p:nvSpPr>
        <p:spPr>
          <a:xfrm>
            <a:off x="1117346" y="4715421"/>
            <a:ext cx="6911691" cy="762359"/>
          </a:xfrm>
        </p:spPr>
        <p:txBody>
          <a:bodyPr>
            <a:noAutofit/>
          </a:bodyPr>
          <a:lstStyle>
            <a:lvl1pPr marL="0" indent="0" algn="ctr">
              <a:lnSpc>
                <a:spcPct val="150000"/>
              </a:lnSpc>
              <a:buNone/>
              <a:defRPr sz="1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0" name="Text Placeholder 7">
            <a:extLst>
              <a:ext uri="{FF2B5EF4-FFF2-40B4-BE49-F238E27FC236}">
                <a16:creationId xmlns="" xmlns:a16="http://schemas.microsoft.com/office/drawing/2014/main" id="{17FE3BB2-77B4-4843-8DD4-C0012F1BF413}"/>
              </a:ext>
            </a:extLst>
          </p:cNvPr>
          <p:cNvSpPr>
            <a:spLocks noGrp="1"/>
          </p:cNvSpPr>
          <p:nvPr>
            <p:ph type="body" sz="quarter" idx="12" hasCustomPrompt="1"/>
          </p:nvPr>
        </p:nvSpPr>
        <p:spPr>
          <a:xfrm>
            <a:off x="2794960" y="5569436"/>
            <a:ext cx="3556466" cy="339665"/>
          </a:xfrm>
        </p:spPr>
        <p:txBody>
          <a:bodyPr bIns="0" anchor="b">
            <a:noAutofit/>
          </a:bodyPr>
          <a:lstStyle>
            <a:lvl1pPr marL="0" indent="0" algn="ctr">
              <a:lnSpc>
                <a:spcPct val="100000"/>
              </a:lnSpc>
              <a:buNone/>
              <a:defRPr sz="1600" b="1">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name</a:t>
            </a:r>
          </a:p>
        </p:txBody>
      </p:sp>
      <p:sp>
        <p:nvSpPr>
          <p:cNvPr id="11" name="Text Placeholder 7">
            <a:extLst>
              <a:ext uri="{FF2B5EF4-FFF2-40B4-BE49-F238E27FC236}">
                <a16:creationId xmlns="" xmlns:a16="http://schemas.microsoft.com/office/drawing/2014/main" id="{7A97DAE2-A530-428E-B361-0087C64E1A62}"/>
              </a:ext>
            </a:extLst>
          </p:cNvPr>
          <p:cNvSpPr>
            <a:spLocks noGrp="1"/>
          </p:cNvSpPr>
          <p:nvPr>
            <p:ph type="body" sz="quarter" idx="13" hasCustomPrompt="1"/>
          </p:nvPr>
        </p:nvSpPr>
        <p:spPr>
          <a:xfrm>
            <a:off x="2794960" y="5909101"/>
            <a:ext cx="3556466" cy="339665"/>
          </a:xfrm>
        </p:spPr>
        <p:txBody>
          <a:bodyPr bIns="0" anchor="t">
            <a:noAutofit/>
          </a:bodyPr>
          <a:lstStyle>
            <a:lvl1pPr marL="0" indent="0" algn="ctr">
              <a:lnSpc>
                <a:spcPct val="100000"/>
              </a:lnSpc>
              <a:buNone/>
              <a:defRPr sz="1200" b="0">
                <a:solidFill>
                  <a:schemeClr val="bg1"/>
                </a:solidFill>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title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09488"/>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9885937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content and phon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1124854"/>
            <a:ext cx="4161234" cy="986136"/>
          </a:xfrm>
        </p:spPr>
        <p:txBody>
          <a:bodyPr/>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629841" y="1985769"/>
            <a:ext cx="4161234" cy="2567187"/>
          </a:xfrm>
        </p:spPr>
        <p:txBody>
          <a:bodyPr>
            <a:noAutofit/>
          </a:bodyPr>
          <a:lstStyle>
            <a:lvl1pPr marL="0" indent="0" algn="l">
              <a:lnSpc>
                <a:spcPct val="13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111" name="Picture Placeholder 3">
            <a:extLst>
              <a:ext uri="{FF2B5EF4-FFF2-40B4-BE49-F238E27FC236}">
                <a16:creationId xmlns="" xmlns:a16="http://schemas.microsoft.com/office/drawing/2014/main" id="{AF5DDAE1-9F5B-4AF8-970C-F8B8358AEC81}"/>
              </a:ext>
            </a:extLst>
          </p:cNvPr>
          <p:cNvSpPr>
            <a:spLocks noGrp="1"/>
          </p:cNvSpPr>
          <p:nvPr>
            <p:ph type="pic" sz="quarter" idx="16"/>
          </p:nvPr>
        </p:nvSpPr>
        <p:spPr>
          <a:xfrm>
            <a:off x="5805374" y="1643939"/>
            <a:ext cx="2722479" cy="6457081"/>
          </a:xfrm>
          <a:solidFill>
            <a:schemeClr val="bg1">
              <a:lumMod val="95000"/>
            </a:schemeClr>
          </a:solidFill>
          <a:ln w="12700">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8019120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 xmlns:a16="http://schemas.microsoft.com/office/drawing/2014/main"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153442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239670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2587357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features 2">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96E7EB81-DA52-46CA-80B6-126545C2F5F8}"/>
              </a:ext>
            </a:extLst>
          </p:cNvPr>
          <p:cNvSpPr>
            <a:spLocks noGrp="1"/>
          </p:cNvSpPr>
          <p:nvPr>
            <p:ph type="pic" sz="quarter" idx="16"/>
          </p:nvPr>
        </p:nvSpPr>
        <p:spPr>
          <a:xfrm>
            <a:off x="3918066" y="2777414"/>
            <a:ext cx="1308570" cy="3094069"/>
          </a:xfrm>
          <a:solidFill>
            <a:schemeClr val="bg1">
              <a:lumMod val="95000"/>
            </a:schemeClr>
          </a:solidFill>
        </p:spPr>
        <p:txBody>
          <a:bodyPr anchor="b"/>
          <a:lstStyle>
            <a:lvl1pPr marL="0" indent="0" algn="ctr">
              <a:buNone/>
              <a:defRPr/>
            </a:lvl1pPr>
          </a:lstStyle>
          <a:p>
            <a:endParaRPr lang="en-US"/>
          </a:p>
        </p:txBody>
      </p:sp>
      <p:sp>
        <p:nvSpPr>
          <p:cNvPr id="12" name="Picture Placeholder 6">
            <a:extLst>
              <a:ext uri="{FF2B5EF4-FFF2-40B4-BE49-F238E27FC236}">
                <a16:creationId xmlns="" xmlns:a16="http://schemas.microsoft.com/office/drawing/2014/main" id="{8B2EFE66-A823-457F-B332-764392246E01}"/>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1875"/>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 xmlns:a16="http://schemas.microsoft.com/office/drawing/2014/main" id="{7BE843AD-6353-4F07-B917-1913C6B9ED9B}"/>
              </a:ext>
            </a:extLst>
          </p:cNvPr>
          <p:cNvSpPr>
            <a:spLocks noGrp="1"/>
          </p:cNvSpPr>
          <p:nvPr>
            <p:ph type="body" sz="quarter" idx="11" hasCustomPrompt="1"/>
          </p:nvPr>
        </p:nvSpPr>
        <p:spPr>
          <a:xfrm>
            <a:off x="1391013" y="3028440"/>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9" name="Text Placeholder 8">
            <a:extLst>
              <a:ext uri="{FF2B5EF4-FFF2-40B4-BE49-F238E27FC236}">
                <a16:creationId xmlns="" xmlns:a16="http://schemas.microsoft.com/office/drawing/2014/main" id="{60E4B71D-8335-4EEE-B65E-F6F9F89E70DB}"/>
              </a:ext>
            </a:extLst>
          </p:cNvPr>
          <p:cNvSpPr>
            <a:spLocks noGrp="1"/>
          </p:cNvSpPr>
          <p:nvPr>
            <p:ph type="body" sz="quarter" idx="17" hasCustomPrompt="1"/>
          </p:nvPr>
        </p:nvSpPr>
        <p:spPr>
          <a:xfrm>
            <a:off x="1391013" y="3439164"/>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0" name="Text Placeholder 8">
            <a:extLst>
              <a:ext uri="{FF2B5EF4-FFF2-40B4-BE49-F238E27FC236}">
                <a16:creationId xmlns="" xmlns:a16="http://schemas.microsoft.com/office/drawing/2014/main" id="{D0C6BC95-163E-4175-A592-897F44A2F564}"/>
              </a:ext>
            </a:extLst>
          </p:cNvPr>
          <p:cNvSpPr>
            <a:spLocks noGrp="1"/>
          </p:cNvSpPr>
          <p:nvPr>
            <p:ph type="body" sz="quarter" idx="18" hasCustomPrompt="1"/>
          </p:nvPr>
        </p:nvSpPr>
        <p:spPr>
          <a:xfrm>
            <a:off x="1391013" y="5141347"/>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9B17AF3C-4501-48F5-822C-6066287D0CF5}"/>
              </a:ext>
            </a:extLst>
          </p:cNvPr>
          <p:cNvSpPr>
            <a:spLocks noGrp="1"/>
          </p:cNvSpPr>
          <p:nvPr>
            <p:ph type="body" sz="quarter" idx="19" hasCustomPrompt="1"/>
          </p:nvPr>
        </p:nvSpPr>
        <p:spPr>
          <a:xfrm>
            <a:off x="1391013" y="5552075"/>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4" name="Text Placeholder 8">
            <a:extLst>
              <a:ext uri="{FF2B5EF4-FFF2-40B4-BE49-F238E27FC236}">
                <a16:creationId xmlns="" xmlns:a16="http://schemas.microsoft.com/office/drawing/2014/main" id="{20C267FB-DE2A-4F1A-9CF7-5FA23933BE05}"/>
              </a:ext>
            </a:extLst>
          </p:cNvPr>
          <p:cNvSpPr>
            <a:spLocks noGrp="1"/>
          </p:cNvSpPr>
          <p:nvPr>
            <p:ph type="body" sz="quarter" idx="20" hasCustomPrompt="1"/>
          </p:nvPr>
        </p:nvSpPr>
        <p:spPr>
          <a:xfrm>
            <a:off x="5619039" y="3028440"/>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5" name="Text Placeholder 8">
            <a:extLst>
              <a:ext uri="{FF2B5EF4-FFF2-40B4-BE49-F238E27FC236}">
                <a16:creationId xmlns="" xmlns:a16="http://schemas.microsoft.com/office/drawing/2014/main" id="{FD39EF84-5FAD-4CB3-A2A5-F620AB2B7106}"/>
              </a:ext>
            </a:extLst>
          </p:cNvPr>
          <p:cNvSpPr>
            <a:spLocks noGrp="1"/>
          </p:cNvSpPr>
          <p:nvPr>
            <p:ph type="body" sz="quarter" idx="21" hasCustomPrompt="1"/>
          </p:nvPr>
        </p:nvSpPr>
        <p:spPr>
          <a:xfrm>
            <a:off x="5619039" y="3439164"/>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
        <p:nvSpPr>
          <p:cNvPr id="16" name="Text Placeholder 8">
            <a:extLst>
              <a:ext uri="{FF2B5EF4-FFF2-40B4-BE49-F238E27FC236}">
                <a16:creationId xmlns="" xmlns:a16="http://schemas.microsoft.com/office/drawing/2014/main" id="{FE389BA9-96B8-4CD8-89B4-14FA49A9DE5C}"/>
              </a:ext>
            </a:extLst>
          </p:cNvPr>
          <p:cNvSpPr>
            <a:spLocks noGrp="1"/>
          </p:cNvSpPr>
          <p:nvPr>
            <p:ph type="body" sz="quarter" idx="22" hasCustomPrompt="1"/>
          </p:nvPr>
        </p:nvSpPr>
        <p:spPr>
          <a:xfrm>
            <a:off x="5619039" y="5141347"/>
            <a:ext cx="2134657" cy="393475"/>
          </a:xfrm>
        </p:spPr>
        <p:txBody>
          <a:bodyPr lIns="0" tIns="0" rIns="0" bIns="0" anchor="b">
            <a:noAutofit/>
          </a:bodyPr>
          <a:lstStyle>
            <a:lvl1pPr marL="0" indent="0" algn="ctr">
              <a:lnSpc>
                <a:spcPct val="100000"/>
              </a:lnSpc>
              <a:buNone/>
              <a:defRPr sz="1800" b="1">
                <a:solidFill>
                  <a:schemeClr val="bg1"/>
                </a:solidFill>
                <a:latin typeface="+mj-lt"/>
              </a:defRPr>
            </a:lvl1pPr>
          </a:lstStyle>
          <a:p>
            <a:pPr lvl="0"/>
            <a:r>
              <a:rPr lang="en-US" dirty="0"/>
              <a:t>Edit text</a:t>
            </a:r>
          </a:p>
        </p:txBody>
      </p:sp>
      <p:sp>
        <p:nvSpPr>
          <p:cNvPr id="17" name="Text Placeholder 8">
            <a:extLst>
              <a:ext uri="{FF2B5EF4-FFF2-40B4-BE49-F238E27FC236}">
                <a16:creationId xmlns="" xmlns:a16="http://schemas.microsoft.com/office/drawing/2014/main" id="{C2F500D1-E672-44BF-9147-3A42F7087EEE}"/>
              </a:ext>
            </a:extLst>
          </p:cNvPr>
          <p:cNvSpPr>
            <a:spLocks noGrp="1"/>
          </p:cNvSpPr>
          <p:nvPr>
            <p:ph type="body" sz="quarter" idx="23" hasCustomPrompt="1"/>
          </p:nvPr>
        </p:nvSpPr>
        <p:spPr>
          <a:xfrm>
            <a:off x="5619039" y="5552075"/>
            <a:ext cx="2134657" cy="672865"/>
          </a:xfrm>
        </p:spPr>
        <p:txBody>
          <a:bodyPr lIns="0" tIns="0" rIns="0" bIns="0" anchor="t">
            <a:noAutofit/>
          </a:bodyPr>
          <a:lstStyle>
            <a:lvl1pPr marL="0" indent="0" algn="ctr">
              <a:lnSpc>
                <a:spcPct val="150000"/>
              </a:lnSpc>
              <a:spcBef>
                <a:spcPts val="600"/>
              </a:spcBef>
              <a:buNone/>
              <a:defRPr sz="105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1886854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oblique images">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 xmlns:a16="http://schemas.microsoft.com/office/drawing/2014/main" id="{96E7EB81-DA52-46CA-80B6-126545C2F5F8}"/>
              </a:ext>
            </a:extLst>
          </p:cNvPr>
          <p:cNvSpPr>
            <a:spLocks noGrp="1"/>
          </p:cNvSpPr>
          <p:nvPr>
            <p:ph type="pic" sz="quarter" idx="16"/>
          </p:nvPr>
        </p:nvSpPr>
        <p:spPr>
          <a:xfrm rot="18900000">
            <a:off x="7421940" y="-112320"/>
            <a:ext cx="1308570" cy="3094069"/>
          </a:xfrm>
          <a:solidFill>
            <a:schemeClr val="bg1">
              <a:lumMod val="95000"/>
            </a:schemeClr>
          </a:solidFill>
        </p:spPr>
        <p:txBody>
          <a:bodyPr anchor="b"/>
          <a:lstStyle>
            <a:lvl1pPr marL="0" indent="0" algn="ctr">
              <a:buNone/>
              <a:defRPr/>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458483" y="3795847"/>
            <a:ext cx="3603103" cy="1641718"/>
          </a:xfrm>
        </p:spPr>
        <p:txBody>
          <a:bodyPr anchor="b"/>
          <a:lstStyle>
            <a:lvl1pPr algn="l">
              <a:defRPr>
                <a:solidFill>
                  <a:schemeClr val="bg1"/>
                </a:solidFill>
              </a:defRPr>
            </a:lvl1pPr>
          </a:lstStyle>
          <a:p>
            <a:r>
              <a:rPr lang="en-US" dirty="0"/>
              <a:t>CLICK TO EDIT TITLE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458481" y="5448093"/>
            <a:ext cx="3611080" cy="973832"/>
          </a:xfrm>
        </p:spPr>
        <p:txBody>
          <a:bodyPr>
            <a:noAutofit/>
          </a:bodyPr>
          <a:lstStyle>
            <a:lvl1pPr marL="0" indent="0" algn="l">
              <a:lnSpc>
                <a:spcPct val="150000"/>
              </a:lnSpc>
              <a:buNone/>
              <a:defRPr sz="11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grpSp>
        <p:nvGrpSpPr>
          <p:cNvPr id="3" name="Group 17">
            <a:extLst>
              <a:ext uri="{FF2B5EF4-FFF2-40B4-BE49-F238E27FC236}">
                <a16:creationId xmlns="" xmlns:a16="http://schemas.microsoft.com/office/drawing/2014/main" id="{A45E1FB4-3D0B-4D1D-9F87-35F189B06EF3}"/>
              </a:ext>
            </a:extLst>
          </p:cNvPr>
          <p:cNvGrpSpPr/>
          <p:nvPr userDrawn="1"/>
        </p:nvGrpSpPr>
        <p:grpSpPr>
          <a:xfrm rot="18900000">
            <a:off x="7372762" y="-522222"/>
            <a:ext cx="1497212" cy="4035575"/>
            <a:chOff x="5097859" y="2392242"/>
            <a:chExt cx="1996282" cy="4035575"/>
          </a:xfrm>
        </p:grpSpPr>
        <p:sp>
          <p:nvSpPr>
            <p:cNvPr id="19" name="Freeform 5">
              <a:extLst>
                <a:ext uri="{FF2B5EF4-FFF2-40B4-BE49-F238E27FC236}">
                  <a16:creationId xmlns="" xmlns:a16="http://schemas.microsoft.com/office/drawing/2014/main" id="{7B172793-1C30-4A3F-8F4E-B6D06AECF2B7}"/>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 xmlns:a16="http://schemas.microsoft.com/office/drawing/2014/main" id="{055EF6A5-363F-449F-A77F-EE576CA926BC}"/>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 xmlns:a16="http://schemas.microsoft.com/office/drawing/2014/main" id="{48EC5C2C-0D74-4F09-93D1-706514292DE1}"/>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 xmlns:a16="http://schemas.microsoft.com/office/drawing/2014/main" id="{1746FAAF-842C-46E8-AE6B-CA9A2196E56A}"/>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 xmlns:a16="http://schemas.microsoft.com/office/drawing/2014/main" id="{6D2CDFB5-63E2-4681-8F12-555A67F8516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0">
              <a:extLst>
                <a:ext uri="{FF2B5EF4-FFF2-40B4-BE49-F238E27FC236}">
                  <a16:creationId xmlns="" xmlns:a16="http://schemas.microsoft.com/office/drawing/2014/main" id="{370A38D9-C158-4774-B4AA-AF6EFEAD4621}"/>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Oval 11">
              <a:extLst>
                <a:ext uri="{FF2B5EF4-FFF2-40B4-BE49-F238E27FC236}">
                  <a16:creationId xmlns="" xmlns:a16="http://schemas.microsoft.com/office/drawing/2014/main" id="{0ACDB0DA-FCE2-4F68-9C68-158D8C7965F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Oval 12">
              <a:extLst>
                <a:ext uri="{FF2B5EF4-FFF2-40B4-BE49-F238E27FC236}">
                  <a16:creationId xmlns="" xmlns:a16="http://schemas.microsoft.com/office/drawing/2014/main" id="{0DA35B17-BC09-4225-919D-9BB2A493A25C}"/>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Oval 13">
              <a:extLst>
                <a:ext uri="{FF2B5EF4-FFF2-40B4-BE49-F238E27FC236}">
                  <a16:creationId xmlns="" xmlns:a16="http://schemas.microsoft.com/office/drawing/2014/main" id="{345BEB8E-1B36-4512-B25E-0D8E45C292B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 xmlns:a16="http://schemas.microsoft.com/office/drawing/2014/main" id="{A84824F2-72C1-4CD5-BF68-EBD53EBCE394}"/>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Picture Placeholder 3">
            <a:extLst>
              <a:ext uri="{FF2B5EF4-FFF2-40B4-BE49-F238E27FC236}">
                <a16:creationId xmlns="" xmlns:a16="http://schemas.microsoft.com/office/drawing/2014/main" id="{B6544B57-CBEF-4FBA-B5ED-A4A0EDC41433}"/>
              </a:ext>
            </a:extLst>
          </p:cNvPr>
          <p:cNvSpPr>
            <a:spLocks noGrp="1"/>
          </p:cNvSpPr>
          <p:nvPr>
            <p:ph type="pic" sz="quarter" idx="17"/>
          </p:nvPr>
        </p:nvSpPr>
        <p:spPr>
          <a:xfrm rot="18900000">
            <a:off x="7322049" y="2832194"/>
            <a:ext cx="1308570" cy="3094069"/>
          </a:xfrm>
          <a:solidFill>
            <a:schemeClr val="bg1">
              <a:lumMod val="95000"/>
            </a:schemeClr>
          </a:solidFill>
        </p:spPr>
        <p:txBody>
          <a:bodyPr anchor="b"/>
          <a:lstStyle>
            <a:lvl1pPr marL="0" indent="0" algn="ctr">
              <a:buNone/>
              <a:defRPr/>
            </a:lvl1pPr>
          </a:lstStyle>
          <a:p>
            <a:endParaRPr lang="en-US"/>
          </a:p>
        </p:txBody>
      </p:sp>
      <p:grpSp>
        <p:nvGrpSpPr>
          <p:cNvPr id="5" name="Group 29">
            <a:extLst>
              <a:ext uri="{FF2B5EF4-FFF2-40B4-BE49-F238E27FC236}">
                <a16:creationId xmlns="" xmlns:a16="http://schemas.microsoft.com/office/drawing/2014/main" id="{DA202EA8-8707-4F1E-850A-DAC59A7BAE11}"/>
              </a:ext>
            </a:extLst>
          </p:cNvPr>
          <p:cNvGrpSpPr/>
          <p:nvPr userDrawn="1"/>
        </p:nvGrpSpPr>
        <p:grpSpPr>
          <a:xfrm rot="18900000">
            <a:off x="7272871" y="2422292"/>
            <a:ext cx="1497212" cy="4035575"/>
            <a:chOff x="5097859" y="2392242"/>
            <a:chExt cx="1996282" cy="4035575"/>
          </a:xfrm>
        </p:grpSpPr>
        <p:sp>
          <p:nvSpPr>
            <p:cNvPr id="31" name="Freeform 5">
              <a:extLst>
                <a:ext uri="{FF2B5EF4-FFF2-40B4-BE49-F238E27FC236}">
                  <a16:creationId xmlns="" xmlns:a16="http://schemas.microsoft.com/office/drawing/2014/main" id="{9292BCCD-CE0D-48BF-AA51-88D94950D1E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 xmlns:a16="http://schemas.microsoft.com/office/drawing/2014/main" id="{0A9F4FAB-3749-4A73-8A33-B6DAAF6737E7}"/>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 xmlns:a16="http://schemas.microsoft.com/office/drawing/2014/main" id="{F07C31CA-C3EA-4C04-8474-D4A031F01EE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 xmlns:a16="http://schemas.microsoft.com/office/drawing/2014/main" id="{49C043CA-B927-4E03-8530-70D0BA0C2339}"/>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 xmlns:a16="http://schemas.microsoft.com/office/drawing/2014/main" id="{234AB9BC-D7BB-44B0-BCFB-C2927F338B36}"/>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10">
              <a:extLst>
                <a:ext uri="{FF2B5EF4-FFF2-40B4-BE49-F238E27FC236}">
                  <a16:creationId xmlns="" xmlns:a16="http://schemas.microsoft.com/office/drawing/2014/main" id="{B5AB374D-269A-4995-B140-A5660E9BD33B}"/>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11">
              <a:extLst>
                <a:ext uri="{FF2B5EF4-FFF2-40B4-BE49-F238E27FC236}">
                  <a16:creationId xmlns="" xmlns:a16="http://schemas.microsoft.com/office/drawing/2014/main" id="{278BEF83-ADBA-4410-969A-F7F1FB3F55A6}"/>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12">
              <a:extLst>
                <a:ext uri="{FF2B5EF4-FFF2-40B4-BE49-F238E27FC236}">
                  <a16:creationId xmlns="" xmlns:a16="http://schemas.microsoft.com/office/drawing/2014/main" id="{0FEC7896-284D-4851-9C7F-EDB5C02BDE66}"/>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13">
              <a:extLst>
                <a:ext uri="{FF2B5EF4-FFF2-40B4-BE49-F238E27FC236}">
                  <a16:creationId xmlns="" xmlns:a16="http://schemas.microsoft.com/office/drawing/2014/main" id="{7C3A768E-F20A-4961-8080-0695A645697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a:extLst>
                <a:ext uri="{FF2B5EF4-FFF2-40B4-BE49-F238E27FC236}">
                  <a16:creationId xmlns="" xmlns:a16="http://schemas.microsoft.com/office/drawing/2014/main" id="{AD06DBF9-0488-4AAE-BB37-8E4379B64B45}"/>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1" name="Picture Placeholder 3">
            <a:extLst>
              <a:ext uri="{FF2B5EF4-FFF2-40B4-BE49-F238E27FC236}">
                <a16:creationId xmlns="" xmlns:a16="http://schemas.microsoft.com/office/drawing/2014/main" id="{0CE4063D-7D06-4A9F-A157-E2610B2198AE}"/>
              </a:ext>
            </a:extLst>
          </p:cNvPr>
          <p:cNvSpPr>
            <a:spLocks noGrp="1"/>
          </p:cNvSpPr>
          <p:nvPr>
            <p:ph type="pic" sz="quarter" idx="18"/>
          </p:nvPr>
        </p:nvSpPr>
        <p:spPr>
          <a:xfrm rot="18900000">
            <a:off x="4951007" y="-313313"/>
            <a:ext cx="1308570" cy="3094069"/>
          </a:xfrm>
          <a:solidFill>
            <a:schemeClr val="bg1">
              <a:lumMod val="95000"/>
            </a:schemeClr>
          </a:solidFill>
        </p:spPr>
        <p:txBody>
          <a:bodyPr anchor="b"/>
          <a:lstStyle>
            <a:lvl1pPr marL="0" indent="0" algn="ctr">
              <a:buNone/>
              <a:defRPr/>
            </a:lvl1pPr>
          </a:lstStyle>
          <a:p>
            <a:endParaRPr lang="en-US"/>
          </a:p>
        </p:txBody>
      </p:sp>
      <p:grpSp>
        <p:nvGrpSpPr>
          <p:cNvPr id="6" name="Group 41">
            <a:extLst>
              <a:ext uri="{FF2B5EF4-FFF2-40B4-BE49-F238E27FC236}">
                <a16:creationId xmlns="" xmlns:a16="http://schemas.microsoft.com/office/drawing/2014/main" id="{E0B13702-974F-4884-BB7C-633A8FA05338}"/>
              </a:ext>
            </a:extLst>
          </p:cNvPr>
          <p:cNvGrpSpPr/>
          <p:nvPr userDrawn="1"/>
        </p:nvGrpSpPr>
        <p:grpSpPr>
          <a:xfrm rot="18900000">
            <a:off x="4901827" y="-723215"/>
            <a:ext cx="1497212" cy="4035575"/>
            <a:chOff x="5097859" y="2392242"/>
            <a:chExt cx="1996282" cy="4035575"/>
          </a:xfrm>
        </p:grpSpPr>
        <p:sp>
          <p:nvSpPr>
            <p:cNvPr id="43" name="Freeform 5">
              <a:extLst>
                <a:ext uri="{FF2B5EF4-FFF2-40B4-BE49-F238E27FC236}">
                  <a16:creationId xmlns="" xmlns:a16="http://schemas.microsoft.com/office/drawing/2014/main" id="{927F6F81-CC2B-4A2E-A06D-4B900F13C07C}"/>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 xmlns:a16="http://schemas.microsoft.com/office/drawing/2014/main" id="{A06D2B6F-E34F-4320-8014-C034A9DC2BDD}"/>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 xmlns:a16="http://schemas.microsoft.com/office/drawing/2014/main" id="{437D45DC-96FC-413E-9A6A-991B68A2809E}"/>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 xmlns:a16="http://schemas.microsoft.com/office/drawing/2014/main" id="{590E12B5-7BA2-4846-990C-950B50FFE94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 xmlns:a16="http://schemas.microsoft.com/office/drawing/2014/main" id="{90F809EB-3EB8-46BB-9B7E-DFC631F6EF07}"/>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10">
              <a:extLst>
                <a:ext uri="{FF2B5EF4-FFF2-40B4-BE49-F238E27FC236}">
                  <a16:creationId xmlns="" xmlns:a16="http://schemas.microsoft.com/office/drawing/2014/main" id="{04925399-4592-4ACB-ABE9-3BD85766B259}"/>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Oval 11">
              <a:extLst>
                <a:ext uri="{FF2B5EF4-FFF2-40B4-BE49-F238E27FC236}">
                  <a16:creationId xmlns="" xmlns:a16="http://schemas.microsoft.com/office/drawing/2014/main" id="{5226759C-0986-433A-A18F-6D122F80F3CE}"/>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Oval 12">
              <a:extLst>
                <a:ext uri="{FF2B5EF4-FFF2-40B4-BE49-F238E27FC236}">
                  <a16:creationId xmlns="" xmlns:a16="http://schemas.microsoft.com/office/drawing/2014/main" id="{71259188-5B29-403D-BA66-691C06C49052}"/>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Oval 13">
              <a:extLst>
                <a:ext uri="{FF2B5EF4-FFF2-40B4-BE49-F238E27FC236}">
                  <a16:creationId xmlns="" xmlns:a16="http://schemas.microsoft.com/office/drawing/2014/main" id="{FE06C3B3-8086-4B39-9D97-A23B4DD51EA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 xmlns:a16="http://schemas.microsoft.com/office/drawing/2014/main" id="{A248353A-BA26-41D1-9193-97FCE41D397B}"/>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6" name="Picture Placeholder 3">
            <a:extLst>
              <a:ext uri="{FF2B5EF4-FFF2-40B4-BE49-F238E27FC236}">
                <a16:creationId xmlns="" xmlns:a16="http://schemas.microsoft.com/office/drawing/2014/main" id="{AFB7ABC8-C17F-4395-B415-F082ADDD8EE4}"/>
              </a:ext>
            </a:extLst>
          </p:cNvPr>
          <p:cNvSpPr>
            <a:spLocks noGrp="1"/>
          </p:cNvSpPr>
          <p:nvPr>
            <p:ph type="pic" sz="quarter" idx="19"/>
          </p:nvPr>
        </p:nvSpPr>
        <p:spPr>
          <a:xfrm rot="18900000">
            <a:off x="4347746" y="1995427"/>
            <a:ext cx="1308570" cy="3094069"/>
          </a:xfrm>
          <a:solidFill>
            <a:schemeClr val="bg1">
              <a:lumMod val="95000"/>
            </a:schemeClr>
          </a:solidFill>
        </p:spPr>
        <p:txBody>
          <a:bodyPr anchor="b"/>
          <a:lstStyle>
            <a:lvl1pPr marL="0" indent="0" algn="ctr">
              <a:buNone/>
              <a:defRPr/>
            </a:lvl1pPr>
          </a:lstStyle>
          <a:p>
            <a:endParaRPr lang="en-US"/>
          </a:p>
        </p:txBody>
      </p:sp>
      <p:grpSp>
        <p:nvGrpSpPr>
          <p:cNvPr id="7" name="Group 66">
            <a:extLst>
              <a:ext uri="{FF2B5EF4-FFF2-40B4-BE49-F238E27FC236}">
                <a16:creationId xmlns="" xmlns:a16="http://schemas.microsoft.com/office/drawing/2014/main" id="{53197774-A9C1-4D1C-9D0D-79BA677851AB}"/>
              </a:ext>
            </a:extLst>
          </p:cNvPr>
          <p:cNvGrpSpPr/>
          <p:nvPr userDrawn="1"/>
        </p:nvGrpSpPr>
        <p:grpSpPr>
          <a:xfrm rot="18900000">
            <a:off x="4298566" y="1585522"/>
            <a:ext cx="1497212" cy="4035575"/>
            <a:chOff x="5097859" y="2392242"/>
            <a:chExt cx="1996282" cy="4035575"/>
          </a:xfrm>
        </p:grpSpPr>
        <p:sp>
          <p:nvSpPr>
            <p:cNvPr id="68" name="Freeform 5">
              <a:extLst>
                <a:ext uri="{FF2B5EF4-FFF2-40B4-BE49-F238E27FC236}">
                  <a16:creationId xmlns="" xmlns:a16="http://schemas.microsoft.com/office/drawing/2014/main" id="{6C793D5F-229F-4063-BEF9-E3C46F2A9798}"/>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
              <a:extLst>
                <a:ext uri="{FF2B5EF4-FFF2-40B4-BE49-F238E27FC236}">
                  <a16:creationId xmlns="" xmlns:a16="http://schemas.microsoft.com/office/drawing/2014/main" id="{26CC2D0D-C671-427F-B15D-9819693E590F}"/>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7">
              <a:extLst>
                <a:ext uri="{FF2B5EF4-FFF2-40B4-BE49-F238E27FC236}">
                  <a16:creationId xmlns="" xmlns:a16="http://schemas.microsoft.com/office/drawing/2014/main" id="{80BC86BA-B445-48E5-B59B-F3083881987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 xmlns:a16="http://schemas.microsoft.com/office/drawing/2014/main" id="{DDCD1C7B-E9D6-402C-A5D6-DDA57735D586}"/>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 xmlns:a16="http://schemas.microsoft.com/office/drawing/2014/main" id="{ED7A7251-6A2A-45D1-930A-C0FB79DB742A}"/>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
              <a:extLst>
                <a:ext uri="{FF2B5EF4-FFF2-40B4-BE49-F238E27FC236}">
                  <a16:creationId xmlns="" xmlns:a16="http://schemas.microsoft.com/office/drawing/2014/main" id="{AB10DE15-1601-4522-9C18-1983D51F0813}"/>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Oval 11">
              <a:extLst>
                <a:ext uri="{FF2B5EF4-FFF2-40B4-BE49-F238E27FC236}">
                  <a16:creationId xmlns="" xmlns:a16="http://schemas.microsoft.com/office/drawing/2014/main" id="{9BC4D733-D0ED-453E-B668-2E59C0643CC0}"/>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Oval 12">
              <a:extLst>
                <a:ext uri="{FF2B5EF4-FFF2-40B4-BE49-F238E27FC236}">
                  <a16:creationId xmlns="" xmlns:a16="http://schemas.microsoft.com/office/drawing/2014/main" id="{9F7E30D3-1D37-4A02-BDD3-D8D1C7B2CB68}"/>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Oval 13">
              <a:extLst>
                <a:ext uri="{FF2B5EF4-FFF2-40B4-BE49-F238E27FC236}">
                  <a16:creationId xmlns="" xmlns:a16="http://schemas.microsoft.com/office/drawing/2014/main" id="{C09966E1-B0EC-45F4-ACC1-FAF234ED34FA}"/>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 xmlns:a16="http://schemas.microsoft.com/office/drawing/2014/main" id="{3E72ED44-ACE8-46B1-B798-887E9089BA3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8" name="Picture Placeholder 3">
            <a:extLst>
              <a:ext uri="{FF2B5EF4-FFF2-40B4-BE49-F238E27FC236}">
                <a16:creationId xmlns="" xmlns:a16="http://schemas.microsoft.com/office/drawing/2014/main" id="{12014699-5414-4B5F-8F45-3FF2DE186C90}"/>
              </a:ext>
            </a:extLst>
          </p:cNvPr>
          <p:cNvSpPr>
            <a:spLocks noGrp="1"/>
          </p:cNvSpPr>
          <p:nvPr>
            <p:ph type="pic" sz="quarter" idx="20"/>
          </p:nvPr>
        </p:nvSpPr>
        <p:spPr>
          <a:xfrm rot="18900000">
            <a:off x="1976705" y="-1150076"/>
            <a:ext cx="1308570" cy="3094069"/>
          </a:xfrm>
          <a:solidFill>
            <a:schemeClr val="bg1">
              <a:lumMod val="95000"/>
            </a:schemeClr>
          </a:solidFill>
        </p:spPr>
        <p:txBody>
          <a:bodyPr anchor="b"/>
          <a:lstStyle>
            <a:lvl1pPr marL="0" indent="0" algn="ctr">
              <a:buNone/>
              <a:defRPr/>
            </a:lvl1pPr>
          </a:lstStyle>
          <a:p>
            <a:endParaRPr lang="en-US"/>
          </a:p>
        </p:txBody>
      </p:sp>
      <p:grpSp>
        <p:nvGrpSpPr>
          <p:cNvPr id="8" name="Group 78">
            <a:extLst>
              <a:ext uri="{FF2B5EF4-FFF2-40B4-BE49-F238E27FC236}">
                <a16:creationId xmlns="" xmlns:a16="http://schemas.microsoft.com/office/drawing/2014/main" id="{834105F2-96B0-4863-A75A-8E0EB978CAC2}"/>
              </a:ext>
            </a:extLst>
          </p:cNvPr>
          <p:cNvGrpSpPr/>
          <p:nvPr userDrawn="1"/>
        </p:nvGrpSpPr>
        <p:grpSpPr>
          <a:xfrm rot="18900000">
            <a:off x="1927525" y="-1559978"/>
            <a:ext cx="1497212" cy="4035575"/>
            <a:chOff x="5097859" y="2392242"/>
            <a:chExt cx="1996282" cy="4035575"/>
          </a:xfrm>
        </p:grpSpPr>
        <p:sp>
          <p:nvSpPr>
            <p:cNvPr id="80" name="Freeform 5">
              <a:extLst>
                <a:ext uri="{FF2B5EF4-FFF2-40B4-BE49-F238E27FC236}">
                  <a16:creationId xmlns="" xmlns:a16="http://schemas.microsoft.com/office/drawing/2014/main" id="{671BA9C6-14B1-45F1-A0BB-3327BF145772}"/>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6">
              <a:extLst>
                <a:ext uri="{FF2B5EF4-FFF2-40B4-BE49-F238E27FC236}">
                  <a16:creationId xmlns="" xmlns:a16="http://schemas.microsoft.com/office/drawing/2014/main" id="{591FC65A-9395-4F41-92D1-DDA6DA084EA6}"/>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 xmlns:a16="http://schemas.microsoft.com/office/drawing/2014/main" id="{60111961-F7A8-41C4-89C7-0FE62E54211F}"/>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
              <a:extLst>
                <a:ext uri="{FF2B5EF4-FFF2-40B4-BE49-F238E27FC236}">
                  <a16:creationId xmlns="" xmlns:a16="http://schemas.microsoft.com/office/drawing/2014/main" id="{FC3A1992-0A0B-4F1A-AB67-1B3E9E8FA328}"/>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9">
              <a:extLst>
                <a:ext uri="{FF2B5EF4-FFF2-40B4-BE49-F238E27FC236}">
                  <a16:creationId xmlns="" xmlns:a16="http://schemas.microsoft.com/office/drawing/2014/main" id="{6F29872D-E6E0-42F2-A54B-ED425105F47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Rectangle 10">
              <a:extLst>
                <a:ext uri="{FF2B5EF4-FFF2-40B4-BE49-F238E27FC236}">
                  <a16:creationId xmlns="" xmlns:a16="http://schemas.microsoft.com/office/drawing/2014/main" id="{6629A7D7-726B-4057-B38F-EE573B1DE7DE}"/>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Oval 11">
              <a:extLst>
                <a:ext uri="{FF2B5EF4-FFF2-40B4-BE49-F238E27FC236}">
                  <a16:creationId xmlns="" xmlns:a16="http://schemas.microsoft.com/office/drawing/2014/main" id="{1692BA1C-E963-4060-986A-6A1CE446C609}"/>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Oval 12">
              <a:extLst>
                <a:ext uri="{FF2B5EF4-FFF2-40B4-BE49-F238E27FC236}">
                  <a16:creationId xmlns="" xmlns:a16="http://schemas.microsoft.com/office/drawing/2014/main" id="{B825A611-BE78-470B-BD73-A960AE2F6975}"/>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Oval 13">
              <a:extLst>
                <a:ext uri="{FF2B5EF4-FFF2-40B4-BE49-F238E27FC236}">
                  <a16:creationId xmlns="" xmlns:a16="http://schemas.microsoft.com/office/drawing/2014/main" id="{0FA76DED-2091-486E-9875-451529A058CC}"/>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4">
              <a:extLst>
                <a:ext uri="{FF2B5EF4-FFF2-40B4-BE49-F238E27FC236}">
                  <a16:creationId xmlns="" xmlns:a16="http://schemas.microsoft.com/office/drawing/2014/main" id="{F1DAA3ED-CCE5-4C34-BCE0-CCE3AF9684CA}"/>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0" name="Picture Placeholder 3">
            <a:extLst>
              <a:ext uri="{FF2B5EF4-FFF2-40B4-BE49-F238E27FC236}">
                <a16:creationId xmlns="" xmlns:a16="http://schemas.microsoft.com/office/drawing/2014/main" id="{C75BDA61-4240-4431-8B27-F30F2F0902BB}"/>
              </a:ext>
            </a:extLst>
          </p:cNvPr>
          <p:cNvSpPr>
            <a:spLocks noGrp="1"/>
          </p:cNvSpPr>
          <p:nvPr>
            <p:ph type="pic" sz="quarter" idx="21"/>
          </p:nvPr>
        </p:nvSpPr>
        <p:spPr>
          <a:xfrm rot="18900000">
            <a:off x="6720920" y="5110783"/>
            <a:ext cx="1308570" cy="3094069"/>
          </a:xfrm>
          <a:solidFill>
            <a:schemeClr val="bg1">
              <a:lumMod val="95000"/>
            </a:schemeClr>
          </a:solidFill>
        </p:spPr>
        <p:txBody>
          <a:bodyPr anchor="b"/>
          <a:lstStyle>
            <a:lvl1pPr marL="0" indent="0" algn="ctr">
              <a:buNone/>
              <a:defRPr/>
            </a:lvl1pPr>
          </a:lstStyle>
          <a:p>
            <a:endParaRPr lang="en-US"/>
          </a:p>
        </p:txBody>
      </p:sp>
      <p:grpSp>
        <p:nvGrpSpPr>
          <p:cNvPr id="9" name="Group 90">
            <a:extLst>
              <a:ext uri="{FF2B5EF4-FFF2-40B4-BE49-F238E27FC236}">
                <a16:creationId xmlns="" xmlns:a16="http://schemas.microsoft.com/office/drawing/2014/main" id="{12FD0463-2BC1-40EC-BF5D-524854064720}"/>
              </a:ext>
            </a:extLst>
          </p:cNvPr>
          <p:cNvGrpSpPr/>
          <p:nvPr userDrawn="1"/>
        </p:nvGrpSpPr>
        <p:grpSpPr>
          <a:xfrm rot="18900000">
            <a:off x="6671740" y="4700881"/>
            <a:ext cx="1497212" cy="4035575"/>
            <a:chOff x="5097859" y="2392242"/>
            <a:chExt cx="1996282" cy="4035575"/>
          </a:xfrm>
        </p:grpSpPr>
        <p:sp>
          <p:nvSpPr>
            <p:cNvPr id="92" name="Freeform 5">
              <a:extLst>
                <a:ext uri="{FF2B5EF4-FFF2-40B4-BE49-F238E27FC236}">
                  <a16:creationId xmlns="" xmlns:a16="http://schemas.microsoft.com/office/drawing/2014/main" id="{604130CC-993F-45DB-ABD6-4500D5999DD1}"/>
                </a:ext>
              </a:extLst>
            </p:cNvPr>
            <p:cNvSpPr>
              <a:spLocks/>
            </p:cNvSpPr>
            <p:nvPr/>
          </p:nvSpPr>
          <p:spPr bwMode="auto">
            <a:xfrm>
              <a:off x="5097859" y="325807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6">
              <a:extLst>
                <a:ext uri="{FF2B5EF4-FFF2-40B4-BE49-F238E27FC236}">
                  <a16:creationId xmlns="" xmlns:a16="http://schemas.microsoft.com/office/drawing/2014/main" id="{368F584E-7318-41A7-8801-CE40D5026A43}"/>
                </a:ext>
              </a:extLst>
            </p:cNvPr>
            <p:cNvSpPr>
              <a:spLocks/>
            </p:cNvSpPr>
            <p:nvPr/>
          </p:nvSpPr>
          <p:spPr bwMode="auto">
            <a:xfrm>
              <a:off x="7073570" y="3258077"/>
              <a:ext cx="20571" cy="292664"/>
            </a:xfrm>
            <a:custGeom>
              <a:avLst/>
              <a:gdLst>
                <a:gd name="T0" fmla="*/ 0 w 20"/>
                <a:gd name="T1" fmla="*/ 0 h 280"/>
                <a:gd name="T2" fmla="*/ 20 w 20"/>
                <a:gd name="T3" fmla="*/ 20 h 280"/>
                <a:gd name="T4" fmla="*/ 20 w 20"/>
                <a:gd name="T5" fmla="*/ 260 h 280"/>
                <a:gd name="T6" fmla="*/ 0 w 20"/>
                <a:gd name="T7" fmla="*/ 280 h 280"/>
                <a:gd name="T8" fmla="*/ 0 w 20"/>
                <a:gd name="T9" fmla="*/ 280 h 280"/>
                <a:gd name="T10" fmla="*/ 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0" y="0"/>
                  </a:moveTo>
                  <a:cubicBezTo>
                    <a:pt x="11" y="0"/>
                    <a:pt x="20" y="9"/>
                    <a:pt x="20" y="20"/>
                  </a:cubicBezTo>
                  <a:cubicBezTo>
                    <a:pt x="20" y="260"/>
                    <a:pt x="20" y="260"/>
                    <a:pt x="20" y="260"/>
                  </a:cubicBezTo>
                  <a:cubicBezTo>
                    <a:pt x="20" y="271"/>
                    <a:pt x="11" y="280"/>
                    <a:pt x="0" y="280"/>
                  </a:cubicBezTo>
                  <a:cubicBezTo>
                    <a:pt x="0" y="280"/>
                    <a:pt x="0" y="280"/>
                    <a:pt x="0" y="280"/>
                  </a:cubicBezTo>
                  <a:cubicBezTo>
                    <a:pt x="0" y="0"/>
                    <a:pt x="0" y="0"/>
                    <a:pt x="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7">
              <a:extLst>
                <a:ext uri="{FF2B5EF4-FFF2-40B4-BE49-F238E27FC236}">
                  <a16:creationId xmlns="" xmlns:a16="http://schemas.microsoft.com/office/drawing/2014/main" id="{39E19EA2-D394-4DDA-B91C-424C5EC9B83B}"/>
                </a:ext>
              </a:extLst>
            </p:cNvPr>
            <p:cNvSpPr>
              <a:spLocks/>
            </p:cNvSpPr>
            <p:nvPr/>
          </p:nvSpPr>
          <p:spPr bwMode="auto">
            <a:xfrm>
              <a:off x="5097859" y="2902767"/>
              <a:ext cx="21506" cy="158955"/>
            </a:xfrm>
            <a:custGeom>
              <a:avLst/>
              <a:gdLst>
                <a:gd name="T0" fmla="*/ 17 w 20"/>
                <a:gd name="T1" fmla="*/ 0 h 152"/>
                <a:gd name="T2" fmla="*/ 0 w 20"/>
                <a:gd name="T3" fmla="*/ 17 h 152"/>
                <a:gd name="T4" fmla="*/ 0 w 20"/>
                <a:gd name="T5" fmla="*/ 135 h 152"/>
                <a:gd name="T6" fmla="*/ 17 w 20"/>
                <a:gd name="T7" fmla="*/ 152 h 152"/>
                <a:gd name="T8" fmla="*/ 20 w 20"/>
                <a:gd name="T9" fmla="*/ 152 h 152"/>
                <a:gd name="T10" fmla="*/ 20 w 20"/>
                <a:gd name="T11" fmla="*/ 0 h 152"/>
                <a:gd name="T12" fmla="*/ 17 w 20"/>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20" h="152">
                  <a:moveTo>
                    <a:pt x="17" y="0"/>
                  </a:moveTo>
                  <a:cubicBezTo>
                    <a:pt x="8" y="0"/>
                    <a:pt x="0" y="8"/>
                    <a:pt x="0" y="17"/>
                  </a:cubicBezTo>
                  <a:cubicBezTo>
                    <a:pt x="0" y="135"/>
                    <a:pt x="0" y="135"/>
                    <a:pt x="0" y="135"/>
                  </a:cubicBezTo>
                  <a:cubicBezTo>
                    <a:pt x="0" y="144"/>
                    <a:pt x="8" y="152"/>
                    <a:pt x="17" y="152"/>
                  </a:cubicBezTo>
                  <a:cubicBezTo>
                    <a:pt x="20" y="152"/>
                    <a:pt x="20" y="152"/>
                    <a:pt x="20" y="152"/>
                  </a:cubicBezTo>
                  <a:cubicBezTo>
                    <a:pt x="20" y="0"/>
                    <a:pt x="20" y="0"/>
                    <a:pt x="20" y="0"/>
                  </a:cubicBezTo>
                  <a:lnTo>
                    <a:pt x="17" y="0"/>
                  </a:ln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8">
              <a:extLst>
                <a:ext uri="{FF2B5EF4-FFF2-40B4-BE49-F238E27FC236}">
                  <a16:creationId xmlns="" xmlns:a16="http://schemas.microsoft.com/office/drawing/2014/main" id="{292CE7A9-E38B-4A19-9463-19F39DAA987E}"/>
                </a:ext>
              </a:extLst>
            </p:cNvPr>
            <p:cNvSpPr>
              <a:spLocks/>
            </p:cNvSpPr>
            <p:nvPr/>
          </p:nvSpPr>
          <p:spPr bwMode="auto">
            <a:xfrm>
              <a:off x="5097859" y="3630217"/>
              <a:ext cx="21506" cy="292664"/>
            </a:xfrm>
            <a:custGeom>
              <a:avLst/>
              <a:gdLst>
                <a:gd name="T0" fmla="*/ 20 w 20"/>
                <a:gd name="T1" fmla="*/ 0 h 280"/>
                <a:gd name="T2" fmla="*/ 0 w 20"/>
                <a:gd name="T3" fmla="*/ 20 h 280"/>
                <a:gd name="T4" fmla="*/ 0 w 20"/>
                <a:gd name="T5" fmla="*/ 260 h 280"/>
                <a:gd name="T6" fmla="*/ 20 w 20"/>
                <a:gd name="T7" fmla="*/ 280 h 280"/>
                <a:gd name="T8" fmla="*/ 20 w 20"/>
                <a:gd name="T9" fmla="*/ 280 h 280"/>
                <a:gd name="T10" fmla="*/ 20 w 20"/>
                <a:gd name="T11" fmla="*/ 0 h 280"/>
              </a:gdLst>
              <a:ahLst/>
              <a:cxnLst>
                <a:cxn ang="0">
                  <a:pos x="T0" y="T1"/>
                </a:cxn>
                <a:cxn ang="0">
                  <a:pos x="T2" y="T3"/>
                </a:cxn>
                <a:cxn ang="0">
                  <a:pos x="T4" y="T5"/>
                </a:cxn>
                <a:cxn ang="0">
                  <a:pos x="T6" y="T7"/>
                </a:cxn>
                <a:cxn ang="0">
                  <a:pos x="T8" y="T9"/>
                </a:cxn>
                <a:cxn ang="0">
                  <a:pos x="T10" y="T11"/>
                </a:cxn>
              </a:cxnLst>
              <a:rect l="0" t="0" r="r" b="b"/>
              <a:pathLst>
                <a:path w="20" h="280">
                  <a:moveTo>
                    <a:pt x="20" y="0"/>
                  </a:moveTo>
                  <a:cubicBezTo>
                    <a:pt x="9" y="0"/>
                    <a:pt x="0" y="9"/>
                    <a:pt x="0" y="20"/>
                  </a:cubicBezTo>
                  <a:cubicBezTo>
                    <a:pt x="0" y="260"/>
                    <a:pt x="0" y="260"/>
                    <a:pt x="0" y="260"/>
                  </a:cubicBezTo>
                  <a:cubicBezTo>
                    <a:pt x="0" y="271"/>
                    <a:pt x="9" y="280"/>
                    <a:pt x="20" y="280"/>
                  </a:cubicBezTo>
                  <a:cubicBezTo>
                    <a:pt x="20" y="280"/>
                    <a:pt x="20" y="280"/>
                    <a:pt x="20" y="280"/>
                  </a:cubicBezTo>
                  <a:cubicBezTo>
                    <a:pt x="20" y="0"/>
                    <a:pt x="20" y="0"/>
                    <a:pt x="20" y="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
              <a:extLst>
                <a:ext uri="{FF2B5EF4-FFF2-40B4-BE49-F238E27FC236}">
                  <a16:creationId xmlns="" xmlns:a16="http://schemas.microsoft.com/office/drawing/2014/main" id="{025FCDD3-1571-49C4-8AE9-284FEFD4BAB2}"/>
                </a:ext>
              </a:extLst>
            </p:cNvPr>
            <p:cNvSpPr>
              <a:spLocks/>
            </p:cNvSpPr>
            <p:nvPr/>
          </p:nvSpPr>
          <p:spPr bwMode="auto">
            <a:xfrm>
              <a:off x="5119365" y="2392242"/>
              <a:ext cx="1954206" cy="4035575"/>
            </a:xfrm>
            <a:custGeom>
              <a:avLst/>
              <a:gdLst>
                <a:gd name="T0" fmla="*/ 1616 w 1868"/>
                <a:gd name="T1" fmla="*/ 3860 h 3860"/>
                <a:gd name="T2" fmla="*/ 252 w 1868"/>
                <a:gd name="T3" fmla="*/ 3860 h 3860"/>
                <a:gd name="T4" fmla="*/ 0 w 1868"/>
                <a:gd name="T5" fmla="*/ 3608 h 3860"/>
                <a:gd name="T6" fmla="*/ 0 w 1868"/>
                <a:gd name="T7" fmla="*/ 252 h 3860"/>
                <a:gd name="T8" fmla="*/ 252 w 1868"/>
                <a:gd name="T9" fmla="*/ 0 h 3860"/>
                <a:gd name="T10" fmla="*/ 1616 w 1868"/>
                <a:gd name="T11" fmla="*/ 0 h 3860"/>
                <a:gd name="T12" fmla="*/ 1868 w 1868"/>
                <a:gd name="T13" fmla="*/ 252 h 3860"/>
                <a:gd name="T14" fmla="*/ 1868 w 1868"/>
                <a:gd name="T15" fmla="*/ 3608 h 3860"/>
                <a:gd name="T16" fmla="*/ 1616 w 1868"/>
                <a:gd name="T17" fmla="*/ 3860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8" h="3860">
                  <a:moveTo>
                    <a:pt x="1616" y="3860"/>
                  </a:moveTo>
                  <a:cubicBezTo>
                    <a:pt x="252" y="3860"/>
                    <a:pt x="252" y="3860"/>
                    <a:pt x="252" y="3860"/>
                  </a:cubicBezTo>
                  <a:cubicBezTo>
                    <a:pt x="113" y="3860"/>
                    <a:pt x="0" y="3747"/>
                    <a:pt x="0" y="3608"/>
                  </a:cubicBezTo>
                  <a:cubicBezTo>
                    <a:pt x="0" y="252"/>
                    <a:pt x="0" y="252"/>
                    <a:pt x="0" y="252"/>
                  </a:cubicBezTo>
                  <a:cubicBezTo>
                    <a:pt x="0" y="113"/>
                    <a:pt x="113" y="0"/>
                    <a:pt x="252" y="0"/>
                  </a:cubicBezTo>
                  <a:cubicBezTo>
                    <a:pt x="1616" y="0"/>
                    <a:pt x="1616" y="0"/>
                    <a:pt x="1616" y="0"/>
                  </a:cubicBezTo>
                  <a:cubicBezTo>
                    <a:pt x="1755" y="0"/>
                    <a:pt x="1868" y="113"/>
                    <a:pt x="1868" y="252"/>
                  </a:cubicBezTo>
                  <a:cubicBezTo>
                    <a:pt x="1868" y="3608"/>
                    <a:pt x="1868" y="3608"/>
                    <a:pt x="1868" y="3608"/>
                  </a:cubicBezTo>
                  <a:cubicBezTo>
                    <a:pt x="1868" y="3747"/>
                    <a:pt x="1755" y="3860"/>
                    <a:pt x="1616" y="3860"/>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Rectangle 10">
              <a:extLst>
                <a:ext uri="{FF2B5EF4-FFF2-40B4-BE49-F238E27FC236}">
                  <a16:creationId xmlns="" xmlns:a16="http://schemas.microsoft.com/office/drawing/2014/main" id="{21E7E172-E462-464F-BDF4-49A9DD12C1AA}"/>
                </a:ext>
              </a:extLst>
            </p:cNvPr>
            <p:cNvSpPr>
              <a:spLocks noChangeArrowheads="1"/>
            </p:cNvSpPr>
            <p:nvPr/>
          </p:nvSpPr>
          <p:spPr bwMode="auto">
            <a:xfrm>
              <a:off x="5224088" y="2772798"/>
              <a:ext cx="1744760" cy="3098678"/>
            </a:xfrm>
            <a:prstGeom prst="rect">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Oval 11">
              <a:extLst>
                <a:ext uri="{FF2B5EF4-FFF2-40B4-BE49-F238E27FC236}">
                  <a16:creationId xmlns="" xmlns:a16="http://schemas.microsoft.com/office/drawing/2014/main" id="{DEDCAEAA-B1EF-4ABA-BC16-4B49420C2F27}"/>
                </a:ext>
              </a:extLst>
            </p:cNvPr>
            <p:cNvSpPr>
              <a:spLocks noChangeArrowheads="1"/>
            </p:cNvSpPr>
            <p:nvPr/>
          </p:nvSpPr>
          <p:spPr bwMode="auto">
            <a:xfrm>
              <a:off x="5947798" y="6009860"/>
              <a:ext cx="301079" cy="301079"/>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Oval 12">
              <a:extLst>
                <a:ext uri="{FF2B5EF4-FFF2-40B4-BE49-F238E27FC236}">
                  <a16:creationId xmlns="" xmlns:a16="http://schemas.microsoft.com/office/drawing/2014/main" id="{BAFFD24C-F491-4FE7-89C8-D48B578BBB5A}"/>
                </a:ext>
              </a:extLst>
            </p:cNvPr>
            <p:cNvSpPr>
              <a:spLocks noChangeArrowheads="1"/>
            </p:cNvSpPr>
            <p:nvPr/>
          </p:nvSpPr>
          <p:spPr bwMode="auto">
            <a:xfrm>
              <a:off x="6073092" y="2488549"/>
              <a:ext cx="50491" cy="50491"/>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Oval 13">
              <a:extLst>
                <a:ext uri="{FF2B5EF4-FFF2-40B4-BE49-F238E27FC236}">
                  <a16:creationId xmlns="" xmlns:a16="http://schemas.microsoft.com/office/drawing/2014/main" id="{42D3D981-8E99-48A5-9168-70051D8F8ED3}"/>
                </a:ext>
              </a:extLst>
            </p:cNvPr>
            <p:cNvSpPr>
              <a:spLocks noChangeArrowheads="1"/>
            </p:cNvSpPr>
            <p:nvPr/>
          </p:nvSpPr>
          <p:spPr bwMode="auto">
            <a:xfrm>
              <a:off x="5755183" y="2613843"/>
              <a:ext cx="58907" cy="58907"/>
            </a:xfrm>
            <a:prstGeom prst="ellipse">
              <a:avLst/>
            </a:pr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4">
              <a:extLst>
                <a:ext uri="{FF2B5EF4-FFF2-40B4-BE49-F238E27FC236}">
                  <a16:creationId xmlns="" xmlns:a16="http://schemas.microsoft.com/office/drawing/2014/main" id="{0C8A6538-2D53-4F29-A165-7DE857F02A40}"/>
                </a:ext>
              </a:extLst>
            </p:cNvPr>
            <p:cNvSpPr>
              <a:spLocks/>
            </p:cNvSpPr>
            <p:nvPr/>
          </p:nvSpPr>
          <p:spPr bwMode="auto">
            <a:xfrm>
              <a:off x="5951539" y="2626933"/>
              <a:ext cx="292664" cy="33661"/>
            </a:xfrm>
            <a:custGeom>
              <a:avLst/>
              <a:gdLst>
                <a:gd name="T0" fmla="*/ 264 w 280"/>
                <a:gd name="T1" fmla="*/ 32 h 32"/>
                <a:gd name="T2" fmla="*/ 16 w 280"/>
                <a:gd name="T3" fmla="*/ 32 h 32"/>
                <a:gd name="T4" fmla="*/ 0 w 280"/>
                <a:gd name="T5" fmla="*/ 16 h 32"/>
                <a:gd name="T6" fmla="*/ 0 w 280"/>
                <a:gd name="T7" fmla="*/ 16 h 32"/>
                <a:gd name="T8" fmla="*/ 16 w 280"/>
                <a:gd name="T9" fmla="*/ 0 h 32"/>
                <a:gd name="T10" fmla="*/ 264 w 280"/>
                <a:gd name="T11" fmla="*/ 0 h 32"/>
                <a:gd name="T12" fmla="*/ 280 w 280"/>
                <a:gd name="T13" fmla="*/ 16 h 32"/>
                <a:gd name="T14" fmla="*/ 280 w 280"/>
                <a:gd name="T15" fmla="*/ 16 h 32"/>
                <a:gd name="T16" fmla="*/ 264 w 280"/>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 h="32">
                  <a:moveTo>
                    <a:pt x="264" y="32"/>
                  </a:moveTo>
                  <a:cubicBezTo>
                    <a:pt x="16" y="32"/>
                    <a:pt x="16" y="32"/>
                    <a:pt x="16" y="32"/>
                  </a:cubicBezTo>
                  <a:cubicBezTo>
                    <a:pt x="7" y="32"/>
                    <a:pt x="0" y="25"/>
                    <a:pt x="0" y="16"/>
                  </a:cubicBezTo>
                  <a:cubicBezTo>
                    <a:pt x="0" y="16"/>
                    <a:pt x="0" y="16"/>
                    <a:pt x="0" y="16"/>
                  </a:cubicBezTo>
                  <a:cubicBezTo>
                    <a:pt x="0" y="7"/>
                    <a:pt x="7" y="0"/>
                    <a:pt x="16" y="0"/>
                  </a:cubicBezTo>
                  <a:cubicBezTo>
                    <a:pt x="264" y="0"/>
                    <a:pt x="264" y="0"/>
                    <a:pt x="264" y="0"/>
                  </a:cubicBezTo>
                  <a:cubicBezTo>
                    <a:pt x="273" y="0"/>
                    <a:pt x="280" y="7"/>
                    <a:pt x="280" y="16"/>
                  </a:cubicBezTo>
                  <a:cubicBezTo>
                    <a:pt x="280" y="16"/>
                    <a:pt x="280" y="16"/>
                    <a:pt x="280" y="16"/>
                  </a:cubicBezTo>
                  <a:cubicBezTo>
                    <a:pt x="280" y="25"/>
                    <a:pt x="273" y="32"/>
                    <a:pt x="264" y="32"/>
                  </a:cubicBezTo>
                  <a:close/>
                </a:path>
              </a:pathLst>
            </a:custGeom>
            <a:noFill/>
            <a:ln w="1270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08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creebshots 3">
    <p:spTree>
      <p:nvGrpSpPr>
        <p:cNvPr id="1" name=""/>
        <p:cNvGrpSpPr/>
        <p:nvPr/>
      </p:nvGrpSpPr>
      <p:grpSpPr>
        <a:xfrm>
          <a:off x="0" y="0"/>
          <a:ext cx="0" cy="0"/>
          <a:chOff x="0" y="0"/>
          <a:chExt cx="0" cy="0"/>
        </a:xfrm>
      </p:grpSpPr>
      <p:sp>
        <p:nvSpPr>
          <p:cNvPr id="9" name="Picture Placeholder 6">
            <a:extLst>
              <a:ext uri="{FF2B5EF4-FFF2-40B4-BE49-F238E27FC236}">
                <a16:creationId xmlns="" xmlns:a16="http://schemas.microsoft.com/office/drawing/2014/main" id="{0F864788-84A7-4F85-BA25-E67D30EDE0E6}"/>
              </a:ext>
            </a:extLst>
          </p:cNvPr>
          <p:cNvSpPr>
            <a:spLocks noGrp="1"/>
          </p:cNvSpPr>
          <p:nvPr>
            <p:ph type="pic" sz="quarter" idx="11"/>
          </p:nvPr>
        </p:nvSpPr>
        <p:spPr>
          <a:xfrm>
            <a:off x="1437829" y="2497034"/>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4" name="Picture Placeholder 6">
            <a:extLst>
              <a:ext uri="{FF2B5EF4-FFF2-40B4-BE49-F238E27FC236}">
                <a16:creationId xmlns="" xmlns:a16="http://schemas.microsoft.com/office/drawing/2014/main" id="{467AF57F-6BBF-42D1-97D7-9A06109F9B63}"/>
              </a:ext>
            </a:extLst>
          </p:cNvPr>
          <p:cNvSpPr>
            <a:spLocks noGrp="1"/>
          </p:cNvSpPr>
          <p:nvPr>
            <p:ph type="pic" sz="quarter" idx="16"/>
          </p:nvPr>
        </p:nvSpPr>
        <p:spPr>
          <a:xfrm>
            <a:off x="3748237" y="2497034"/>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
        <p:nvSpPr>
          <p:cNvPr id="15" name="Picture Placeholder 6">
            <a:extLst>
              <a:ext uri="{FF2B5EF4-FFF2-40B4-BE49-F238E27FC236}">
                <a16:creationId xmlns="" xmlns:a16="http://schemas.microsoft.com/office/drawing/2014/main" id="{50188513-3310-4640-9FC3-F561CBED83D3}"/>
              </a:ext>
            </a:extLst>
          </p:cNvPr>
          <p:cNvSpPr>
            <a:spLocks noGrp="1"/>
          </p:cNvSpPr>
          <p:nvPr>
            <p:ph type="pic" sz="quarter" idx="17"/>
          </p:nvPr>
        </p:nvSpPr>
        <p:spPr>
          <a:xfrm>
            <a:off x="6058645" y="2497034"/>
            <a:ext cx="1640648" cy="3877893"/>
          </a:xfrm>
          <a:prstGeom prst="rect">
            <a:avLst/>
          </a:prstGeom>
          <a:solidFill>
            <a:schemeClr val="bg1">
              <a:lumMod val="95000"/>
            </a:schemeClr>
          </a:solidFill>
          <a:ln w="63500">
            <a:noFill/>
          </a:ln>
          <a:effectLst>
            <a:outerShdw blurRad="127000" dist="63500" dir="7800000" algn="t" rotWithShape="0">
              <a:schemeClr val="bg1">
                <a:lumMod val="65000"/>
                <a:alpha val="40000"/>
              </a:schemeClr>
            </a:outerShdw>
          </a:effectLst>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40986245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creebshots 4">
    <p:spTree>
      <p:nvGrpSpPr>
        <p:cNvPr id="1" name=""/>
        <p:cNvGrpSpPr/>
        <p:nvPr/>
      </p:nvGrpSpPr>
      <p:grpSpPr>
        <a:xfrm>
          <a:off x="0" y="0"/>
          <a:ext cx="0" cy="0"/>
          <a:chOff x="0" y="0"/>
          <a:chExt cx="0" cy="0"/>
        </a:xfrm>
      </p:grpSpPr>
      <p:sp>
        <p:nvSpPr>
          <p:cNvPr id="9" name="Picture Placeholder 6">
            <a:extLst>
              <a:ext uri="{FF2B5EF4-FFF2-40B4-BE49-F238E27FC236}">
                <a16:creationId xmlns="" xmlns:a16="http://schemas.microsoft.com/office/drawing/2014/main" id="{0F864788-84A7-4F85-BA25-E67D30EDE0E6}"/>
              </a:ext>
            </a:extLst>
          </p:cNvPr>
          <p:cNvSpPr>
            <a:spLocks noGrp="1"/>
          </p:cNvSpPr>
          <p:nvPr>
            <p:ph type="pic" sz="quarter" idx="11"/>
          </p:nvPr>
        </p:nvSpPr>
        <p:spPr>
          <a:xfrm>
            <a:off x="5779072" y="2075069"/>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5102412" cy="986136"/>
          </a:xfrm>
        </p:spPr>
        <p:txBody>
          <a:bodyPr/>
          <a:lstStyle>
            <a:lvl1pPr algn="l">
              <a:defRPr>
                <a:solidFill>
                  <a:schemeClr val="accent1"/>
                </a:solidFill>
              </a:defRPr>
            </a:lvl1pPr>
          </a:lstStyle>
          <a:p>
            <a:r>
              <a:rPr lang="en-US" dirty="0"/>
              <a:t>CLICK TO EDIT TITLE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629844" y="1414632"/>
            <a:ext cx="360640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Picture Placeholder 6">
            <a:extLst>
              <a:ext uri="{FF2B5EF4-FFF2-40B4-BE49-F238E27FC236}">
                <a16:creationId xmlns="" xmlns:a16="http://schemas.microsoft.com/office/drawing/2014/main" id="{3D6F1F53-F3A4-405C-BCEA-B58AE60EC63E}"/>
              </a:ext>
            </a:extLst>
          </p:cNvPr>
          <p:cNvSpPr>
            <a:spLocks noGrp="1"/>
          </p:cNvSpPr>
          <p:nvPr>
            <p:ph type="pic" sz="quarter" idx="16"/>
          </p:nvPr>
        </p:nvSpPr>
        <p:spPr>
          <a:xfrm>
            <a:off x="7443895" y="415203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8" name="Picture Placeholder 6">
            <a:extLst>
              <a:ext uri="{FF2B5EF4-FFF2-40B4-BE49-F238E27FC236}">
                <a16:creationId xmlns="" xmlns:a16="http://schemas.microsoft.com/office/drawing/2014/main" id="{90DFA29A-B124-437B-8757-9F7B334BFCBC}"/>
              </a:ext>
            </a:extLst>
          </p:cNvPr>
          <p:cNvSpPr>
            <a:spLocks noGrp="1"/>
          </p:cNvSpPr>
          <p:nvPr>
            <p:ph type="pic" sz="quarter" idx="17"/>
          </p:nvPr>
        </p:nvSpPr>
        <p:spPr>
          <a:xfrm>
            <a:off x="6469564" y="629012"/>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0" name="Picture Placeholder 6">
            <a:extLst>
              <a:ext uri="{FF2B5EF4-FFF2-40B4-BE49-F238E27FC236}">
                <a16:creationId xmlns="" xmlns:a16="http://schemas.microsoft.com/office/drawing/2014/main" id="{9BACE819-2D17-4136-AF1E-FA0EB707431D}"/>
              </a:ext>
            </a:extLst>
          </p:cNvPr>
          <p:cNvSpPr>
            <a:spLocks noGrp="1"/>
          </p:cNvSpPr>
          <p:nvPr>
            <p:ph type="pic" sz="quarter" idx="18"/>
          </p:nvPr>
        </p:nvSpPr>
        <p:spPr>
          <a:xfrm>
            <a:off x="8134384" y="2705976"/>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1" name="Picture Placeholder 6">
            <a:extLst>
              <a:ext uri="{FF2B5EF4-FFF2-40B4-BE49-F238E27FC236}">
                <a16:creationId xmlns="" xmlns:a16="http://schemas.microsoft.com/office/drawing/2014/main" id="{FDD06E15-F29C-428C-B081-CFF633CF130C}"/>
              </a:ext>
            </a:extLst>
          </p:cNvPr>
          <p:cNvSpPr>
            <a:spLocks noGrp="1"/>
          </p:cNvSpPr>
          <p:nvPr>
            <p:ph type="pic" sz="quarter" idx="19"/>
          </p:nvPr>
        </p:nvSpPr>
        <p:spPr>
          <a:xfrm>
            <a:off x="2789770" y="2980114"/>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2" name="Picture Placeholder 6">
            <a:extLst>
              <a:ext uri="{FF2B5EF4-FFF2-40B4-BE49-F238E27FC236}">
                <a16:creationId xmlns="" xmlns:a16="http://schemas.microsoft.com/office/drawing/2014/main" id="{E2A1CE0A-200E-4F80-84D7-73005480AB18}"/>
              </a:ext>
            </a:extLst>
          </p:cNvPr>
          <p:cNvSpPr>
            <a:spLocks noGrp="1"/>
          </p:cNvSpPr>
          <p:nvPr>
            <p:ph type="pic" sz="quarter" idx="20"/>
          </p:nvPr>
        </p:nvSpPr>
        <p:spPr>
          <a:xfrm>
            <a:off x="4454593" y="505707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6" name="Picture Placeholder 6">
            <a:extLst>
              <a:ext uri="{FF2B5EF4-FFF2-40B4-BE49-F238E27FC236}">
                <a16:creationId xmlns="" xmlns:a16="http://schemas.microsoft.com/office/drawing/2014/main" id="{FE704E5F-B24D-42E7-83F0-5EFA757D4EF9}"/>
              </a:ext>
            </a:extLst>
          </p:cNvPr>
          <p:cNvSpPr>
            <a:spLocks noGrp="1"/>
          </p:cNvSpPr>
          <p:nvPr>
            <p:ph type="pic" sz="quarter" idx="21"/>
          </p:nvPr>
        </p:nvSpPr>
        <p:spPr>
          <a:xfrm>
            <a:off x="3927079" y="2081701"/>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7" name="Picture Placeholder 6">
            <a:extLst>
              <a:ext uri="{FF2B5EF4-FFF2-40B4-BE49-F238E27FC236}">
                <a16:creationId xmlns="" xmlns:a16="http://schemas.microsoft.com/office/drawing/2014/main" id="{D9411F67-555D-4165-A181-59BE31979453}"/>
              </a:ext>
            </a:extLst>
          </p:cNvPr>
          <p:cNvSpPr>
            <a:spLocks noGrp="1"/>
          </p:cNvSpPr>
          <p:nvPr>
            <p:ph type="pic" sz="quarter" idx="22"/>
          </p:nvPr>
        </p:nvSpPr>
        <p:spPr>
          <a:xfrm>
            <a:off x="5591902" y="4158668"/>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
        <p:nvSpPr>
          <p:cNvPr id="18" name="Picture Placeholder 6">
            <a:extLst>
              <a:ext uri="{FF2B5EF4-FFF2-40B4-BE49-F238E27FC236}">
                <a16:creationId xmlns="" xmlns:a16="http://schemas.microsoft.com/office/drawing/2014/main" id="{1D8FD575-47A6-4948-A0EE-40B6D95F4961}"/>
              </a:ext>
            </a:extLst>
          </p:cNvPr>
          <p:cNvSpPr>
            <a:spLocks noGrp="1"/>
          </p:cNvSpPr>
          <p:nvPr>
            <p:ph type="pic" sz="quarter" idx="23"/>
          </p:nvPr>
        </p:nvSpPr>
        <p:spPr>
          <a:xfrm>
            <a:off x="2197123" y="4545589"/>
            <a:ext cx="1640648" cy="3877893"/>
          </a:xfrm>
          <a:prstGeom prst="rect">
            <a:avLst/>
          </a:prstGeom>
          <a:solidFill>
            <a:schemeClr val="bg1">
              <a:lumMod val="95000"/>
            </a:schemeClr>
          </a:solidFill>
          <a:ln w="63500">
            <a:noFill/>
          </a:ln>
          <a:effectLst>
            <a:outerShdw blurRad="50800" dist="63500" dir="7800000" algn="t" rotWithShape="0">
              <a:schemeClr val="bg1">
                <a:lumMod val="65000"/>
                <a:alpha val="40000"/>
              </a:schemeClr>
            </a:outerShdw>
          </a:effectLst>
          <a:scene3d>
            <a:camera prst="isometricOffAxis1Top">
              <a:rot lat="19192724" lon="19025139" rev="2831998"/>
            </a:camera>
            <a:lightRig rig="balanced" dir="t"/>
          </a:scene3d>
          <a:sp3d prstMaterial="matte"/>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3826350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eatures 5">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3487230" y="630641"/>
            <a:ext cx="4964614"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3487229" y="1703041"/>
            <a:ext cx="4964613"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1" name="Picture Placeholder 20">
            <a:extLst>
              <a:ext uri="{FF2B5EF4-FFF2-40B4-BE49-F238E27FC236}">
                <a16:creationId xmlns="" xmlns:a16="http://schemas.microsoft.com/office/drawing/2014/main" id="{3FB10468-7439-4150-81DB-CDB1DE4533C3}"/>
              </a:ext>
            </a:extLst>
          </p:cNvPr>
          <p:cNvSpPr>
            <a:spLocks noGrp="1"/>
          </p:cNvSpPr>
          <p:nvPr>
            <p:ph type="pic" sz="quarter" idx="17"/>
          </p:nvPr>
        </p:nvSpPr>
        <p:spPr>
          <a:xfrm>
            <a:off x="889403" y="754500"/>
            <a:ext cx="1891253" cy="545220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4" name="Text Placeholder 8">
            <a:extLst>
              <a:ext uri="{FF2B5EF4-FFF2-40B4-BE49-F238E27FC236}">
                <a16:creationId xmlns="" xmlns:a16="http://schemas.microsoft.com/office/drawing/2014/main" id="{C539BD2B-B250-41F9-A19D-4616D61B739A}"/>
              </a:ext>
            </a:extLst>
          </p:cNvPr>
          <p:cNvSpPr>
            <a:spLocks noGrp="1"/>
          </p:cNvSpPr>
          <p:nvPr>
            <p:ph type="body" sz="quarter" idx="20" hasCustomPrompt="1"/>
          </p:nvPr>
        </p:nvSpPr>
        <p:spPr>
          <a:xfrm>
            <a:off x="4147149" y="263421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5" name="Text Placeholder 8">
            <a:extLst>
              <a:ext uri="{FF2B5EF4-FFF2-40B4-BE49-F238E27FC236}">
                <a16:creationId xmlns="" xmlns:a16="http://schemas.microsoft.com/office/drawing/2014/main" id="{23F17E37-AA27-4A93-8EF3-72520D38EBD2}"/>
              </a:ext>
            </a:extLst>
          </p:cNvPr>
          <p:cNvSpPr>
            <a:spLocks noGrp="1"/>
          </p:cNvSpPr>
          <p:nvPr>
            <p:ph type="body" sz="quarter" idx="21" hasCustomPrompt="1"/>
          </p:nvPr>
        </p:nvSpPr>
        <p:spPr>
          <a:xfrm>
            <a:off x="4147149" y="308001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 xmlns:a16="http://schemas.microsoft.com/office/drawing/2014/main" id="{0709B141-F408-482C-9D7A-8D770A329565}"/>
              </a:ext>
            </a:extLst>
          </p:cNvPr>
          <p:cNvSpPr>
            <a:spLocks noGrp="1"/>
          </p:cNvSpPr>
          <p:nvPr>
            <p:ph type="body" sz="quarter" idx="22" hasCustomPrompt="1"/>
          </p:nvPr>
        </p:nvSpPr>
        <p:spPr>
          <a:xfrm>
            <a:off x="4147149" y="3885048"/>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7" name="Text Placeholder 8">
            <a:extLst>
              <a:ext uri="{FF2B5EF4-FFF2-40B4-BE49-F238E27FC236}">
                <a16:creationId xmlns="" xmlns:a16="http://schemas.microsoft.com/office/drawing/2014/main" id="{210001F6-41AA-4026-8115-5148930DADB2}"/>
              </a:ext>
            </a:extLst>
          </p:cNvPr>
          <p:cNvSpPr>
            <a:spLocks noGrp="1"/>
          </p:cNvSpPr>
          <p:nvPr>
            <p:ph type="body" sz="quarter" idx="23" hasCustomPrompt="1"/>
          </p:nvPr>
        </p:nvSpPr>
        <p:spPr>
          <a:xfrm>
            <a:off x="4147149" y="4330845"/>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 xmlns:a16="http://schemas.microsoft.com/office/drawing/2014/main" id="{F36E3D4D-615B-4109-8CDE-924E40E033CA}"/>
              </a:ext>
            </a:extLst>
          </p:cNvPr>
          <p:cNvSpPr>
            <a:spLocks noGrp="1"/>
          </p:cNvSpPr>
          <p:nvPr>
            <p:ph type="body" sz="quarter" idx="24" hasCustomPrompt="1"/>
          </p:nvPr>
        </p:nvSpPr>
        <p:spPr>
          <a:xfrm>
            <a:off x="4147149" y="5113241"/>
            <a:ext cx="4304692" cy="463050"/>
          </a:xfrm>
          <a:noFill/>
        </p:spPr>
        <p:txBody>
          <a:bodyPr lIns="91440" tIns="91440" rIns="91440" bIns="0" anchor="b">
            <a:noAutofit/>
          </a:bodyPr>
          <a:lstStyle>
            <a:lvl1pPr marL="0" indent="0" algn="l">
              <a:lnSpc>
                <a:spcPct val="100000"/>
              </a:lnSpc>
              <a:buNone/>
              <a:defRPr sz="1800" b="1">
                <a:solidFill>
                  <a:schemeClr val="tx1"/>
                </a:solidFill>
                <a:latin typeface="+mj-lt"/>
              </a:defRPr>
            </a:lvl1pPr>
          </a:lstStyle>
          <a:p>
            <a:pPr lvl="0"/>
            <a:r>
              <a:rPr lang="en-US" dirty="0"/>
              <a:t>Edit text</a:t>
            </a:r>
          </a:p>
        </p:txBody>
      </p:sp>
      <p:sp>
        <p:nvSpPr>
          <p:cNvPr id="29" name="Text Placeholder 8">
            <a:extLst>
              <a:ext uri="{FF2B5EF4-FFF2-40B4-BE49-F238E27FC236}">
                <a16:creationId xmlns="" xmlns:a16="http://schemas.microsoft.com/office/drawing/2014/main" id="{4E986F77-A6B8-4185-A638-83588AA065FD}"/>
              </a:ext>
            </a:extLst>
          </p:cNvPr>
          <p:cNvSpPr>
            <a:spLocks noGrp="1"/>
          </p:cNvSpPr>
          <p:nvPr>
            <p:ph type="body" sz="quarter" idx="25" hasCustomPrompt="1"/>
          </p:nvPr>
        </p:nvSpPr>
        <p:spPr>
          <a:xfrm>
            <a:off x="4147149" y="5559038"/>
            <a:ext cx="4304692"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9284179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list with right imag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630641"/>
            <a:ext cx="4035028" cy="986136"/>
          </a:xfrm>
        </p:spPr>
        <p:txBody>
          <a:bodyPr anchor="b"/>
          <a:lstStyle>
            <a:lvl1pPr algn="l">
              <a:defRPr>
                <a:solidFill>
                  <a:schemeClr val="accent1"/>
                </a:solidFill>
              </a:defRPr>
            </a:lvl1pPr>
          </a:lstStyle>
          <a:p>
            <a:r>
              <a:rPr lang="en-US" dirty="0"/>
              <a:t>CLICK TO EDIT TITLE </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629843" y="1547696"/>
            <a:ext cx="4035027" cy="611980"/>
          </a:xfrm>
        </p:spPr>
        <p:txBody>
          <a:bodyPr>
            <a:noAutofit/>
          </a:bodyPr>
          <a:lstStyle>
            <a:lvl1pPr marL="0" indent="0" algn="l">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24" name="Text Placeholder 8">
            <a:extLst>
              <a:ext uri="{FF2B5EF4-FFF2-40B4-BE49-F238E27FC236}">
                <a16:creationId xmlns="" xmlns:a16="http://schemas.microsoft.com/office/drawing/2014/main" id="{C539BD2B-B250-41F9-A19D-4616D61B739A}"/>
              </a:ext>
            </a:extLst>
          </p:cNvPr>
          <p:cNvSpPr>
            <a:spLocks noGrp="1"/>
          </p:cNvSpPr>
          <p:nvPr>
            <p:ph type="body" sz="quarter" idx="20" hasCustomPrompt="1"/>
          </p:nvPr>
        </p:nvSpPr>
        <p:spPr>
          <a:xfrm>
            <a:off x="1164431" y="263421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5" name="Text Placeholder 8">
            <a:extLst>
              <a:ext uri="{FF2B5EF4-FFF2-40B4-BE49-F238E27FC236}">
                <a16:creationId xmlns="" xmlns:a16="http://schemas.microsoft.com/office/drawing/2014/main" id="{23F17E37-AA27-4A93-8EF3-72520D38EBD2}"/>
              </a:ext>
            </a:extLst>
          </p:cNvPr>
          <p:cNvSpPr>
            <a:spLocks noGrp="1"/>
          </p:cNvSpPr>
          <p:nvPr>
            <p:ph type="body" sz="quarter" idx="21" hasCustomPrompt="1"/>
          </p:nvPr>
        </p:nvSpPr>
        <p:spPr>
          <a:xfrm>
            <a:off x="1164431" y="308001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6" name="Text Placeholder 8">
            <a:extLst>
              <a:ext uri="{FF2B5EF4-FFF2-40B4-BE49-F238E27FC236}">
                <a16:creationId xmlns="" xmlns:a16="http://schemas.microsoft.com/office/drawing/2014/main" id="{0709B141-F408-482C-9D7A-8D770A329565}"/>
              </a:ext>
            </a:extLst>
          </p:cNvPr>
          <p:cNvSpPr>
            <a:spLocks noGrp="1"/>
          </p:cNvSpPr>
          <p:nvPr>
            <p:ph type="body" sz="quarter" idx="22" hasCustomPrompt="1"/>
          </p:nvPr>
        </p:nvSpPr>
        <p:spPr>
          <a:xfrm>
            <a:off x="1164431" y="3885048"/>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7" name="Text Placeholder 8">
            <a:extLst>
              <a:ext uri="{FF2B5EF4-FFF2-40B4-BE49-F238E27FC236}">
                <a16:creationId xmlns="" xmlns:a16="http://schemas.microsoft.com/office/drawing/2014/main" id="{210001F6-41AA-4026-8115-5148930DADB2}"/>
              </a:ext>
            </a:extLst>
          </p:cNvPr>
          <p:cNvSpPr>
            <a:spLocks noGrp="1"/>
          </p:cNvSpPr>
          <p:nvPr>
            <p:ph type="body" sz="quarter" idx="23" hasCustomPrompt="1"/>
          </p:nvPr>
        </p:nvSpPr>
        <p:spPr>
          <a:xfrm>
            <a:off x="1164431" y="4330845"/>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28" name="Text Placeholder 8">
            <a:extLst>
              <a:ext uri="{FF2B5EF4-FFF2-40B4-BE49-F238E27FC236}">
                <a16:creationId xmlns="" xmlns:a16="http://schemas.microsoft.com/office/drawing/2014/main" id="{F36E3D4D-615B-4109-8CDE-924E40E033CA}"/>
              </a:ext>
            </a:extLst>
          </p:cNvPr>
          <p:cNvSpPr>
            <a:spLocks noGrp="1"/>
          </p:cNvSpPr>
          <p:nvPr>
            <p:ph type="body" sz="quarter" idx="24" hasCustomPrompt="1"/>
          </p:nvPr>
        </p:nvSpPr>
        <p:spPr>
          <a:xfrm>
            <a:off x="1164431" y="5113241"/>
            <a:ext cx="3500438" cy="463050"/>
          </a:xfrm>
          <a:noFill/>
        </p:spPr>
        <p:txBody>
          <a:bodyPr lIns="91440" tIns="91440" rIns="91440" bIns="0" anchor="b">
            <a:noAutofit/>
          </a:bodyPr>
          <a:lstStyle>
            <a:lvl1pPr marL="0" indent="0" algn="l">
              <a:lnSpc>
                <a:spcPct val="100000"/>
              </a:lnSpc>
              <a:buNone/>
              <a:defRPr sz="1800" b="1">
                <a:solidFill>
                  <a:schemeClr val="accent1"/>
                </a:solidFill>
                <a:latin typeface="+mj-lt"/>
              </a:defRPr>
            </a:lvl1pPr>
          </a:lstStyle>
          <a:p>
            <a:pPr lvl="0"/>
            <a:r>
              <a:rPr lang="en-US" dirty="0"/>
              <a:t>Edit text</a:t>
            </a:r>
          </a:p>
        </p:txBody>
      </p:sp>
      <p:sp>
        <p:nvSpPr>
          <p:cNvPr id="29" name="Text Placeholder 8">
            <a:extLst>
              <a:ext uri="{FF2B5EF4-FFF2-40B4-BE49-F238E27FC236}">
                <a16:creationId xmlns="" xmlns:a16="http://schemas.microsoft.com/office/drawing/2014/main" id="{4E986F77-A6B8-4185-A638-83588AA065FD}"/>
              </a:ext>
            </a:extLst>
          </p:cNvPr>
          <p:cNvSpPr>
            <a:spLocks noGrp="1"/>
          </p:cNvSpPr>
          <p:nvPr>
            <p:ph type="body" sz="quarter" idx="25" hasCustomPrompt="1"/>
          </p:nvPr>
        </p:nvSpPr>
        <p:spPr>
          <a:xfrm>
            <a:off x="1164431" y="5559038"/>
            <a:ext cx="3500438" cy="568124"/>
          </a:xfrm>
          <a:noFill/>
        </p:spPr>
        <p:txBody>
          <a:bodyPr lIns="91440" tIns="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 xmlns:a16="http://schemas.microsoft.com/office/drawing/2014/main" id="{6154526E-1827-4394-BDE1-81574D3A19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255695"/>
            <a:ext cx="2083892" cy="5036072"/>
          </a:xfrm>
          <a:prstGeom prst="rect">
            <a:avLst/>
          </a:prstGeom>
        </p:spPr>
      </p:pic>
      <p:pic>
        <p:nvPicPr>
          <p:cNvPr id="14" name="Picture 13">
            <a:extLst>
              <a:ext uri="{FF2B5EF4-FFF2-40B4-BE49-F238E27FC236}">
                <a16:creationId xmlns="" xmlns:a16="http://schemas.microsoft.com/office/drawing/2014/main" id="{E0C93B2D-05D3-4734-B3DC-E1DF57D214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1885" y="2728968"/>
            <a:ext cx="2083892" cy="5036072"/>
          </a:xfrm>
          <a:prstGeom prst="rect">
            <a:avLst/>
          </a:prstGeom>
        </p:spPr>
      </p:pic>
      <p:pic>
        <p:nvPicPr>
          <p:cNvPr id="15" name="Picture 14">
            <a:extLst>
              <a:ext uri="{FF2B5EF4-FFF2-40B4-BE49-F238E27FC236}">
                <a16:creationId xmlns="" xmlns:a16="http://schemas.microsoft.com/office/drawing/2014/main" id="{C9336C76-09E5-4BC8-97AC-BC99D76EC6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87220"/>
            <a:ext cx="2083892" cy="5036072"/>
          </a:xfrm>
          <a:prstGeom prst="rect">
            <a:avLst/>
          </a:prstGeom>
        </p:spPr>
      </p:pic>
      <p:pic>
        <p:nvPicPr>
          <p:cNvPr id="16" name="Picture 15">
            <a:extLst>
              <a:ext uri="{FF2B5EF4-FFF2-40B4-BE49-F238E27FC236}">
                <a16:creationId xmlns="" xmlns:a16="http://schemas.microsoft.com/office/drawing/2014/main" id="{1BD0D0E5-3EB0-466B-B1FD-3296F25DC6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15778" y="4497443"/>
            <a:ext cx="2083892" cy="5036072"/>
          </a:xfrm>
          <a:prstGeom prst="rect">
            <a:avLst/>
          </a:prstGeom>
        </p:spPr>
      </p:pic>
      <p:sp>
        <p:nvSpPr>
          <p:cNvPr id="17" name="Picture Placeholder 3">
            <a:extLst>
              <a:ext uri="{FF2B5EF4-FFF2-40B4-BE49-F238E27FC236}">
                <a16:creationId xmlns="" xmlns:a16="http://schemas.microsoft.com/office/drawing/2014/main" id="{05384EE9-69C4-4BBE-9000-40D85523EA0A}"/>
              </a:ext>
            </a:extLst>
          </p:cNvPr>
          <p:cNvSpPr>
            <a:spLocks noGrp="1"/>
          </p:cNvSpPr>
          <p:nvPr>
            <p:ph type="pic" sz="quarter" idx="28"/>
          </p:nvPr>
        </p:nvSpPr>
        <p:spPr>
          <a:xfrm>
            <a:off x="5127656" y="-1522864"/>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8" name="Picture Placeholder 3">
            <a:extLst>
              <a:ext uri="{FF2B5EF4-FFF2-40B4-BE49-F238E27FC236}">
                <a16:creationId xmlns="" xmlns:a16="http://schemas.microsoft.com/office/drawing/2014/main" id="{A3951847-4813-45C1-BB6C-A382200AB849}"/>
              </a:ext>
            </a:extLst>
          </p:cNvPr>
          <p:cNvSpPr>
            <a:spLocks noGrp="1"/>
          </p:cNvSpPr>
          <p:nvPr>
            <p:ph type="pic" sz="quarter" idx="29"/>
          </p:nvPr>
        </p:nvSpPr>
        <p:spPr>
          <a:xfrm>
            <a:off x="5127656" y="3461679"/>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19" name="Picture Placeholder 3">
            <a:extLst>
              <a:ext uri="{FF2B5EF4-FFF2-40B4-BE49-F238E27FC236}">
                <a16:creationId xmlns="" xmlns:a16="http://schemas.microsoft.com/office/drawing/2014/main" id="{C86C87C8-DB68-43E3-83B8-E1CB61E99B0B}"/>
              </a:ext>
            </a:extLst>
          </p:cNvPr>
          <p:cNvSpPr>
            <a:spLocks noGrp="1"/>
          </p:cNvSpPr>
          <p:nvPr>
            <p:ph type="pic" sz="quarter" idx="30"/>
          </p:nvPr>
        </p:nvSpPr>
        <p:spPr>
          <a:xfrm>
            <a:off x="7211546" y="5233785"/>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20" name="Picture Placeholder 3">
            <a:extLst>
              <a:ext uri="{FF2B5EF4-FFF2-40B4-BE49-F238E27FC236}">
                <a16:creationId xmlns="" xmlns:a16="http://schemas.microsoft.com/office/drawing/2014/main" id="{BBD7BACC-9CB1-4573-9580-27F5A81F73C6}"/>
              </a:ext>
            </a:extLst>
          </p:cNvPr>
          <p:cNvSpPr>
            <a:spLocks noGrp="1"/>
          </p:cNvSpPr>
          <p:nvPr>
            <p:ph type="pic" sz="quarter" idx="31"/>
          </p:nvPr>
        </p:nvSpPr>
        <p:spPr>
          <a:xfrm>
            <a:off x="7211546" y="251503"/>
            <a:ext cx="1492221" cy="3558626"/>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7735929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list with oblique images">
    <p:spTree>
      <p:nvGrpSpPr>
        <p:cNvPr id="1" name=""/>
        <p:cNvGrpSpPr/>
        <p:nvPr/>
      </p:nvGrpSpPr>
      <p:grpSpPr>
        <a:xfrm>
          <a:off x="0" y="0"/>
          <a:ext cx="0" cy="0"/>
          <a:chOff x="0" y="0"/>
          <a:chExt cx="0" cy="0"/>
        </a:xfrm>
      </p:grpSpPr>
      <p:sp>
        <p:nvSpPr>
          <p:cNvPr id="35" name="Picture Placeholder 34">
            <a:extLst>
              <a:ext uri="{FF2B5EF4-FFF2-40B4-BE49-F238E27FC236}">
                <a16:creationId xmlns="" xmlns:a16="http://schemas.microsoft.com/office/drawing/2014/main" id="{3D2D11F9-638A-47F9-8D49-ABE9CCDBC3AC}"/>
              </a:ext>
            </a:extLst>
          </p:cNvPr>
          <p:cNvSpPr>
            <a:spLocks noGrp="1"/>
          </p:cNvSpPr>
          <p:nvPr>
            <p:ph type="pic" sz="quarter" idx="14"/>
          </p:nvPr>
        </p:nvSpPr>
        <p:spPr>
          <a:xfrm>
            <a:off x="2679663" y="1"/>
            <a:ext cx="6464341" cy="6858000"/>
          </a:xfrm>
          <a:custGeom>
            <a:avLst/>
            <a:gdLst>
              <a:gd name="connsiteX0" fmla="*/ 0 w 8619121"/>
              <a:gd name="connsiteY0" fmla="*/ 0 h 6858000"/>
              <a:gd name="connsiteX1" fmla="*/ 8619121 w 8619121"/>
              <a:gd name="connsiteY1" fmla="*/ 0 h 6858000"/>
              <a:gd name="connsiteX2" fmla="*/ 8619121 w 8619121"/>
              <a:gd name="connsiteY2" fmla="*/ 6858000 h 6858000"/>
              <a:gd name="connsiteX3" fmla="*/ 3904792 w 86191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619121" h="6858000">
                <a:moveTo>
                  <a:pt x="0" y="0"/>
                </a:moveTo>
                <a:lnTo>
                  <a:pt x="8619121" y="0"/>
                </a:lnTo>
                <a:lnTo>
                  <a:pt x="8619121" y="6858000"/>
                </a:lnTo>
                <a:lnTo>
                  <a:pt x="3904792" y="6858000"/>
                </a:lnTo>
                <a:close/>
              </a:path>
            </a:pathLst>
          </a:custGeom>
          <a:noFill/>
        </p:spPr>
        <p:txBody>
          <a:bodyPr wrap="square">
            <a:no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3749075" y="630641"/>
            <a:ext cx="4702767" cy="986136"/>
          </a:xfrm>
        </p:spPr>
        <p:txBody>
          <a:bodyPr anchor="b"/>
          <a:lstStyle>
            <a:lvl1pPr algn="l">
              <a:defRPr>
                <a:solidFill>
                  <a:schemeClr val="bg1"/>
                </a:solidFill>
              </a:defRPr>
            </a:lvl1pPr>
          </a:lstStyle>
          <a:p>
            <a:r>
              <a:rPr lang="en-US" dirty="0"/>
              <a:t>CLICK TO EDIT TITLE </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3749077" y="1703041"/>
            <a:ext cx="4702766" cy="611980"/>
          </a:xfrm>
        </p:spPr>
        <p:txBody>
          <a:bodyPr>
            <a:noAutofit/>
          </a:bodyPr>
          <a:lstStyle>
            <a:lvl1pPr marL="0" indent="0" algn="l">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36" name="Picture Placeholder 3">
            <a:extLst>
              <a:ext uri="{FF2B5EF4-FFF2-40B4-BE49-F238E27FC236}">
                <a16:creationId xmlns="" xmlns:a16="http://schemas.microsoft.com/office/drawing/2014/main" id="{CF421FB5-33A6-46A3-86D7-8BAABAC53E8F}"/>
              </a:ext>
            </a:extLst>
          </p:cNvPr>
          <p:cNvSpPr>
            <a:spLocks noGrp="1"/>
          </p:cNvSpPr>
          <p:nvPr>
            <p:ph type="pic" sz="quarter" idx="28"/>
          </p:nvPr>
        </p:nvSpPr>
        <p:spPr>
          <a:xfrm rot="19800000">
            <a:off x="1372981" y="112834"/>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7" name="Picture Placeholder 3">
            <a:extLst>
              <a:ext uri="{FF2B5EF4-FFF2-40B4-BE49-F238E27FC236}">
                <a16:creationId xmlns="" xmlns:a16="http://schemas.microsoft.com/office/drawing/2014/main" id="{A5B59312-A499-4603-A161-DF2574E661D6}"/>
              </a:ext>
            </a:extLst>
          </p:cNvPr>
          <p:cNvSpPr>
            <a:spLocks noGrp="1"/>
          </p:cNvSpPr>
          <p:nvPr>
            <p:ph type="pic" sz="quarter" idx="29"/>
          </p:nvPr>
        </p:nvSpPr>
        <p:spPr>
          <a:xfrm rot="19800000">
            <a:off x="527314" y="3116592"/>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8" name="Picture Placeholder 3">
            <a:extLst>
              <a:ext uri="{FF2B5EF4-FFF2-40B4-BE49-F238E27FC236}">
                <a16:creationId xmlns="" xmlns:a16="http://schemas.microsoft.com/office/drawing/2014/main" id="{9DDADA68-FB47-4C68-8E64-537B56E65E4F}"/>
              </a:ext>
            </a:extLst>
          </p:cNvPr>
          <p:cNvSpPr>
            <a:spLocks noGrp="1"/>
          </p:cNvSpPr>
          <p:nvPr>
            <p:ph type="pic" sz="quarter" idx="30"/>
          </p:nvPr>
        </p:nvSpPr>
        <p:spPr>
          <a:xfrm rot="19800000">
            <a:off x="3063042" y="4017512"/>
            <a:ext cx="1369352" cy="3265609"/>
          </a:xfrm>
          <a:solidFill>
            <a:schemeClr val="bg1">
              <a:lumMod val="95000"/>
            </a:schemeClr>
          </a:solidFill>
          <a:ln w="9525">
            <a:solidFill>
              <a:schemeClr val="tx1"/>
            </a:solidFill>
          </a:ln>
        </p:spPr>
        <p:txBody>
          <a:bodyPr anchor="b"/>
          <a:lstStyle>
            <a:lvl1pPr marL="0" indent="0" algn="ctr">
              <a:buNone/>
              <a:defRPr/>
            </a:lvl1pPr>
          </a:lstStyle>
          <a:p>
            <a:endParaRPr lang="en-US"/>
          </a:p>
        </p:txBody>
      </p:sp>
      <p:sp>
        <p:nvSpPr>
          <p:cNvPr id="39" name="Text Placeholder 8">
            <a:extLst>
              <a:ext uri="{FF2B5EF4-FFF2-40B4-BE49-F238E27FC236}">
                <a16:creationId xmlns="" xmlns:a16="http://schemas.microsoft.com/office/drawing/2014/main" id="{222C89DE-506C-4023-811E-1B1550D30880}"/>
              </a:ext>
            </a:extLst>
          </p:cNvPr>
          <p:cNvSpPr>
            <a:spLocks noGrp="1"/>
          </p:cNvSpPr>
          <p:nvPr>
            <p:ph type="body" sz="quarter" idx="20" hasCustomPrompt="1"/>
          </p:nvPr>
        </p:nvSpPr>
        <p:spPr>
          <a:xfrm>
            <a:off x="4952970" y="2850800"/>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0" name="Text Placeholder 8">
            <a:extLst>
              <a:ext uri="{FF2B5EF4-FFF2-40B4-BE49-F238E27FC236}">
                <a16:creationId xmlns="" xmlns:a16="http://schemas.microsoft.com/office/drawing/2014/main" id="{7D3C85DB-25E7-43B3-A6F1-8A3046D1167F}"/>
              </a:ext>
            </a:extLst>
          </p:cNvPr>
          <p:cNvSpPr>
            <a:spLocks noGrp="1"/>
          </p:cNvSpPr>
          <p:nvPr>
            <p:ph type="body" sz="quarter" idx="21" hasCustomPrompt="1"/>
          </p:nvPr>
        </p:nvSpPr>
        <p:spPr>
          <a:xfrm>
            <a:off x="4952970" y="3296597"/>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1" name="Text Placeholder 8">
            <a:extLst>
              <a:ext uri="{FF2B5EF4-FFF2-40B4-BE49-F238E27FC236}">
                <a16:creationId xmlns="" xmlns:a16="http://schemas.microsoft.com/office/drawing/2014/main" id="{B9B126A0-8332-4EBC-B2DA-2A39B8E4AE1A}"/>
              </a:ext>
            </a:extLst>
          </p:cNvPr>
          <p:cNvSpPr>
            <a:spLocks noGrp="1"/>
          </p:cNvSpPr>
          <p:nvPr>
            <p:ph type="body" sz="quarter" idx="22" hasCustomPrompt="1"/>
          </p:nvPr>
        </p:nvSpPr>
        <p:spPr>
          <a:xfrm>
            <a:off x="5418945" y="3989486"/>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2" name="Text Placeholder 8">
            <a:extLst>
              <a:ext uri="{FF2B5EF4-FFF2-40B4-BE49-F238E27FC236}">
                <a16:creationId xmlns="" xmlns:a16="http://schemas.microsoft.com/office/drawing/2014/main" id="{061D39B3-D0E6-4B81-8842-BD115B773DAD}"/>
              </a:ext>
            </a:extLst>
          </p:cNvPr>
          <p:cNvSpPr>
            <a:spLocks noGrp="1"/>
          </p:cNvSpPr>
          <p:nvPr>
            <p:ph type="body" sz="quarter" idx="23" hasCustomPrompt="1"/>
          </p:nvPr>
        </p:nvSpPr>
        <p:spPr>
          <a:xfrm>
            <a:off x="5418945" y="4435283"/>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
        <p:nvSpPr>
          <p:cNvPr id="43" name="Text Placeholder 8">
            <a:extLst>
              <a:ext uri="{FF2B5EF4-FFF2-40B4-BE49-F238E27FC236}">
                <a16:creationId xmlns="" xmlns:a16="http://schemas.microsoft.com/office/drawing/2014/main" id="{AED78AEA-8722-44FC-954A-0E5070DDBACC}"/>
              </a:ext>
            </a:extLst>
          </p:cNvPr>
          <p:cNvSpPr>
            <a:spLocks noGrp="1"/>
          </p:cNvSpPr>
          <p:nvPr>
            <p:ph type="body" sz="quarter" idx="24" hasCustomPrompt="1"/>
          </p:nvPr>
        </p:nvSpPr>
        <p:spPr>
          <a:xfrm>
            <a:off x="5886453" y="5128174"/>
            <a:ext cx="2565391" cy="463050"/>
          </a:xfrm>
          <a:noFill/>
        </p:spPr>
        <p:txBody>
          <a:bodyPr lIns="91440" tIns="91440" rIns="91440" bIns="0" anchor="b">
            <a:noAutofit/>
          </a:bodyPr>
          <a:lstStyle>
            <a:lvl1pPr marL="0" indent="0" algn="l">
              <a:lnSpc>
                <a:spcPct val="100000"/>
              </a:lnSpc>
              <a:buNone/>
              <a:defRPr sz="1800" b="1">
                <a:solidFill>
                  <a:schemeClr val="bg1"/>
                </a:solidFill>
                <a:latin typeface="+mj-lt"/>
              </a:defRPr>
            </a:lvl1pPr>
          </a:lstStyle>
          <a:p>
            <a:pPr lvl="0"/>
            <a:r>
              <a:rPr lang="en-US" dirty="0"/>
              <a:t>Edit text</a:t>
            </a:r>
          </a:p>
        </p:txBody>
      </p:sp>
      <p:sp>
        <p:nvSpPr>
          <p:cNvPr id="44" name="Text Placeholder 8">
            <a:extLst>
              <a:ext uri="{FF2B5EF4-FFF2-40B4-BE49-F238E27FC236}">
                <a16:creationId xmlns="" xmlns:a16="http://schemas.microsoft.com/office/drawing/2014/main" id="{EFBD5F18-0CBB-4AE8-A120-0CDAC9A0BC3B}"/>
              </a:ext>
            </a:extLst>
          </p:cNvPr>
          <p:cNvSpPr>
            <a:spLocks noGrp="1"/>
          </p:cNvSpPr>
          <p:nvPr>
            <p:ph type="body" sz="quarter" idx="25" hasCustomPrompt="1"/>
          </p:nvPr>
        </p:nvSpPr>
        <p:spPr>
          <a:xfrm>
            <a:off x="5886453" y="5573971"/>
            <a:ext cx="2565391" cy="568124"/>
          </a:xfrm>
          <a:noFill/>
        </p:spPr>
        <p:txBody>
          <a:bodyPr lIns="91440" tIns="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33413201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_review with pictur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 xmlns:a16="http://schemas.microsoft.com/office/drawing/2014/main" id="{160C8870-7746-47C5-8452-C192D289650E}"/>
              </a:ext>
            </a:extLst>
          </p:cNvPr>
          <p:cNvSpPr>
            <a:spLocks noGrp="1"/>
          </p:cNvSpPr>
          <p:nvPr>
            <p:ph sz="quarter" idx="18"/>
          </p:nvPr>
        </p:nvSpPr>
        <p:spPr>
          <a:xfrm>
            <a:off x="3488150" y="2497028"/>
            <a:ext cx="2170083" cy="3675172"/>
          </a:xfrm>
        </p:spPr>
        <p:txBody>
          <a:bodyPr>
            <a:normAutofit/>
          </a:bodyPr>
          <a:lstStyle>
            <a:lvl1pPr marL="0" indent="0" algn="ctr">
              <a:buNone/>
              <a:defRPr sz="1400"/>
            </a:lvl1pPr>
          </a:lstStyle>
          <a:p>
            <a:pPr lvl="0"/>
            <a:r>
              <a:rPr lang="en-US" dirty="0"/>
              <a:t>Edit Master text styles</a:t>
            </a:r>
          </a:p>
        </p:txBody>
      </p:sp>
      <p:sp>
        <p:nvSpPr>
          <p:cNvPr id="10" name="Content Placeholder 3">
            <a:extLst>
              <a:ext uri="{FF2B5EF4-FFF2-40B4-BE49-F238E27FC236}">
                <a16:creationId xmlns="" xmlns:a16="http://schemas.microsoft.com/office/drawing/2014/main" id="{42C15739-DF81-4B00-8DAC-32CB016326AC}"/>
              </a:ext>
            </a:extLst>
          </p:cNvPr>
          <p:cNvSpPr>
            <a:spLocks noGrp="1"/>
          </p:cNvSpPr>
          <p:nvPr>
            <p:ph sz="quarter" idx="19"/>
          </p:nvPr>
        </p:nvSpPr>
        <p:spPr>
          <a:xfrm>
            <a:off x="5874545" y="2497028"/>
            <a:ext cx="2170083" cy="3675172"/>
          </a:xfrm>
        </p:spPr>
        <p:txBody>
          <a:bodyPr>
            <a:normAutofit/>
          </a:bodyPr>
          <a:lstStyle>
            <a:lvl1pPr marL="0" indent="0" algn="ctr">
              <a:buNone/>
              <a:defRPr sz="1400"/>
            </a:lvl1pPr>
          </a:lstStyle>
          <a:p>
            <a:pPr lvl="0"/>
            <a:r>
              <a:rPr lang="en-US" dirty="0"/>
              <a:t>Edit Master text styles</a:t>
            </a:r>
          </a:p>
        </p:txBody>
      </p:sp>
      <p:sp>
        <p:nvSpPr>
          <p:cNvPr id="11" name="Content Placeholder 3">
            <a:extLst>
              <a:ext uri="{FF2B5EF4-FFF2-40B4-BE49-F238E27FC236}">
                <a16:creationId xmlns="" xmlns:a16="http://schemas.microsoft.com/office/drawing/2014/main" id="{0DC2D28D-A1B3-45D5-9098-553A8178E568}"/>
              </a:ext>
            </a:extLst>
          </p:cNvPr>
          <p:cNvSpPr>
            <a:spLocks noGrp="1"/>
          </p:cNvSpPr>
          <p:nvPr>
            <p:ph sz="quarter" idx="20"/>
          </p:nvPr>
        </p:nvSpPr>
        <p:spPr>
          <a:xfrm>
            <a:off x="1101755" y="2497028"/>
            <a:ext cx="2170083" cy="3675172"/>
          </a:xfrm>
        </p:spPr>
        <p:txBody>
          <a:bodyPr>
            <a:normAutofit/>
          </a:bodyPr>
          <a:lstStyle>
            <a:lvl1pPr marL="0" indent="0" algn="ctr">
              <a:buNone/>
              <a:defRPr sz="1400"/>
            </a:lvl1pPr>
          </a:lstStyle>
          <a:p>
            <a:pPr lvl="0"/>
            <a:r>
              <a:rPr lang="en-US" dirty="0"/>
              <a:t>Edit Master text styles</a:t>
            </a:r>
          </a:p>
        </p:txBody>
      </p:sp>
    </p:spTree>
    <p:extLst>
      <p:ext uri="{BB962C8B-B14F-4D97-AF65-F5344CB8AC3E}">
        <p14:creationId xmlns:p14="http://schemas.microsoft.com/office/powerpoint/2010/main" val="21814870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1621028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tent with right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Text Placeholder 8">
            <a:extLst>
              <a:ext uri="{FF2B5EF4-FFF2-40B4-BE49-F238E27FC236}">
                <a16:creationId xmlns="" xmlns:a16="http://schemas.microsoft.com/office/drawing/2014/main" id="{D8B290C5-1CC0-448A-99CD-89CB75DE76DC}"/>
              </a:ext>
            </a:extLst>
          </p:cNvPr>
          <p:cNvSpPr>
            <a:spLocks noGrp="1"/>
          </p:cNvSpPr>
          <p:nvPr>
            <p:ph type="body" sz="quarter" idx="22" hasCustomPrompt="1"/>
          </p:nvPr>
        </p:nvSpPr>
        <p:spPr>
          <a:xfrm>
            <a:off x="629842" y="2204739"/>
            <a:ext cx="1052310" cy="986136"/>
          </a:xfrm>
          <a:noFill/>
        </p:spPr>
        <p:txBody>
          <a:bodyPr lIns="91440" tIns="91440" rIns="91440" bIns="91440" anchor="ctr">
            <a:noAutofit/>
          </a:bodyPr>
          <a:lstStyle>
            <a:lvl1pPr marL="0" indent="0" algn="r">
              <a:lnSpc>
                <a:spcPct val="100000"/>
              </a:lnSpc>
              <a:buNone/>
              <a:defRPr sz="6000" b="0">
                <a:solidFill>
                  <a:schemeClr val="accent1"/>
                </a:solidFill>
                <a:latin typeface="+mn-lt"/>
              </a:defRPr>
            </a:lvl1pPr>
          </a:lstStyle>
          <a:p>
            <a:pPr lvl="0"/>
            <a:r>
              <a:rPr lang="ro-RO" dirty="0"/>
              <a:t>#</a:t>
            </a:r>
            <a:endParaRPr lang="en-US" dirty="0"/>
          </a:p>
        </p:txBody>
      </p:sp>
      <p:sp>
        <p:nvSpPr>
          <p:cNvPr id="5" name="Text Placeholder 8">
            <a:extLst>
              <a:ext uri="{FF2B5EF4-FFF2-40B4-BE49-F238E27FC236}">
                <a16:creationId xmlns="" xmlns:a16="http://schemas.microsoft.com/office/drawing/2014/main" id="{32F12F9A-F9CA-4C5D-983A-56C3B611834E}"/>
              </a:ext>
            </a:extLst>
          </p:cNvPr>
          <p:cNvSpPr>
            <a:spLocks noGrp="1"/>
          </p:cNvSpPr>
          <p:nvPr>
            <p:ph type="body" sz="quarter" idx="23" hasCustomPrompt="1"/>
          </p:nvPr>
        </p:nvSpPr>
        <p:spPr>
          <a:xfrm>
            <a:off x="1714504" y="2204739"/>
            <a:ext cx="3021401" cy="986136"/>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sp>
        <p:nvSpPr>
          <p:cNvPr id="6" name="Text Placeholder 8">
            <a:extLst>
              <a:ext uri="{FF2B5EF4-FFF2-40B4-BE49-F238E27FC236}">
                <a16:creationId xmlns="" xmlns:a16="http://schemas.microsoft.com/office/drawing/2014/main" id="{29150D71-95DB-4AB8-8E40-B13F3159A734}"/>
              </a:ext>
            </a:extLst>
          </p:cNvPr>
          <p:cNvSpPr>
            <a:spLocks noGrp="1"/>
          </p:cNvSpPr>
          <p:nvPr>
            <p:ph type="body" sz="quarter" idx="24" hasCustomPrompt="1"/>
          </p:nvPr>
        </p:nvSpPr>
        <p:spPr>
          <a:xfrm>
            <a:off x="629842" y="3320236"/>
            <a:ext cx="4106060" cy="693780"/>
          </a:xfrm>
          <a:noFill/>
        </p:spPr>
        <p:txBody>
          <a:bodyPr lIns="91440" tIns="91440" rIns="91440" bIns="91440" anchor="t">
            <a:noAutofit/>
          </a:bodyPr>
          <a:lstStyle>
            <a:lvl1pPr marL="0" indent="0" algn="l">
              <a:lnSpc>
                <a:spcPct val="150000"/>
              </a:lnSpc>
              <a:spcBef>
                <a:spcPts val="600"/>
              </a:spcBef>
              <a:buNone/>
              <a:defRPr sz="1100" b="0">
                <a:solidFill>
                  <a:schemeClr val="tx2"/>
                </a:solidFill>
                <a:latin typeface="+mn-lt"/>
              </a:defRPr>
            </a:lvl1pPr>
          </a:lstStyle>
          <a:p>
            <a:pPr lvl="0"/>
            <a:r>
              <a:rPr lang="en-US" dirty="0"/>
              <a:t>Edit text</a:t>
            </a:r>
          </a:p>
        </p:txBody>
      </p:sp>
      <p:pic>
        <p:nvPicPr>
          <p:cNvPr id="7" name="Picture 6">
            <a:extLst>
              <a:ext uri="{FF2B5EF4-FFF2-40B4-BE49-F238E27FC236}">
                <a16:creationId xmlns="" xmlns:a16="http://schemas.microsoft.com/office/drawing/2014/main" id="{DE04643D-9CB7-4A1E-9F9C-61865D4F4F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48302" y="1725762"/>
            <a:ext cx="3321201" cy="8026236"/>
          </a:xfrm>
          <a:prstGeom prst="rect">
            <a:avLst/>
          </a:prstGeom>
        </p:spPr>
      </p:pic>
      <p:sp>
        <p:nvSpPr>
          <p:cNvPr id="9" name="Picture Placeholder 3">
            <a:extLst>
              <a:ext uri="{FF2B5EF4-FFF2-40B4-BE49-F238E27FC236}">
                <a16:creationId xmlns="" xmlns:a16="http://schemas.microsoft.com/office/drawing/2014/main" id="{225CD48F-2388-4348-8202-6B81E6197B00}"/>
              </a:ext>
            </a:extLst>
          </p:cNvPr>
          <p:cNvSpPr>
            <a:spLocks noGrp="1"/>
          </p:cNvSpPr>
          <p:nvPr>
            <p:ph type="pic" sz="quarter" idx="31"/>
          </p:nvPr>
        </p:nvSpPr>
        <p:spPr>
          <a:xfrm>
            <a:off x="5918230" y="2883291"/>
            <a:ext cx="2387573" cy="5693847"/>
          </a:xfrm>
          <a:solidFill>
            <a:schemeClr val="bg1">
              <a:lumMod val="95000"/>
            </a:schemeClr>
          </a:solidFill>
          <a:ln w="9525">
            <a:solidFill>
              <a:schemeClr val="tx1"/>
            </a:solidFill>
          </a:ln>
        </p:spPr>
        <p:txBody>
          <a:bodyPr anchor="b"/>
          <a:lstStyle>
            <a:lvl1pPr marL="0" indent="0" algn="ctr">
              <a:buNone/>
              <a:defRPr/>
            </a:lvl1pPr>
          </a:lstStyle>
          <a:p>
            <a:endParaRPr lang="en-US"/>
          </a:p>
        </p:txBody>
      </p:sp>
    </p:spTree>
    <p:extLst>
      <p:ext uri="{BB962C8B-B14F-4D97-AF65-F5344CB8AC3E}">
        <p14:creationId xmlns:p14="http://schemas.microsoft.com/office/powerpoint/2010/main" val="688525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Content Placeholder 3">
            <a:extLst>
              <a:ext uri="{FF2B5EF4-FFF2-40B4-BE49-F238E27FC236}">
                <a16:creationId xmlns="" xmlns:a16="http://schemas.microsoft.com/office/drawing/2014/main" id="{377D4C0B-3A0A-4FE1-BF09-CA93451B9776}"/>
              </a:ext>
            </a:extLst>
          </p:cNvPr>
          <p:cNvSpPr>
            <a:spLocks noGrp="1"/>
          </p:cNvSpPr>
          <p:nvPr>
            <p:ph sz="quarter" idx="16"/>
          </p:nvPr>
        </p:nvSpPr>
        <p:spPr>
          <a:xfrm>
            <a:off x="629841" y="2219326"/>
            <a:ext cx="7886700" cy="3781425"/>
          </a:xfrm>
        </p:spPr>
        <p:txBody>
          <a:bodyPr>
            <a:normAutofit/>
          </a:bodyPr>
          <a:lstStyle>
            <a:lvl1pPr>
              <a:defRPr sz="1200"/>
            </a:lvl1pPr>
            <a:lvl2pPr>
              <a:defRPr sz="1100"/>
            </a:lvl2pPr>
            <a:lvl3pPr>
              <a:defRPr sz="105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5735080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ottom pictur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4" name="Picture Placeholder 6">
            <a:extLst>
              <a:ext uri="{FF2B5EF4-FFF2-40B4-BE49-F238E27FC236}">
                <a16:creationId xmlns="" xmlns:a16="http://schemas.microsoft.com/office/drawing/2014/main" id="{CC030D87-FF7B-46F6-A7AF-260ADB4F4A7B}"/>
              </a:ext>
            </a:extLst>
          </p:cNvPr>
          <p:cNvSpPr>
            <a:spLocks noGrp="1"/>
          </p:cNvSpPr>
          <p:nvPr>
            <p:ph type="pic" sz="quarter" idx="14"/>
          </p:nvPr>
        </p:nvSpPr>
        <p:spPr>
          <a:xfrm>
            <a:off x="0" y="2967494"/>
            <a:ext cx="9144000" cy="3890513"/>
          </a:xfrm>
          <a:noFill/>
        </p:spPr>
        <p:txBody>
          <a:bodyPr>
            <a:normAutofit/>
          </a:bodyPr>
          <a:lstStyle>
            <a:lvl1pPr marL="0" indent="0" algn="ctr">
              <a:buNone/>
              <a:defRPr sz="2000"/>
            </a:lvl1pPr>
          </a:lstStyle>
          <a:p>
            <a:endParaRPr lang="en-US"/>
          </a:p>
        </p:txBody>
      </p:sp>
      <p:sp>
        <p:nvSpPr>
          <p:cNvPr id="6" name="Text Placeholder 8">
            <a:extLst>
              <a:ext uri="{FF2B5EF4-FFF2-40B4-BE49-F238E27FC236}">
                <a16:creationId xmlns="" xmlns:a16="http://schemas.microsoft.com/office/drawing/2014/main" id="{A5C0D5A7-9EA4-47CB-997B-7C224B20BFFD}"/>
              </a:ext>
            </a:extLst>
          </p:cNvPr>
          <p:cNvSpPr>
            <a:spLocks noGrp="1"/>
          </p:cNvSpPr>
          <p:nvPr>
            <p:ph type="body" sz="quarter" idx="22" hasCustomPrompt="1"/>
          </p:nvPr>
        </p:nvSpPr>
        <p:spPr>
          <a:xfrm>
            <a:off x="629844"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7" name="Text Placeholder 8">
            <a:extLst>
              <a:ext uri="{FF2B5EF4-FFF2-40B4-BE49-F238E27FC236}">
                <a16:creationId xmlns="" xmlns:a16="http://schemas.microsoft.com/office/drawing/2014/main" id="{9F2A4E35-C449-42D9-B18C-7995C7A0C5F4}"/>
              </a:ext>
            </a:extLst>
          </p:cNvPr>
          <p:cNvSpPr>
            <a:spLocks noGrp="1"/>
          </p:cNvSpPr>
          <p:nvPr>
            <p:ph type="body" sz="quarter" idx="23" hasCustomPrompt="1"/>
          </p:nvPr>
        </p:nvSpPr>
        <p:spPr>
          <a:xfrm>
            <a:off x="629844" y="5218090"/>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8" name="Text Placeholder 8">
            <a:extLst>
              <a:ext uri="{FF2B5EF4-FFF2-40B4-BE49-F238E27FC236}">
                <a16:creationId xmlns="" xmlns:a16="http://schemas.microsoft.com/office/drawing/2014/main" id="{3D1641A5-6BD6-42DC-935B-3ED916780DEE}"/>
              </a:ext>
            </a:extLst>
          </p:cNvPr>
          <p:cNvSpPr>
            <a:spLocks noGrp="1"/>
          </p:cNvSpPr>
          <p:nvPr>
            <p:ph type="body" sz="quarter" idx="24" hasCustomPrompt="1"/>
          </p:nvPr>
        </p:nvSpPr>
        <p:spPr>
          <a:xfrm>
            <a:off x="6381888" y="4678969"/>
            <a:ext cx="2134657" cy="539114"/>
          </a:xfrm>
          <a:noFill/>
        </p:spPr>
        <p:txBody>
          <a:bodyPr lIns="91440" tIns="91440" rIns="91440" bIns="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9" name="Text Placeholder 8">
            <a:extLst>
              <a:ext uri="{FF2B5EF4-FFF2-40B4-BE49-F238E27FC236}">
                <a16:creationId xmlns="" xmlns:a16="http://schemas.microsoft.com/office/drawing/2014/main" id="{E317C9A6-2FDD-4377-B43A-B900CFB3F0FA}"/>
              </a:ext>
            </a:extLst>
          </p:cNvPr>
          <p:cNvSpPr>
            <a:spLocks noGrp="1"/>
          </p:cNvSpPr>
          <p:nvPr>
            <p:ph type="body" sz="quarter" idx="25" hasCustomPrompt="1"/>
          </p:nvPr>
        </p:nvSpPr>
        <p:spPr>
          <a:xfrm>
            <a:off x="6381888" y="5218090"/>
            <a:ext cx="2134657" cy="923925"/>
          </a:xfrm>
          <a:noFill/>
        </p:spPr>
        <p:txBody>
          <a:bodyPr lIns="91440" tIns="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3354354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D69148-C54C-4D29-A285-ACF372EE7CA8}" type="datetimeFigureOut">
              <a:rPr lang="fr-FR" smtClean="0"/>
              <a:pPr/>
              <a:t>16/11/2020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9296F86-8AD3-4DB0-A8E2-BBCA25276880}" type="slidenum">
              <a:rPr lang="fr-FR" smtClean="0"/>
              <a:pPr/>
              <a:t>‹#›</a:t>
            </a:fld>
            <a:endParaRPr lang="fr-F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4" name="Picture Placeholder 6">
            <a:extLst>
              <a:ext uri="{FF2B5EF4-FFF2-40B4-BE49-F238E27FC236}">
                <a16:creationId xmlns="" xmlns:a16="http://schemas.microsoft.com/office/drawing/2014/main" id="{CC030D87-FF7B-46F6-A7AF-260ADB4F4A7B}"/>
              </a:ext>
            </a:extLst>
          </p:cNvPr>
          <p:cNvSpPr>
            <a:spLocks noGrp="1"/>
          </p:cNvSpPr>
          <p:nvPr>
            <p:ph type="pic" sz="quarter" idx="14"/>
          </p:nvPr>
        </p:nvSpPr>
        <p:spPr>
          <a:xfrm>
            <a:off x="0" y="2685691"/>
            <a:ext cx="9144000" cy="2817962"/>
          </a:xfrm>
          <a:noFill/>
        </p:spPr>
        <p:txBody>
          <a:bodyPr>
            <a:normAutofit/>
          </a:bodyPr>
          <a:lstStyle>
            <a:lvl1pPr marL="0" indent="0" algn="ctr">
              <a:buNone/>
              <a:defRPr sz="2000"/>
            </a:lvl1pPr>
          </a:lstStyle>
          <a:p>
            <a:endParaRPr lang="en-US"/>
          </a:p>
        </p:txBody>
      </p:sp>
      <p:sp>
        <p:nvSpPr>
          <p:cNvPr id="16" name="Picture Placeholder 20">
            <a:extLst>
              <a:ext uri="{FF2B5EF4-FFF2-40B4-BE49-F238E27FC236}">
                <a16:creationId xmlns="" xmlns:a16="http://schemas.microsoft.com/office/drawing/2014/main" id="{26C6314E-36BE-4EFC-A4F5-4863352DEE07}"/>
              </a:ext>
            </a:extLst>
          </p:cNvPr>
          <p:cNvSpPr>
            <a:spLocks noGrp="1"/>
          </p:cNvSpPr>
          <p:nvPr>
            <p:ph type="pic" sz="quarter" idx="18"/>
          </p:nvPr>
        </p:nvSpPr>
        <p:spPr>
          <a:xfrm>
            <a:off x="3780708" y="1889925"/>
            <a:ext cx="1582584" cy="4562357"/>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18" name="Picture Placeholder 20">
            <a:extLst>
              <a:ext uri="{FF2B5EF4-FFF2-40B4-BE49-F238E27FC236}">
                <a16:creationId xmlns="" xmlns:a16="http://schemas.microsoft.com/office/drawing/2014/main" id="{4876D41C-4424-48D0-8CBA-072D42A6E2CD}"/>
              </a:ext>
            </a:extLst>
          </p:cNvPr>
          <p:cNvSpPr>
            <a:spLocks noGrp="1"/>
          </p:cNvSpPr>
          <p:nvPr>
            <p:ph type="pic" sz="quarter" idx="19"/>
          </p:nvPr>
        </p:nvSpPr>
        <p:spPr>
          <a:xfrm>
            <a:off x="6285908"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
        <p:nvSpPr>
          <p:cNvPr id="20" name="Picture Placeholder 20">
            <a:extLst>
              <a:ext uri="{FF2B5EF4-FFF2-40B4-BE49-F238E27FC236}">
                <a16:creationId xmlns="" xmlns:a16="http://schemas.microsoft.com/office/drawing/2014/main" id="{A13E52EC-AA11-474A-8DD6-E4583A78BC16}"/>
              </a:ext>
            </a:extLst>
          </p:cNvPr>
          <p:cNvSpPr>
            <a:spLocks noGrp="1"/>
          </p:cNvSpPr>
          <p:nvPr>
            <p:ph type="pic" sz="quarter" idx="20"/>
          </p:nvPr>
        </p:nvSpPr>
        <p:spPr>
          <a:xfrm>
            <a:off x="1411024" y="2087643"/>
            <a:ext cx="1447068" cy="4171684"/>
          </a:xfrm>
          <a:custGeom>
            <a:avLst/>
            <a:gdLst>
              <a:gd name="connsiteX0" fmla="*/ 291311 w 2805112"/>
              <a:gd name="connsiteY0" fmla="*/ 0 h 6065044"/>
              <a:gd name="connsiteX1" fmla="*/ 631032 w 2805112"/>
              <a:gd name="connsiteY1" fmla="*/ 0 h 6065044"/>
              <a:gd name="connsiteX2" fmla="*/ 631032 w 2805112"/>
              <a:gd name="connsiteY2" fmla="*/ 87709 h 6065044"/>
              <a:gd name="connsiteX3" fmla="*/ 764781 w 2805112"/>
              <a:gd name="connsiteY3" fmla="*/ 221458 h 6065044"/>
              <a:gd name="connsiteX4" fmla="*/ 2040333 w 2805112"/>
              <a:gd name="connsiteY4" fmla="*/ 221458 h 6065044"/>
              <a:gd name="connsiteX5" fmla="*/ 2174082 w 2805112"/>
              <a:gd name="connsiteY5" fmla="*/ 87709 h 6065044"/>
              <a:gd name="connsiteX6" fmla="*/ 2174082 w 2805112"/>
              <a:gd name="connsiteY6" fmla="*/ 0 h 6065044"/>
              <a:gd name="connsiteX7" fmla="*/ 2513801 w 2805112"/>
              <a:gd name="connsiteY7" fmla="*/ 0 h 6065044"/>
              <a:gd name="connsiteX8" fmla="*/ 2805112 w 2805112"/>
              <a:gd name="connsiteY8" fmla="*/ 291311 h 6065044"/>
              <a:gd name="connsiteX9" fmla="*/ 2805112 w 2805112"/>
              <a:gd name="connsiteY9" fmla="*/ 5773733 h 6065044"/>
              <a:gd name="connsiteX10" fmla="*/ 2513801 w 2805112"/>
              <a:gd name="connsiteY10" fmla="*/ 6065044 h 6065044"/>
              <a:gd name="connsiteX11" fmla="*/ 291311 w 2805112"/>
              <a:gd name="connsiteY11" fmla="*/ 6065044 h 6065044"/>
              <a:gd name="connsiteX12" fmla="*/ 0 w 2805112"/>
              <a:gd name="connsiteY12" fmla="*/ 5773733 h 6065044"/>
              <a:gd name="connsiteX13" fmla="*/ 0 w 2805112"/>
              <a:gd name="connsiteY13" fmla="*/ 291311 h 6065044"/>
              <a:gd name="connsiteX14" fmla="*/ 291311 w 2805112"/>
              <a:gd name="connsiteY14" fmla="*/ 0 h 606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5112" h="6065044">
                <a:moveTo>
                  <a:pt x="291311" y="0"/>
                </a:moveTo>
                <a:lnTo>
                  <a:pt x="631032" y="0"/>
                </a:lnTo>
                <a:lnTo>
                  <a:pt x="631032" y="87709"/>
                </a:lnTo>
                <a:cubicBezTo>
                  <a:pt x="631032" y="161577"/>
                  <a:pt x="690913" y="221458"/>
                  <a:pt x="764781" y="221458"/>
                </a:cubicBezTo>
                <a:lnTo>
                  <a:pt x="2040333" y="221458"/>
                </a:lnTo>
                <a:cubicBezTo>
                  <a:pt x="2114201" y="221458"/>
                  <a:pt x="2174082" y="161577"/>
                  <a:pt x="2174082" y="87709"/>
                </a:cubicBezTo>
                <a:lnTo>
                  <a:pt x="2174082" y="0"/>
                </a:lnTo>
                <a:lnTo>
                  <a:pt x="2513801" y="0"/>
                </a:lnTo>
                <a:cubicBezTo>
                  <a:pt x="2674688" y="0"/>
                  <a:pt x="2805112" y="130424"/>
                  <a:pt x="2805112" y="291311"/>
                </a:cubicBezTo>
                <a:lnTo>
                  <a:pt x="2805112" y="5773733"/>
                </a:lnTo>
                <a:cubicBezTo>
                  <a:pt x="2805112" y="5934620"/>
                  <a:pt x="2674688" y="6065044"/>
                  <a:pt x="2513801" y="6065044"/>
                </a:cubicBezTo>
                <a:lnTo>
                  <a:pt x="291311" y="6065044"/>
                </a:lnTo>
                <a:cubicBezTo>
                  <a:pt x="130424" y="6065044"/>
                  <a:pt x="0" y="5934620"/>
                  <a:pt x="0" y="5773733"/>
                </a:cubicBezTo>
                <a:lnTo>
                  <a:pt x="0" y="291311"/>
                </a:lnTo>
                <a:cubicBezTo>
                  <a:pt x="0" y="130424"/>
                  <a:pt x="130424" y="0"/>
                  <a:pt x="291311" y="0"/>
                </a:cubicBezTo>
                <a:close/>
              </a:path>
            </a:pathLst>
          </a:custGeom>
          <a:solidFill>
            <a:schemeClr val="bg1"/>
          </a:solidFill>
          <a:ln w="12700">
            <a:solidFill>
              <a:schemeClr val="tx1"/>
            </a:solidFill>
          </a:ln>
          <a:effectLst/>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36510216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and full pictures">
    <p:bg>
      <p:bgPr>
        <a:solidFill>
          <a:schemeClr val="accent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 xmlns:a16="http://schemas.microsoft.com/office/drawing/2014/main" id="{74420DFE-51E7-4090-88DB-7E26CE4EDB15}"/>
              </a:ext>
            </a:extLst>
          </p:cNvPr>
          <p:cNvSpPr>
            <a:spLocks noGrp="1"/>
          </p:cNvSpPr>
          <p:nvPr>
            <p:ph type="pic" sz="quarter" idx="14"/>
          </p:nvPr>
        </p:nvSpPr>
        <p:spPr>
          <a:xfrm>
            <a:off x="0" y="0"/>
            <a:ext cx="9144000" cy="6858000"/>
          </a:xfrm>
          <a:noFill/>
        </p:spPr>
        <p:txBody>
          <a:bodyPr>
            <a:normAutofit/>
          </a:bodyPr>
          <a:lstStyle>
            <a:lvl1pPr marL="0" indent="0" algn="ctr">
              <a:buNone/>
              <a:defRPr sz="2000"/>
            </a:lvl1pPr>
          </a:lstStyle>
          <a:p>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bg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6"/>
            <a:ext cx="4772790" cy="611980"/>
          </a:xfrm>
        </p:spPr>
        <p:txBody>
          <a:bodyPr>
            <a:noAutofit/>
          </a:bodyPr>
          <a:lstStyle>
            <a:lvl1pPr marL="0" indent="0" algn="ctr">
              <a:lnSpc>
                <a:spcPct val="150000"/>
              </a:lnSpc>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Tree>
    <p:extLst>
      <p:ext uri="{BB962C8B-B14F-4D97-AF65-F5344CB8AC3E}">
        <p14:creationId xmlns:p14="http://schemas.microsoft.com/office/powerpoint/2010/main" val="3707303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3 boxe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 xmlns:a16="http://schemas.microsoft.com/office/drawing/2014/main" id="{D5714E3F-8D5A-49D3-8F06-F8203902C96F}"/>
              </a:ext>
            </a:extLst>
          </p:cNvPr>
          <p:cNvSpPr>
            <a:spLocks noGrp="1"/>
          </p:cNvSpPr>
          <p:nvPr>
            <p:ph type="body" sz="quarter" idx="18" hasCustomPrompt="1"/>
          </p:nvPr>
        </p:nvSpPr>
        <p:spPr>
          <a:xfrm>
            <a:off x="3506641"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 xmlns:a16="http://schemas.microsoft.com/office/drawing/2014/main" id="{F8384B03-5E58-4708-BCB3-30361039AF40}"/>
              </a:ext>
            </a:extLst>
          </p:cNvPr>
          <p:cNvSpPr>
            <a:spLocks noGrp="1"/>
          </p:cNvSpPr>
          <p:nvPr>
            <p:ph type="body" sz="quarter" idx="19" hasCustomPrompt="1"/>
          </p:nvPr>
        </p:nvSpPr>
        <p:spPr>
          <a:xfrm>
            <a:off x="3506641"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 xmlns:a16="http://schemas.microsoft.com/office/drawing/2014/main" id="{8CFF42C5-B202-42B2-B448-8B0D1A94948C}"/>
              </a:ext>
            </a:extLst>
          </p:cNvPr>
          <p:cNvSpPr>
            <a:spLocks noGrp="1"/>
          </p:cNvSpPr>
          <p:nvPr>
            <p:ph type="body" sz="quarter" idx="20" hasCustomPrompt="1"/>
          </p:nvPr>
        </p:nvSpPr>
        <p:spPr>
          <a:xfrm>
            <a:off x="5892261"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5892261"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 xmlns:a16="http://schemas.microsoft.com/office/drawing/2014/main" id="{CBF2303E-A0F2-47B9-BF50-BA31D3FCF271}"/>
              </a:ext>
            </a:extLst>
          </p:cNvPr>
          <p:cNvSpPr>
            <a:spLocks noGrp="1"/>
          </p:cNvSpPr>
          <p:nvPr>
            <p:ph type="body" sz="quarter" idx="22" hasCustomPrompt="1"/>
          </p:nvPr>
        </p:nvSpPr>
        <p:spPr>
          <a:xfrm>
            <a:off x="1119471" y="3098924"/>
            <a:ext cx="2134657"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 xmlns:a16="http://schemas.microsoft.com/office/drawing/2014/main" id="{401CABD4-AE8B-4EC9-A487-B3AD07EB5107}"/>
              </a:ext>
            </a:extLst>
          </p:cNvPr>
          <p:cNvSpPr>
            <a:spLocks noGrp="1"/>
          </p:cNvSpPr>
          <p:nvPr>
            <p:ph type="body" sz="quarter" idx="23" hasCustomPrompt="1"/>
          </p:nvPr>
        </p:nvSpPr>
        <p:spPr>
          <a:xfrm>
            <a:off x="1119471" y="4155155"/>
            <a:ext cx="2134657" cy="1797072"/>
          </a:xfrm>
          <a:solidFill>
            <a:schemeClr val="bg1">
              <a:lumMod val="95000"/>
            </a:schemeClr>
          </a:solidFill>
        </p:spPr>
        <p:txBody>
          <a:bodyPr lIns="91440" tIns="18288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829429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eviews">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8" name="Text Placeholder 8">
            <a:extLst>
              <a:ext uri="{FF2B5EF4-FFF2-40B4-BE49-F238E27FC236}">
                <a16:creationId xmlns="" xmlns:a16="http://schemas.microsoft.com/office/drawing/2014/main" id="{F8384B03-5E58-4708-BCB3-30361039AF40}"/>
              </a:ext>
            </a:extLst>
          </p:cNvPr>
          <p:cNvSpPr>
            <a:spLocks noGrp="1"/>
          </p:cNvSpPr>
          <p:nvPr>
            <p:ph type="body" sz="quarter" idx="19" hasCustomPrompt="1"/>
          </p:nvPr>
        </p:nvSpPr>
        <p:spPr>
          <a:xfrm>
            <a:off x="3422341"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6214840" y="3171744"/>
            <a:ext cx="2303252" cy="1891962"/>
          </a:xfrm>
          <a:prstGeom prst="roundRect">
            <a:avLst>
              <a:gd name="adj" fmla="val 2988"/>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
        <p:nvSpPr>
          <p:cNvPr id="16" name="Text Placeholder 8">
            <a:extLst>
              <a:ext uri="{FF2B5EF4-FFF2-40B4-BE49-F238E27FC236}">
                <a16:creationId xmlns="" xmlns:a16="http://schemas.microsoft.com/office/drawing/2014/main" id="{401CABD4-AE8B-4EC9-A487-B3AD07EB5107}"/>
              </a:ext>
            </a:extLst>
          </p:cNvPr>
          <p:cNvSpPr>
            <a:spLocks noGrp="1"/>
          </p:cNvSpPr>
          <p:nvPr>
            <p:ph type="body" sz="quarter" idx="23" hasCustomPrompt="1"/>
          </p:nvPr>
        </p:nvSpPr>
        <p:spPr>
          <a:xfrm>
            <a:off x="629842" y="3171744"/>
            <a:ext cx="2303252" cy="1891962"/>
          </a:xfrm>
          <a:prstGeom prst="roundRect">
            <a:avLst>
              <a:gd name="adj" fmla="val 2533"/>
            </a:avLst>
          </a:prstGeom>
          <a:solidFill>
            <a:schemeClr val="bg1">
              <a:lumMod val="95000"/>
            </a:schemeClr>
          </a:solidFill>
        </p:spPr>
        <p:txBody>
          <a:bodyPr lIns="91440" tIns="91440" rIns="91440" bIns="91440" anchor="t">
            <a:noAutofit/>
          </a:bodyPr>
          <a:lstStyle>
            <a:lvl1pPr marL="0" indent="0" algn="l">
              <a:lnSpc>
                <a:spcPct val="13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599087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 boxes content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 xmlns:a16="http://schemas.microsoft.com/office/drawing/2014/main" id="{D5714E3F-8D5A-49D3-8F06-F8203902C96F}"/>
              </a:ext>
            </a:extLst>
          </p:cNvPr>
          <p:cNvSpPr>
            <a:spLocks noGrp="1"/>
          </p:cNvSpPr>
          <p:nvPr>
            <p:ph type="body" sz="quarter" idx="18" hasCustomPrompt="1"/>
          </p:nvPr>
        </p:nvSpPr>
        <p:spPr>
          <a:xfrm>
            <a:off x="3506641"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8" name="Text Placeholder 8">
            <a:extLst>
              <a:ext uri="{FF2B5EF4-FFF2-40B4-BE49-F238E27FC236}">
                <a16:creationId xmlns="" xmlns:a16="http://schemas.microsoft.com/office/drawing/2014/main" id="{F8384B03-5E58-4708-BCB3-30361039AF40}"/>
              </a:ext>
            </a:extLst>
          </p:cNvPr>
          <p:cNvSpPr>
            <a:spLocks noGrp="1"/>
          </p:cNvSpPr>
          <p:nvPr>
            <p:ph type="body" sz="quarter" idx="19" hasCustomPrompt="1"/>
          </p:nvPr>
        </p:nvSpPr>
        <p:spPr>
          <a:xfrm>
            <a:off x="3506641"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0" name="Text Placeholder 8">
            <a:extLst>
              <a:ext uri="{FF2B5EF4-FFF2-40B4-BE49-F238E27FC236}">
                <a16:creationId xmlns="" xmlns:a16="http://schemas.microsoft.com/office/drawing/2014/main" id="{8CFF42C5-B202-42B2-B448-8B0D1A94948C}"/>
              </a:ext>
            </a:extLst>
          </p:cNvPr>
          <p:cNvSpPr>
            <a:spLocks noGrp="1"/>
          </p:cNvSpPr>
          <p:nvPr>
            <p:ph type="body" sz="quarter" idx="20" hasCustomPrompt="1"/>
          </p:nvPr>
        </p:nvSpPr>
        <p:spPr>
          <a:xfrm>
            <a:off x="6099429"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6099429"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2" name="Text Placeholder 8">
            <a:extLst>
              <a:ext uri="{FF2B5EF4-FFF2-40B4-BE49-F238E27FC236}">
                <a16:creationId xmlns="" xmlns:a16="http://schemas.microsoft.com/office/drawing/2014/main" id="{CBF2303E-A0F2-47B9-BF50-BA31D3FCF271}"/>
              </a:ext>
            </a:extLst>
          </p:cNvPr>
          <p:cNvSpPr>
            <a:spLocks noGrp="1"/>
          </p:cNvSpPr>
          <p:nvPr>
            <p:ph type="body" sz="quarter" idx="22" hasCustomPrompt="1"/>
          </p:nvPr>
        </p:nvSpPr>
        <p:spPr>
          <a:xfrm>
            <a:off x="913853" y="2651761"/>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6" name="Text Placeholder 8">
            <a:extLst>
              <a:ext uri="{FF2B5EF4-FFF2-40B4-BE49-F238E27FC236}">
                <a16:creationId xmlns="" xmlns:a16="http://schemas.microsoft.com/office/drawing/2014/main" id="{401CABD4-AE8B-4EC9-A487-B3AD07EB5107}"/>
              </a:ext>
            </a:extLst>
          </p:cNvPr>
          <p:cNvSpPr>
            <a:spLocks noGrp="1"/>
          </p:cNvSpPr>
          <p:nvPr>
            <p:ph type="body" sz="quarter" idx="23" hasCustomPrompt="1"/>
          </p:nvPr>
        </p:nvSpPr>
        <p:spPr>
          <a:xfrm>
            <a:off x="913853" y="3190878"/>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4" name="Text Placeholder 8">
            <a:extLst>
              <a:ext uri="{FF2B5EF4-FFF2-40B4-BE49-F238E27FC236}">
                <a16:creationId xmlns="" xmlns:a16="http://schemas.microsoft.com/office/drawing/2014/main" id="{C1E67C2E-E56E-46B4-ACC7-DAD17FCCC5F3}"/>
              </a:ext>
            </a:extLst>
          </p:cNvPr>
          <p:cNvSpPr>
            <a:spLocks noGrp="1"/>
          </p:cNvSpPr>
          <p:nvPr>
            <p:ph type="body" sz="quarter" idx="24" hasCustomPrompt="1"/>
          </p:nvPr>
        </p:nvSpPr>
        <p:spPr>
          <a:xfrm>
            <a:off x="3506641"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5" name="Text Placeholder 8">
            <a:extLst>
              <a:ext uri="{FF2B5EF4-FFF2-40B4-BE49-F238E27FC236}">
                <a16:creationId xmlns="" xmlns:a16="http://schemas.microsoft.com/office/drawing/2014/main" id="{73FEF8C0-31F8-4F62-8E79-E1ED5C0CA20F}"/>
              </a:ext>
            </a:extLst>
          </p:cNvPr>
          <p:cNvSpPr>
            <a:spLocks noGrp="1"/>
          </p:cNvSpPr>
          <p:nvPr>
            <p:ph type="body" sz="quarter" idx="25" hasCustomPrompt="1"/>
          </p:nvPr>
        </p:nvSpPr>
        <p:spPr>
          <a:xfrm>
            <a:off x="3506641" y="5334007"/>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7" name="Text Placeholder 8">
            <a:extLst>
              <a:ext uri="{FF2B5EF4-FFF2-40B4-BE49-F238E27FC236}">
                <a16:creationId xmlns="" xmlns:a16="http://schemas.microsoft.com/office/drawing/2014/main" id="{08A046F5-27A3-4529-8394-A082E80A80D6}"/>
              </a:ext>
            </a:extLst>
          </p:cNvPr>
          <p:cNvSpPr>
            <a:spLocks noGrp="1"/>
          </p:cNvSpPr>
          <p:nvPr>
            <p:ph type="body" sz="quarter" idx="26" hasCustomPrompt="1"/>
          </p:nvPr>
        </p:nvSpPr>
        <p:spPr>
          <a:xfrm>
            <a:off x="6099429"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18" name="Text Placeholder 8">
            <a:extLst>
              <a:ext uri="{FF2B5EF4-FFF2-40B4-BE49-F238E27FC236}">
                <a16:creationId xmlns="" xmlns:a16="http://schemas.microsoft.com/office/drawing/2014/main" id="{FC688F78-1FA2-469E-8EE2-3442831C44DB}"/>
              </a:ext>
            </a:extLst>
          </p:cNvPr>
          <p:cNvSpPr>
            <a:spLocks noGrp="1"/>
          </p:cNvSpPr>
          <p:nvPr>
            <p:ph type="body" sz="quarter" idx="27" hasCustomPrompt="1"/>
          </p:nvPr>
        </p:nvSpPr>
        <p:spPr>
          <a:xfrm>
            <a:off x="6099429" y="5334007"/>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
        <p:nvSpPr>
          <p:cNvPr id="19" name="Text Placeholder 8">
            <a:extLst>
              <a:ext uri="{FF2B5EF4-FFF2-40B4-BE49-F238E27FC236}">
                <a16:creationId xmlns="" xmlns:a16="http://schemas.microsoft.com/office/drawing/2014/main" id="{BD84387F-B28C-4DAA-89C1-721A8D32A0ED}"/>
              </a:ext>
            </a:extLst>
          </p:cNvPr>
          <p:cNvSpPr>
            <a:spLocks noGrp="1"/>
          </p:cNvSpPr>
          <p:nvPr>
            <p:ph type="body" sz="quarter" idx="28" hasCustomPrompt="1"/>
          </p:nvPr>
        </p:nvSpPr>
        <p:spPr>
          <a:xfrm>
            <a:off x="913853" y="4794886"/>
            <a:ext cx="2134657" cy="539114"/>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 xmlns:a16="http://schemas.microsoft.com/office/drawing/2014/main" id="{DFFC3347-B7DD-43EF-B34B-D9ADC78A206E}"/>
              </a:ext>
            </a:extLst>
          </p:cNvPr>
          <p:cNvSpPr>
            <a:spLocks noGrp="1"/>
          </p:cNvSpPr>
          <p:nvPr>
            <p:ph type="body" sz="quarter" idx="29" hasCustomPrompt="1"/>
          </p:nvPr>
        </p:nvSpPr>
        <p:spPr>
          <a:xfrm>
            <a:off x="913853" y="5334007"/>
            <a:ext cx="2134657" cy="923925"/>
          </a:xfrm>
          <a:noFill/>
        </p:spPr>
        <p:txBody>
          <a:bodyPr lIns="91440" tIns="91440" rIns="91440" bIns="91440" anchor="t">
            <a:noAutofit/>
          </a:bodyPr>
          <a:lstStyle>
            <a:lvl1pPr marL="0" indent="0" algn="ctr">
              <a:lnSpc>
                <a:spcPct val="150000"/>
              </a:lnSpc>
              <a:spcBef>
                <a:spcPts val="600"/>
              </a:spcBef>
              <a:buNone/>
              <a:defRPr sz="1100" b="0">
                <a:solidFill>
                  <a:schemeClr val="tx2"/>
                </a:solidFill>
                <a:latin typeface="+mn-lt"/>
              </a:defRPr>
            </a:lvl1pPr>
          </a:lstStyle>
          <a:p>
            <a:pPr lvl="0"/>
            <a:r>
              <a:rPr lang="en-US" dirty="0"/>
              <a:t>Edit text</a:t>
            </a:r>
          </a:p>
        </p:txBody>
      </p:sp>
    </p:spTree>
    <p:extLst>
      <p:ext uri="{BB962C8B-B14F-4D97-AF65-F5344CB8AC3E}">
        <p14:creationId xmlns:p14="http://schemas.microsoft.com/office/powerpoint/2010/main" val="15442241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tarts 2">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E29319B5-A4E0-4938-A58A-AC84955E2F9C}"/>
              </a:ext>
            </a:extLst>
          </p:cNvPr>
          <p:cNvSpPr/>
          <p:nvPr userDrawn="1"/>
        </p:nvSpPr>
        <p:spPr>
          <a:xfrm>
            <a:off x="0" y="4905381"/>
            <a:ext cx="9144000" cy="1952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7" name="Text Placeholder 8">
            <a:extLst>
              <a:ext uri="{FF2B5EF4-FFF2-40B4-BE49-F238E27FC236}">
                <a16:creationId xmlns="" xmlns:a16="http://schemas.microsoft.com/office/drawing/2014/main" id="{D5714E3F-8D5A-49D3-8F06-F8203902C96F}"/>
              </a:ext>
            </a:extLst>
          </p:cNvPr>
          <p:cNvSpPr>
            <a:spLocks noGrp="1"/>
          </p:cNvSpPr>
          <p:nvPr>
            <p:ph type="body" sz="quarter" idx="18" hasCustomPrompt="1"/>
          </p:nvPr>
        </p:nvSpPr>
        <p:spPr>
          <a:xfrm>
            <a:off x="3506641"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8" name="Text Placeholder 8">
            <a:extLst>
              <a:ext uri="{FF2B5EF4-FFF2-40B4-BE49-F238E27FC236}">
                <a16:creationId xmlns="" xmlns:a16="http://schemas.microsoft.com/office/drawing/2014/main" id="{F8384B03-5E58-4708-BCB3-30361039AF40}"/>
              </a:ext>
            </a:extLst>
          </p:cNvPr>
          <p:cNvSpPr>
            <a:spLocks noGrp="1"/>
          </p:cNvSpPr>
          <p:nvPr>
            <p:ph type="body" sz="quarter" idx="19" hasCustomPrompt="1"/>
          </p:nvPr>
        </p:nvSpPr>
        <p:spPr>
          <a:xfrm>
            <a:off x="3506641"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0" name="Text Placeholder 8">
            <a:extLst>
              <a:ext uri="{FF2B5EF4-FFF2-40B4-BE49-F238E27FC236}">
                <a16:creationId xmlns="" xmlns:a16="http://schemas.microsoft.com/office/drawing/2014/main" id="{8CFF42C5-B202-42B2-B448-8B0D1A94948C}"/>
              </a:ext>
            </a:extLst>
          </p:cNvPr>
          <p:cNvSpPr>
            <a:spLocks noGrp="1"/>
          </p:cNvSpPr>
          <p:nvPr>
            <p:ph type="body" sz="quarter" idx="20" hasCustomPrompt="1"/>
          </p:nvPr>
        </p:nvSpPr>
        <p:spPr>
          <a:xfrm>
            <a:off x="6099429"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6099429"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12" name="Text Placeholder 8">
            <a:extLst>
              <a:ext uri="{FF2B5EF4-FFF2-40B4-BE49-F238E27FC236}">
                <a16:creationId xmlns="" xmlns:a16="http://schemas.microsoft.com/office/drawing/2014/main" id="{CBF2303E-A0F2-47B9-BF50-BA31D3FCF271}"/>
              </a:ext>
            </a:extLst>
          </p:cNvPr>
          <p:cNvSpPr>
            <a:spLocks noGrp="1"/>
          </p:cNvSpPr>
          <p:nvPr>
            <p:ph type="body" sz="quarter" idx="22" hasCustomPrompt="1"/>
          </p:nvPr>
        </p:nvSpPr>
        <p:spPr>
          <a:xfrm>
            <a:off x="913853" y="3568922"/>
            <a:ext cx="2134657" cy="539114"/>
          </a:xfrm>
          <a:noFill/>
        </p:spPr>
        <p:txBody>
          <a:bodyPr lIns="91440" tIns="0" rIns="91440" bIns="91440" anchor="t">
            <a:noAutofit/>
          </a:bodyPr>
          <a:lstStyle>
            <a:lvl1pPr marL="0" indent="0" algn="l">
              <a:lnSpc>
                <a:spcPct val="100000"/>
              </a:lnSpc>
              <a:buNone/>
              <a:defRPr sz="36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 xmlns:a16="http://schemas.microsoft.com/office/drawing/2014/main" id="{401CABD4-AE8B-4EC9-A487-B3AD07EB5107}"/>
              </a:ext>
            </a:extLst>
          </p:cNvPr>
          <p:cNvSpPr>
            <a:spLocks noGrp="1"/>
          </p:cNvSpPr>
          <p:nvPr>
            <p:ph type="body" sz="quarter" idx="23" hasCustomPrompt="1"/>
          </p:nvPr>
        </p:nvSpPr>
        <p:spPr>
          <a:xfrm>
            <a:off x="913853" y="3130772"/>
            <a:ext cx="2134657" cy="438150"/>
          </a:xfrm>
          <a:noFill/>
        </p:spPr>
        <p:txBody>
          <a:bodyPr lIns="91440" tIns="91440" rIns="91440" bIns="0" anchor="b">
            <a:noAutofit/>
          </a:bodyPr>
          <a:lstStyle>
            <a:lvl1pPr marL="0" indent="0" algn="l">
              <a:lnSpc>
                <a:spcPct val="150000"/>
              </a:lnSpc>
              <a:spcBef>
                <a:spcPts val="600"/>
              </a:spcBef>
              <a:buNone/>
              <a:defRPr sz="1400" b="0">
                <a:solidFill>
                  <a:schemeClr val="tx2"/>
                </a:solidFill>
                <a:latin typeface="+mn-lt"/>
              </a:defRPr>
            </a:lvl1pPr>
          </a:lstStyle>
          <a:p>
            <a:pPr lvl="0"/>
            <a:r>
              <a:rPr lang="en-US" dirty="0"/>
              <a:t>Edit text</a:t>
            </a:r>
          </a:p>
        </p:txBody>
      </p:sp>
      <p:sp>
        <p:nvSpPr>
          <p:cNvPr id="21" name="Text Placeholder 8">
            <a:extLst>
              <a:ext uri="{FF2B5EF4-FFF2-40B4-BE49-F238E27FC236}">
                <a16:creationId xmlns="" xmlns:a16="http://schemas.microsoft.com/office/drawing/2014/main" id="{877D1D5E-F358-4F5F-BEA8-DDCC07E22C9D}"/>
              </a:ext>
            </a:extLst>
          </p:cNvPr>
          <p:cNvSpPr>
            <a:spLocks noGrp="1"/>
          </p:cNvSpPr>
          <p:nvPr>
            <p:ph type="body" sz="quarter" idx="24" hasCustomPrompt="1"/>
          </p:nvPr>
        </p:nvSpPr>
        <p:spPr>
          <a:xfrm>
            <a:off x="629841" y="5140554"/>
            <a:ext cx="7886700" cy="1279303"/>
          </a:xfrm>
          <a:noFill/>
        </p:spPr>
        <p:txBody>
          <a:bodyPr lIns="91440" tIns="91440" rIns="91440" bIns="91440" anchor="t">
            <a:noAutofit/>
          </a:bodyPr>
          <a:lstStyle>
            <a:lvl1pPr marL="0" indent="0" algn="l">
              <a:lnSpc>
                <a:spcPct val="150000"/>
              </a:lnSpc>
              <a:spcBef>
                <a:spcPts val="600"/>
              </a:spcBef>
              <a:buNone/>
              <a:defRPr sz="1100" b="0">
                <a:solidFill>
                  <a:schemeClr val="bg1"/>
                </a:solidFill>
                <a:latin typeface="+mn-lt"/>
              </a:defRPr>
            </a:lvl1pPr>
          </a:lstStyle>
          <a:p>
            <a:pPr lvl="0"/>
            <a:r>
              <a:rPr lang="en-US" dirty="0"/>
              <a:t>Edit text</a:t>
            </a:r>
          </a:p>
        </p:txBody>
      </p:sp>
    </p:spTree>
    <p:extLst>
      <p:ext uri="{BB962C8B-B14F-4D97-AF65-F5344CB8AC3E}">
        <p14:creationId xmlns:p14="http://schemas.microsoft.com/office/powerpoint/2010/main" val="40162213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ontact">
    <p:bg>
      <p:bgPr>
        <a:solidFill>
          <a:schemeClr val="accent1"/>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 xmlns:a16="http://schemas.microsoft.com/office/drawing/2014/main" id="{F8384B03-5E58-4708-BCB3-30361039AF40}"/>
              </a:ext>
            </a:extLst>
          </p:cNvPr>
          <p:cNvSpPr>
            <a:spLocks noGrp="1"/>
          </p:cNvSpPr>
          <p:nvPr>
            <p:ph type="body" sz="quarter" idx="19" hasCustomPrompt="1"/>
          </p:nvPr>
        </p:nvSpPr>
        <p:spPr>
          <a:xfrm>
            <a:off x="3506641"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1" name="Text Placeholder 8">
            <a:extLst>
              <a:ext uri="{FF2B5EF4-FFF2-40B4-BE49-F238E27FC236}">
                <a16:creationId xmlns="" xmlns:a16="http://schemas.microsoft.com/office/drawing/2014/main" id="{71D421FC-91A4-4720-A7BC-0C3DA652FA54}"/>
              </a:ext>
            </a:extLst>
          </p:cNvPr>
          <p:cNvSpPr>
            <a:spLocks noGrp="1"/>
          </p:cNvSpPr>
          <p:nvPr>
            <p:ph type="body" sz="quarter" idx="21" hasCustomPrompt="1"/>
          </p:nvPr>
        </p:nvSpPr>
        <p:spPr>
          <a:xfrm>
            <a:off x="5892261"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6" name="Text Placeholder 8">
            <a:extLst>
              <a:ext uri="{FF2B5EF4-FFF2-40B4-BE49-F238E27FC236}">
                <a16:creationId xmlns="" xmlns:a16="http://schemas.microsoft.com/office/drawing/2014/main" id="{401CABD4-AE8B-4EC9-A487-B3AD07EB5107}"/>
              </a:ext>
            </a:extLst>
          </p:cNvPr>
          <p:cNvSpPr>
            <a:spLocks noGrp="1"/>
          </p:cNvSpPr>
          <p:nvPr>
            <p:ph type="body" sz="quarter" idx="23" hasCustomPrompt="1"/>
          </p:nvPr>
        </p:nvSpPr>
        <p:spPr>
          <a:xfrm>
            <a:off x="1119471" y="1377453"/>
            <a:ext cx="2134657" cy="908551"/>
          </a:xfrm>
          <a:noFill/>
        </p:spPr>
        <p:txBody>
          <a:bodyPr lIns="91440" tIns="91440" rIns="91440" bIns="91440" anchor="t">
            <a:noAutofit/>
          </a:bodyPr>
          <a:lstStyle>
            <a:lvl1pPr marL="0" indent="0" algn="ctr">
              <a:lnSpc>
                <a:spcPct val="150000"/>
              </a:lnSpc>
              <a:spcBef>
                <a:spcPts val="600"/>
              </a:spcBef>
              <a:buNone/>
              <a:defRPr sz="1200" b="0">
                <a:solidFill>
                  <a:schemeClr val="bg1"/>
                </a:solidFill>
                <a:latin typeface="+mn-lt"/>
              </a:defRPr>
            </a:lvl1pPr>
          </a:lstStyle>
          <a:p>
            <a:pPr lvl="0"/>
            <a:r>
              <a:rPr lang="en-US" dirty="0"/>
              <a:t>Edit text</a:t>
            </a:r>
          </a:p>
        </p:txBody>
      </p:sp>
      <p:sp>
        <p:nvSpPr>
          <p:cNvPr id="14" name="Picture Placeholder 6">
            <a:extLst>
              <a:ext uri="{FF2B5EF4-FFF2-40B4-BE49-F238E27FC236}">
                <a16:creationId xmlns="" xmlns:a16="http://schemas.microsoft.com/office/drawing/2014/main" id="{5DA3FC38-B4E3-478B-A715-58728FAF08D8}"/>
              </a:ext>
            </a:extLst>
          </p:cNvPr>
          <p:cNvSpPr>
            <a:spLocks noGrp="1"/>
          </p:cNvSpPr>
          <p:nvPr>
            <p:ph type="pic" sz="quarter" idx="14"/>
          </p:nvPr>
        </p:nvSpPr>
        <p:spPr>
          <a:xfrm>
            <a:off x="0" y="2967494"/>
            <a:ext cx="9144000" cy="3890513"/>
          </a:xfrm>
          <a:noFill/>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21489275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2" name="Text Placeholder 8">
            <a:extLst>
              <a:ext uri="{FF2B5EF4-FFF2-40B4-BE49-F238E27FC236}">
                <a16:creationId xmlns="" xmlns:a16="http://schemas.microsoft.com/office/drawing/2014/main" id="{CBF2303E-A0F2-47B9-BF50-BA31D3FCF271}"/>
              </a:ext>
            </a:extLst>
          </p:cNvPr>
          <p:cNvSpPr>
            <a:spLocks noGrp="1"/>
          </p:cNvSpPr>
          <p:nvPr>
            <p:ph type="body" sz="quarter" idx="22" hasCustomPrompt="1"/>
          </p:nvPr>
        </p:nvSpPr>
        <p:spPr>
          <a:xfrm>
            <a:off x="798056"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6" name="Text Placeholder 8">
            <a:extLst>
              <a:ext uri="{FF2B5EF4-FFF2-40B4-BE49-F238E27FC236}">
                <a16:creationId xmlns="" xmlns:a16="http://schemas.microsoft.com/office/drawing/2014/main" id="{401CABD4-AE8B-4EC9-A487-B3AD07EB5107}"/>
              </a:ext>
            </a:extLst>
          </p:cNvPr>
          <p:cNvSpPr>
            <a:spLocks noGrp="1"/>
          </p:cNvSpPr>
          <p:nvPr>
            <p:ph type="body" sz="quarter" idx="23" hasCustomPrompt="1"/>
          </p:nvPr>
        </p:nvSpPr>
        <p:spPr>
          <a:xfrm>
            <a:off x="798056"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4" name="Picture Placeholder 3">
            <a:extLst>
              <a:ext uri="{FF2B5EF4-FFF2-40B4-BE49-F238E27FC236}">
                <a16:creationId xmlns="" xmlns:a16="http://schemas.microsoft.com/office/drawing/2014/main" id="{4A3E3D14-C7A3-45CA-8545-C11550374810}"/>
              </a:ext>
            </a:extLst>
          </p:cNvPr>
          <p:cNvSpPr>
            <a:spLocks noGrp="1"/>
          </p:cNvSpPr>
          <p:nvPr>
            <p:ph type="pic" sz="quarter" idx="28"/>
          </p:nvPr>
        </p:nvSpPr>
        <p:spPr>
          <a:xfrm>
            <a:off x="1241309"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5" name="Text Placeholder 8">
            <a:extLst>
              <a:ext uri="{FF2B5EF4-FFF2-40B4-BE49-F238E27FC236}">
                <a16:creationId xmlns="" xmlns:a16="http://schemas.microsoft.com/office/drawing/2014/main" id="{8BDDFF3E-238B-4231-9684-2940C02AE7AD}"/>
              </a:ext>
            </a:extLst>
          </p:cNvPr>
          <p:cNvSpPr>
            <a:spLocks noGrp="1"/>
          </p:cNvSpPr>
          <p:nvPr>
            <p:ph type="body" sz="quarter" idx="29" hasCustomPrompt="1"/>
          </p:nvPr>
        </p:nvSpPr>
        <p:spPr>
          <a:xfrm>
            <a:off x="271959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17" name="Text Placeholder 8">
            <a:extLst>
              <a:ext uri="{FF2B5EF4-FFF2-40B4-BE49-F238E27FC236}">
                <a16:creationId xmlns="" xmlns:a16="http://schemas.microsoft.com/office/drawing/2014/main" id="{05F71765-C8AB-4B83-903D-F6F4152C53DA}"/>
              </a:ext>
            </a:extLst>
          </p:cNvPr>
          <p:cNvSpPr>
            <a:spLocks noGrp="1"/>
          </p:cNvSpPr>
          <p:nvPr>
            <p:ph type="body" sz="quarter" idx="30" hasCustomPrompt="1"/>
          </p:nvPr>
        </p:nvSpPr>
        <p:spPr>
          <a:xfrm>
            <a:off x="271959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8" name="Picture Placeholder 3">
            <a:extLst>
              <a:ext uri="{FF2B5EF4-FFF2-40B4-BE49-F238E27FC236}">
                <a16:creationId xmlns="" xmlns:a16="http://schemas.microsoft.com/office/drawing/2014/main" id="{D14412CD-A630-4DE7-8473-0B16FEF7B439}"/>
              </a:ext>
            </a:extLst>
          </p:cNvPr>
          <p:cNvSpPr>
            <a:spLocks noGrp="1"/>
          </p:cNvSpPr>
          <p:nvPr>
            <p:ph type="pic" sz="quarter" idx="31"/>
          </p:nvPr>
        </p:nvSpPr>
        <p:spPr>
          <a:xfrm>
            <a:off x="3162842"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19" name="Text Placeholder 8">
            <a:extLst>
              <a:ext uri="{FF2B5EF4-FFF2-40B4-BE49-F238E27FC236}">
                <a16:creationId xmlns="" xmlns:a16="http://schemas.microsoft.com/office/drawing/2014/main" id="{DB3CCDE0-A4BD-46F8-BE43-14747F37E4C5}"/>
              </a:ext>
            </a:extLst>
          </p:cNvPr>
          <p:cNvSpPr>
            <a:spLocks noGrp="1"/>
          </p:cNvSpPr>
          <p:nvPr>
            <p:ph type="body" sz="quarter" idx="32" hasCustomPrompt="1"/>
          </p:nvPr>
        </p:nvSpPr>
        <p:spPr>
          <a:xfrm>
            <a:off x="4639202"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0" name="Text Placeholder 8">
            <a:extLst>
              <a:ext uri="{FF2B5EF4-FFF2-40B4-BE49-F238E27FC236}">
                <a16:creationId xmlns="" xmlns:a16="http://schemas.microsoft.com/office/drawing/2014/main" id="{0973EB02-A601-4EF7-B3E0-0E46843493DD}"/>
              </a:ext>
            </a:extLst>
          </p:cNvPr>
          <p:cNvSpPr>
            <a:spLocks noGrp="1"/>
          </p:cNvSpPr>
          <p:nvPr>
            <p:ph type="body" sz="quarter" idx="33" hasCustomPrompt="1"/>
          </p:nvPr>
        </p:nvSpPr>
        <p:spPr>
          <a:xfrm>
            <a:off x="4639202"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1" name="Picture Placeholder 3">
            <a:extLst>
              <a:ext uri="{FF2B5EF4-FFF2-40B4-BE49-F238E27FC236}">
                <a16:creationId xmlns="" xmlns:a16="http://schemas.microsoft.com/office/drawing/2014/main" id="{F796D904-7760-4228-B281-49AEF4FC819F}"/>
              </a:ext>
            </a:extLst>
          </p:cNvPr>
          <p:cNvSpPr>
            <a:spLocks noGrp="1"/>
          </p:cNvSpPr>
          <p:nvPr>
            <p:ph type="pic" sz="quarter" idx="34"/>
          </p:nvPr>
        </p:nvSpPr>
        <p:spPr>
          <a:xfrm>
            <a:off x="5082455"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
        <p:nvSpPr>
          <p:cNvPr id="22" name="Text Placeholder 8">
            <a:extLst>
              <a:ext uri="{FF2B5EF4-FFF2-40B4-BE49-F238E27FC236}">
                <a16:creationId xmlns="" xmlns:a16="http://schemas.microsoft.com/office/drawing/2014/main" id="{D46E1DEB-2B4E-4994-8E6B-F411D439C31C}"/>
              </a:ext>
            </a:extLst>
          </p:cNvPr>
          <p:cNvSpPr>
            <a:spLocks noGrp="1"/>
          </p:cNvSpPr>
          <p:nvPr>
            <p:ph type="body" sz="quarter" idx="35" hasCustomPrompt="1"/>
          </p:nvPr>
        </p:nvSpPr>
        <p:spPr>
          <a:xfrm>
            <a:off x="6560738" y="3043699"/>
            <a:ext cx="1770459" cy="1056232"/>
          </a:xfrm>
          <a:solidFill>
            <a:schemeClr val="bg1">
              <a:lumMod val="95000"/>
            </a:schemeClr>
          </a:solidFill>
        </p:spPr>
        <p:txBody>
          <a:bodyPr lIns="0" tIns="0" rIns="0" bIns="0" anchor="b">
            <a:noAutofit/>
          </a:bodyPr>
          <a:lstStyle>
            <a:lvl1pPr marL="0" indent="0" algn="ctr">
              <a:lnSpc>
                <a:spcPct val="100000"/>
              </a:lnSpc>
              <a:buNone/>
              <a:defRPr sz="1800" b="1">
                <a:solidFill>
                  <a:schemeClr val="accent1"/>
                </a:solidFill>
                <a:latin typeface="+mj-lt"/>
              </a:defRPr>
            </a:lvl1pPr>
          </a:lstStyle>
          <a:p>
            <a:pPr lvl="0"/>
            <a:r>
              <a:rPr lang="en-US" dirty="0"/>
              <a:t>Edit text</a:t>
            </a:r>
          </a:p>
        </p:txBody>
      </p:sp>
      <p:sp>
        <p:nvSpPr>
          <p:cNvPr id="23" name="Text Placeholder 8">
            <a:extLst>
              <a:ext uri="{FF2B5EF4-FFF2-40B4-BE49-F238E27FC236}">
                <a16:creationId xmlns="" xmlns:a16="http://schemas.microsoft.com/office/drawing/2014/main" id="{7380CBAB-7A32-49AE-A39E-C904445E7C78}"/>
              </a:ext>
            </a:extLst>
          </p:cNvPr>
          <p:cNvSpPr>
            <a:spLocks noGrp="1"/>
          </p:cNvSpPr>
          <p:nvPr>
            <p:ph type="body" sz="quarter" idx="36" hasCustomPrompt="1"/>
          </p:nvPr>
        </p:nvSpPr>
        <p:spPr>
          <a:xfrm>
            <a:off x="6560738" y="4099930"/>
            <a:ext cx="1770459" cy="2180100"/>
          </a:xfrm>
          <a:solidFill>
            <a:schemeClr val="bg1">
              <a:lumMod val="95000"/>
            </a:schemeClr>
          </a:solidFill>
        </p:spPr>
        <p:txBody>
          <a:bodyPr lIns="91440" tIns="4572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4" name="Picture Placeholder 3">
            <a:extLst>
              <a:ext uri="{FF2B5EF4-FFF2-40B4-BE49-F238E27FC236}">
                <a16:creationId xmlns="" xmlns:a16="http://schemas.microsoft.com/office/drawing/2014/main" id="{B2E67D48-BFA2-423E-B89E-6FA9EB3AB23C}"/>
              </a:ext>
            </a:extLst>
          </p:cNvPr>
          <p:cNvSpPr>
            <a:spLocks noGrp="1"/>
          </p:cNvSpPr>
          <p:nvPr>
            <p:ph type="pic" sz="quarter" idx="37"/>
          </p:nvPr>
        </p:nvSpPr>
        <p:spPr>
          <a:xfrm>
            <a:off x="7003988" y="2452266"/>
            <a:ext cx="887151" cy="1182866"/>
          </a:xfrm>
          <a:prstGeom prst="ellipse">
            <a:avLst/>
          </a:prstGeom>
          <a:solidFill>
            <a:schemeClr val="accent1">
              <a:lumMod val="20000"/>
              <a:lumOff val="80000"/>
            </a:schemeClr>
          </a:solidFill>
          <a:ln w="60325">
            <a:noFill/>
          </a:ln>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2041669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teps 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 xmlns:a16="http://schemas.microsoft.com/office/drawing/2014/main" id="{DB3CCDE0-A4BD-46F8-BE43-14747F37E4C5}"/>
              </a:ext>
            </a:extLst>
          </p:cNvPr>
          <p:cNvSpPr>
            <a:spLocks noGrp="1"/>
          </p:cNvSpPr>
          <p:nvPr>
            <p:ph type="body" sz="quarter" idx="32" hasCustomPrompt="1"/>
          </p:nvPr>
        </p:nvSpPr>
        <p:spPr>
          <a:xfrm>
            <a:off x="3485479" y="44253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 xmlns:a16="http://schemas.microsoft.com/office/drawing/2014/main" id="{0973EB02-A601-4EF7-B3E0-0E46843493DD}"/>
              </a:ext>
            </a:extLst>
          </p:cNvPr>
          <p:cNvSpPr>
            <a:spLocks noGrp="1"/>
          </p:cNvSpPr>
          <p:nvPr>
            <p:ph type="body" sz="quarter" idx="33" hasCustomPrompt="1"/>
          </p:nvPr>
        </p:nvSpPr>
        <p:spPr>
          <a:xfrm>
            <a:off x="3485479" y="4936699"/>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 xmlns:a16="http://schemas.microsoft.com/office/drawing/2014/main" id="{51793195-0B1D-4F4F-AAAD-F9848671697D}"/>
              </a:ext>
            </a:extLst>
          </p:cNvPr>
          <p:cNvSpPr>
            <a:spLocks noGrp="1"/>
          </p:cNvSpPr>
          <p:nvPr>
            <p:ph type="body" sz="quarter" idx="34" hasCustomPrompt="1"/>
          </p:nvPr>
        </p:nvSpPr>
        <p:spPr>
          <a:xfrm>
            <a:off x="5871874" y="44253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 xmlns:a16="http://schemas.microsoft.com/office/drawing/2014/main" id="{EBE13680-41E4-40B0-A1F8-FA8991DD88BF}"/>
              </a:ext>
            </a:extLst>
          </p:cNvPr>
          <p:cNvSpPr>
            <a:spLocks noGrp="1"/>
          </p:cNvSpPr>
          <p:nvPr>
            <p:ph type="body" sz="quarter" idx="35" hasCustomPrompt="1"/>
          </p:nvPr>
        </p:nvSpPr>
        <p:spPr>
          <a:xfrm>
            <a:off x="5871874" y="4936699"/>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 xmlns:a16="http://schemas.microsoft.com/office/drawing/2014/main" id="{B56ECF47-11D7-4FEE-964C-8954227E18D1}"/>
              </a:ext>
            </a:extLst>
          </p:cNvPr>
          <p:cNvSpPr>
            <a:spLocks noGrp="1"/>
          </p:cNvSpPr>
          <p:nvPr>
            <p:ph type="body" sz="quarter" idx="36" hasCustomPrompt="1"/>
          </p:nvPr>
        </p:nvSpPr>
        <p:spPr>
          <a:xfrm>
            <a:off x="1099084" y="44253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 xmlns:a16="http://schemas.microsoft.com/office/drawing/2014/main" id="{EC58685D-8BCF-425C-B17F-3DA934014CC8}"/>
              </a:ext>
            </a:extLst>
          </p:cNvPr>
          <p:cNvSpPr>
            <a:spLocks noGrp="1"/>
          </p:cNvSpPr>
          <p:nvPr>
            <p:ph type="body" sz="quarter" idx="37" hasCustomPrompt="1"/>
          </p:nvPr>
        </p:nvSpPr>
        <p:spPr>
          <a:xfrm>
            <a:off x="1099084" y="4936699"/>
            <a:ext cx="2175431" cy="765369"/>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pic>
        <p:nvPicPr>
          <p:cNvPr id="4" name="Picture 3">
            <a:extLst>
              <a:ext uri="{FF2B5EF4-FFF2-40B4-BE49-F238E27FC236}">
                <a16:creationId xmlns="" xmlns:a16="http://schemas.microsoft.com/office/drawing/2014/main" id="{76BD8F08-F6A5-47A7-847B-0DE2388A0D7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03760" y="2350432"/>
            <a:ext cx="6136482" cy="1836218"/>
          </a:xfrm>
          <a:prstGeom prst="rect">
            <a:avLst/>
          </a:prstGeom>
        </p:spPr>
      </p:pic>
      <p:sp>
        <p:nvSpPr>
          <p:cNvPr id="29" name="Picture Placeholder 3">
            <a:extLst>
              <a:ext uri="{FF2B5EF4-FFF2-40B4-BE49-F238E27FC236}">
                <a16:creationId xmlns="" xmlns:a16="http://schemas.microsoft.com/office/drawing/2014/main" id="{FA92DD07-7E9F-4111-B0C3-C32FD57A8D1A}"/>
              </a:ext>
            </a:extLst>
          </p:cNvPr>
          <p:cNvSpPr>
            <a:spLocks noGrp="1"/>
          </p:cNvSpPr>
          <p:nvPr>
            <p:ph type="pic" sz="quarter" idx="28"/>
          </p:nvPr>
        </p:nvSpPr>
        <p:spPr>
          <a:xfrm>
            <a:off x="2499581" y="2044478"/>
            <a:ext cx="4147695" cy="1683200"/>
          </a:xfrm>
          <a:prstGeom prst="rect">
            <a:avLst/>
          </a:prstGeom>
          <a:solidFill>
            <a:schemeClr val="bg1">
              <a:lumMod val="85000"/>
            </a:schemeClr>
          </a:solidFill>
          <a:ln w="15875">
            <a:solidFill>
              <a:schemeClr val="tx1">
                <a:lumMod val="50000"/>
                <a:lumOff val="50000"/>
              </a:schemeClr>
            </a:solidFill>
          </a:ln>
          <a:scene3d>
            <a:camera prst="perspectiveRelaxedModerately" fov="5100000">
              <a:rot lat="18590636" lon="0" rev="0"/>
            </a:camera>
            <a:lightRig rig="threePt" dir="t"/>
          </a:scene3d>
          <a:sp3d prstMaterial="matte"/>
        </p:spPr>
        <p:txBody>
          <a:bodyPr anchor="t">
            <a:normAutofit/>
          </a:bodyPr>
          <a:lstStyle>
            <a:lvl1pPr marL="0" indent="0" algn="ctr">
              <a:buNone/>
              <a:defRPr sz="1400"/>
            </a:lvl1pPr>
          </a:lstStyle>
          <a:p>
            <a:endParaRPr lang="en-US"/>
          </a:p>
        </p:txBody>
      </p:sp>
    </p:spTree>
    <p:extLst>
      <p:ext uri="{BB962C8B-B14F-4D97-AF65-F5344CB8AC3E}">
        <p14:creationId xmlns:p14="http://schemas.microsoft.com/office/powerpoint/2010/main" val="27100635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 steps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4285D5-7F5B-431C-BCF0-EC309645705A}"/>
              </a:ext>
            </a:extLst>
          </p:cNvPr>
          <p:cNvSpPr>
            <a:spLocks noGrp="1"/>
          </p:cNvSpPr>
          <p:nvPr>
            <p:ph type="title" hasCustomPrompt="1"/>
          </p:nvPr>
        </p:nvSpPr>
        <p:spPr>
          <a:xfrm>
            <a:off x="629841" y="448579"/>
            <a:ext cx="7886700" cy="986136"/>
          </a:xfrm>
        </p:spPr>
        <p:txBody>
          <a:bodyPr/>
          <a:lstStyle>
            <a:lvl1pPr>
              <a:defRPr>
                <a:solidFill>
                  <a:schemeClr val="accent1"/>
                </a:solidFill>
              </a:defRPr>
            </a:lvl1pPr>
          </a:lstStyle>
          <a:p>
            <a:r>
              <a:rPr lang="en-US" dirty="0"/>
              <a:t>CLICK TO EDIT MASTER TITLE STYLE</a:t>
            </a:r>
          </a:p>
        </p:txBody>
      </p:sp>
      <p:sp>
        <p:nvSpPr>
          <p:cNvPr id="13" name="Text Placeholder 7">
            <a:extLst>
              <a:ext uri="{FF2B5EF4-FFF2-40B4-BE49-F238E27FC236}">
                <a16:creationId xmlns="" xmlns:a16="http://schemas.microsoft.com/office/drawing/2014/main" id="{723CCA77-3E02-4BCB-8C2E-E669DF78FD52}"/>
              </a:ext>
            </a:extLst>
          </p:cNvPr>
          <p:cNvSpPr>
            <a:spLocks noGrp="1"/>
          </p:cNvSpPr>
          <p:nvPr>
            <p:ph type="body" sz="quarter" idx="15"/>
          </p:nvPr>
        </p:nvSpPr>
        <p:spPr>
          <a:xfrm>
            <a:off x="2186796" y="1310855"/>
            <a:ext cx="4772790" cy="611980"/>
          </a:xfrm>
        </p:spPr>
        <p:txBody>
          <a:bodyPr>
            <a:noAutofit/>
          </a:bodyPr>
          <a:lstStyle>
            <a:lvl1pPr marL="0" indent="0" algn="ctr">
              <a:lnSpc>
                <a:spcPct val="150000"/>
              </a:lnSpc>
              <a:buNone/>
              <a:defRPr sz="1200" b="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p:txBody>
      </p:sp>
      <p:sp>
        <p:nvSpPr>
          <p:cNvPr id="19" name="Text Placeholder 8">
            <a:extLst>
              <a:ext uri="{FF2B5EF4-FFF2-40B4-BE49-F238E27FC236}">
                <a16:creationId xmlns="" xmlns:a16="http://schemas.microsoft.com/office/drawing/2014/main" id="{DB3CCDE0-A4BD-46F8-BE43-14747F37E4C5}"/>
              </a:ext>
            </a:extLst>
          </p:cNvPr>
          <p:cNvSpPr>
            <a:spLocks noGrp="1"/>
          </p:cNvSpPr>
          <p:nvPr>
            <p:ph type="body" sz="quarter" idx="32" hasCustomPrompt="1"/>
          </p:nvPr>
        </p:nvSpPr>
        <p:spPr>
          <a:xfrm>
            <a:off x="3485479" y="47301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0" name="Text Placeholder 8">
            <a:extLst>
              <a:ext uri="{FF2B5EF4-FFF2-40B4-BE49-F238E27FC236}">
                <a16:creationId xmlns="" xmlns:a16="http://schemas.microsoft.com/office/drawing/2014/main" id="{0973EB02-A601-4EF7-B3E0-0E46843493DD}"/>
              </a:ext>
            </a:extLst>
          </p:cNvPr>
          <p:cNvSpPr>
            <a:spLocks noGrp="1"/>
          </p:cNvSpPr>
          <p:nvPr>
            <p:ph type="body" sz="quarter" idx="33" hasCustomPrompt="1"/>
          </p:nvPr>
        </p:nvSpPr>
        <p:spPr>
          <a:xfrm>
            <a:off x="3485479"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5" name="Text Placeholder 8">
            <a:extLst>
              <a:ext uri="{FF2B5EF4-FFF2-40B4-BE49-F238E27FC236}">
                <a16:creationId xmlns="" xmlns:a16="http://schemas.microsoft.com/office/drawing/2014/main" id="{51793195-0B1D-4F4F-AAAD-F9848671697D}"/>
              </a:ext>
            </a:extLst>
          </p:cNvPr>
          <p:cNvSpPr>
            <a:spLocks noGrp="1"/>
          </p:cNvSpPr>
          <p:nvPr>
            <p:ph type="body" sz="quarter" idx="34" hasCustomPrompt="1"/>
          </p:nvPr>
        </p:nvSpPr>
        <p:spPr>
          <a:xfrm>
            <a:off x="5871874" y="47301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6" name="Text Placeholder 8">
            <a:extLst>
              <a:ext uri="{FF2B5EF4-FFF2-40B4-BE49-F238E27FC236}">
                <a16:creationId xmlns="" xmlns:a16="http://schemas.microsoft.com/office/drawing/2014/main" id="{EBE13680-41E4-40B0-A1F8-FA8991DD88BF}"/>
              </a:ext>
            </a:extLst>
          </p:cNvPr>
          <p:cNvSpPr>
            <a:spLocks noGrp="1"/>
          </p:cNvSpPr>
          <p:nvPr>
            <p:ph type="body" sz="quarter" idx="35" hasCustomPrompt="1"/>
          </p:nvPr>
        </p:nvSpPr>
        <p:spPr>
          <a:xfrm>
            <a:off x="5871874"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27" name="Text Placeholder 8">
            <a:extLst>
              <a:ext uri="{FF2B5EF4-FFF2-40B4-BE49-F238E27FC236}">
                <a16:creationId xmlns="" xmlns:a16="http://schemas.microsoft.com/office/drawing/2014/main" id="{B56ECF47-11D7-4FEE-964C-8954227E18D1}"/>
              </a:ext>
            </a:extLst>
          </p:cNvPr>
          <p:cNvSpPr>
            <a:spLocks noGrp="1"/>
          </p:cNvSpPr>
          <p:nvPr>
            <p:ph type="body" sz="quarter" idx="36" hasCustomPrompt="1"/>
          </p:nvPr>
        </p:nvSpPr>
        <p:spPr>
          <a:xfrm>
            <a:off x="1099084" y="4730158"/>
            <a:ext cx="2175431" cy="511341"/>
          </a:xfrm>
          <a:noFill/>
        </p:spPr>
        <p:txBody>
          <a:bodyPr lIns="91440" tIns="91440" rIns="91440" bIns="91440" anchor="b">
            <a:noAutofit/>
          </a:bodyPr>
          <a:lstStyle>
            <a:lvl1pPr marL="0" indent="0" algn="ctr">
              <a:lnSpc>
                <a:spcPct val="100000"/>
              </a:lnSpc>
              <a:buNone/>
              <a:defRPr sz="1800" b="1">
                <a:solidFill>
                  <a:schemeClr val="tx1"/>
                </a:solidFill>
                <a:latin typeface="+mj-lt"/>
              </a:defRPr>
            </a:lvl1pPr>
          </a:lstStyle>
          <a:p>
            <a:pPr lvl="0"/>
            <a:r>
              <a:rPr lang="en-US" dirty="0"/>
              <a:t>Edit text</a:t>
            </a:r>
          </a:p>
        </p:txBody>
      </p:sp>
      <p:sp>
        <p:nvSpPr>
          <p:cNvPr id="28" name="Text Placeholder 8">
            <a:extLst>
              <a:ext uri="{FF2B5EF4-FFF2-40B4-BE49-F238E27FC236}">
                <a16:creationId xmlns="" xmlns:a16="http://schemas.microsoft.com/office/drawing/2014/main" id="{EC58685D-8BCF-425C-B17F-3DA934014CC8}"/>
              </a:ext>
            </a:extLst>
          </p:cNvPr>
          <p:cNvSpPr>
            <a:spLocks noGrp="1"/>
          </p:cNvSpPr>
          <p:nvPr>
            <p:ph type="body" sz="quarter" idx="37" hasCustomPrompt="1"/>
          </p:nvPr>
        </p:nvSpPr>
        <p:spPr>
          <a:xfrm>
            <a:off x="1099084" y="5241492"/>
            <a:ext cx="2175431" cy="1045008"/>
          </a:xfrm>
          <a:noFill/>
        </p:spPr>
        <p:txBody>
          <a:bodyPr lIns="91440" tIns="91440" rIns="91440" bIns="91440" anchor="t">
            <a:noAutofit/>
          </a:bodyPr>
          <a:lstStyle>
            <a:lvl1pPr marL="0" indent="0" algn="ctr">
              <a:lnSpc>
                <a:spcPct val="150000"/>
              </a:lnSpc>
              <a:spcBef>
                <a:spcPts val="1000"/>
              </a:spcBef>
              <a:buNone/>
              <a:defRPr sz="1100" b="0">
                <a:solidFill>
                  <a:schemeClr val="tx2"/>
                </a:solidFill>
                <a:latin typeface="+mn-lt"/>
              </a:defRPr>
            </a:lvl1pPr>
          </a:lstStyle>
          <a:p>
            <a:pPr lvl="0"/>
            <a:r>
              <a:rPr lang="en-US" dirty="0"/>
              <a:t>Edit text</a:t>
            </a:r>
          </a:p>
        </p:txBody>
      </p:sp>
      <p:sp>
        <p:nvSpPr>
          <p:cNvPr id="12" name="Picture Placeholder 6">
            <a:extLst>
              <a:ext uri="{FF2B5EF4-FFF2-40B4-BE49-F238E27FC236}">
                <a16:creationId xmlns="" xmlns:a16="http://schemas.microsoft.com/office/drawing/2014/main" id="{6B6812B0-C931-4CA5-AB6A-A8699207D92A}"/>
              </a:ext>
            </a:extLst>
          </p:cNvPr>
          <p:cNvSpPr>
            <a:spLocks noGrp="1"/>
          </p:cNvSpPr>
          <p:nvPr>
            <p:ph type="pic" sz="quarter" idx="16"/>
          </p:nvPr>
        </p:nvSpPr>
        <p:spPr>
          <a:xfrm>
            <a:off x="4" y="2296998"/>
            <a:ext cx="9143999" cy="2275009"/>
          </a:xfrm>
          <a:noFill/>
          <a:ln w="6350">
            <a:noFill/>
          </a:ln>
        </p:spPr>
        <p:txBody>
          <a:bodyPr>
            <a:normAutofit/>
          </a:bodyPr>
          <a:lstStyle>
            <a:lvl1pPr marL="0" indent="0" algn="ctr">
              <a:buNone/>
              <a:defRPr sz="2000"/>
            </a:lvl1pPr>
          </a:lstStyle>
          <a:p>
            <a:endParaRPr lang="en-US"/>
          </a:p>
        </p:txBody>
      </p:sp>
    </p:spTree>
    <p:extLst>
      <p:ext uri="{BB962C8B-B14F-4D97-AF65-F5344CB8AC3E}">
        <p14:creationId xmlns:p14="http://schemas.microsoft.com/office/powerpoint/2010/main" val="302592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9" Type="http://schemas.openxmlformats.org/officeDocument/2006/relationships/slideLayout" Target="../slideLayouts/slideLayout57.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34" Type="http://schemas.openxmlformats.org/officeDocument/2006/relationships/slideLayout" Target="../slideLayouts/slideLayout52.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50" Type="http://schemas.openxmlformats.org/officeDocument/2006/relationships/slideLayout" Target="../slideLayouts/slideLayout68.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41" Type="http://schemas.openxmlformats.org/officeDocument/2006/relationships/slideLayout" Target="../slideLayouts/slideLayout59.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53"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8" Type="http://schemas.openxmlformats.org/officeDocument/2006/relationships/slideLayout" Target="../slideLayouts/slideLayout26.xml"/><Relationship Id="rId51" Type="http://schemas.openxmlformats.org/officeDocument/2006/relationships/slideLayout" Target="../slideLayouts/slideLayout6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9" Type="http://schemas.openxmlformats.org/officeDocument/2006/relationships/slideLayout" Target="../slideLayouts/slideLayout109.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34" Type="http://schemas.openxmlformats.org/officeDocument/2006/relationships/slideLayout" Target="../slideLayouts/slideLayout104.xml"/><Relationship Id="rId42" Type="http://schemas.openxmlformats.org/officeDocument/2006/relationships/slideLayout" Target="../slideLayouts/slideLayout112.xml"/><Relationship Id="rId47" Type="http://schemas.openxmlformats.org/officeDocument/2006/relationships/slideLayout" Target="../slideLayouts/slideLayout117.xml"/><Relationship Id="rId50" Type="http://schemas.openxmlformats.org/officeDocument/2006/relationships/slideLayout" Target="../slideLayouts/slideLayout120.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33" Type="http://schemas.openxmlformats.org/officeDocument/2006/relationships/slideLayout" Target="../slideLayouts/slideLayout103.xml"/><Relationship Id="rId38" Type="http://schemas.openxmlformats.org/officeDocument/2006/relationships/slideLayout" Target="../slideLayouts/slideLayout108.xml"/><Relationship Id="rId46" Type="http://schemas.openxmlformats.org/officeDocument/2006/relationships/slideLayout" Target="../slideLayouts/slideLayout11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41" Type="http://schemas.openxmlformats.org/officeDocument/2006/relationships/slideLayout" Target="../slideLayouts/slideLayout111.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slideLayout" Target="../slideLayouts/slideLayout102.xml"/><Relationship Id="rId37" Type="http://schemas.openxmlformats.org/officeDocument/2006/relationships/slideLayout" Target="../slideLayouts/slideLayout107.xml"/><Relationship Id="rId40" Type="http://schemas.openxmlformats.org/officeDocument/2006/relationships/slideLayout" Target="../slideLayouts/slideLayout110.xml"/><Relationship Id="rId45" Type="http://schemas.openxmlformats.org/officeDocument/2006/relationships/slideLayout" Target="../slideLayouts/slideLayout115.xml"/><Relationship Id="rId53" Type="http://schemas.openxmlformats.org/officeDocument/2006/relationships/theme" Target="../theme/theme3.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36" Type="http://schemas.openxmlformats.org/officeDocument/2006/relationships/slideLayout" Target="../slideLayouts/slideLayout106.xml"/><Relationship Id="rId49" Type="http://schemas.openxmlformats.org/officeDocument/2006/relationships/slideLayout" Target="../slideLayouts/slideLayout119.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slideLayout" Target="../slideLayouts/slideLayout101.xml"/><Relationship Id="rId44" Type="http://schemas.openxmlformats.org/officeDocument/2006/relationships/slideLayout" Target="../slideLayouts/slideLayout114.xml"/><Relationship Id="rId52" Type="http://schemas.openxmlformats.org/officeDocument/2006/relationships/slideLayout" Target="../slideLayouts/slideLayout122.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slideLayout" Target="../slideLayouts/slideLayout100.xml"/><Relationship Id="rId35" Type="http://schemas.openxmlformats.org/officeDocument/2006/relationships/slideLayout" Target="../slideLayouts/slideLayout105.xml"/><Relationship Id="rId43" Type="http://schemas.openxmlformats.org/officeDocument/2006/relationships/slideLayout" Target="../slideLayouts/slideLayout113.xml"/><Relationship Id="rId48" Type="http://schemas.openxmlformats.org/officeDocument/2006/relationships/slideLayout" Target="../slideLayouts/slideLayout118.xml"/><Relationship Id="rId8" Type="http://schemas.openxmlformats.org/officeDocument/2006/relationships/slideLayout" Target="../slideLayouts/slideLayout78.xml"/><Relationship Id="rId51" Type="http://schemas.openxmlformats.org/officeDocument/2006/relationships/slideLayout" Target="../slideLayouts/slideLayout12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41" Type="http://schemas.openxmlformats.org/officeDocument/2006/relationships/slideLayout" Target="../slideLayouts/slideLayout163.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theme" Target="../theme/theme4.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slideLayout" Target="../slideLayouts/slideLayout174.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8" Type="http://schemas.openxmlformats.org/officeDocument/2006/relationships/slideLayout" Target="../slideLayouts/slideLayout130.xml"/><Relationship Id="rId51" Type="http://schemas.openxmlformats.org/officeDocument/2006/relationships/slideLayout" Target="../slideLayouts/slideLayout17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9" Type="http://schemas.openxmlformats.org/officeDocument/2006/relationships/slideLayout" Target="../slideLayouts/slideLayout213.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34" Type="http://schemas.openxmlformats.org/officeDocument/2006/relationships/slideLayout" Target="../slideLayouts/slideLayout208.xml"/><Relationship Id="rId42" Type="http://schemas.openxmlformats.org/officeDocument/2006/relationships/slideLayout" Target="../slideLayouts/slideLayout216.xml"/><Relationship Id="rId47" Type="http://schemas.openxmlformats.org/officeDocument/2006/relationships/slideLayout" Target="../slideLayouts/slideLayout221.xml"/><Relationship Id="rId50" Type="http://schemas.openxmlformats.org/officeDocument/2006/relationships/slideLayout" Target="../slideLayouts/slideLayout224.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slideLayout" Target="../slideLayouts/slideLayout207.xml"/><Relationship Id="rId38" Type="http://schemas.openxmlformats.org/officeDocument/2006/relationships/slideLayout" Target="../slideLayouts/slideLayout212.xml"/><Relationship Id="rId46" Type="http://schemas.openxmlformats.org/officeDocument/2006/relationships/slideLayout" Target="../slideLayouts/slideLayout220.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41" Type="http://schemas.openxmlformats.org/officeDocument/2006/relationships/slideLayout" Target="../slideLayouts/slideLayout215.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slideLayout" Target="../slideLayouts/slideLayout206.xml"/><Relationship Id="rId37" Type="http://schemas.openxmlformats.org/officeDocument/2006/relationships/slideLayout" Target="../slideLayouts/slideLayout211.xml"/><Relationship Id="rId40" Type="http://schemas.openxmlformats.org/officeDocument/2006/relationships/slideLayout" Target="../slideLayouts/slideLayout214.xml"/><Relationship Id="rId45" Type="http://schemas.openxmlformats.org/officeDocument/2006/relationships/slideLayout" Target="../slideLayouts/slideLayout219.xml"/><Relationship Id="rId53" Type="http://schemas.openxmlformats.org/officeDocument/2006/relationships/theme" Target="../theme/theme5.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36" Type="http://schemas.openxmlformats.org/officeDocument/2006/relationships/slideLayout" Target="../slideLayouts/slideLayout210.xml"/><Relationship Id="rId49" Type="http://schemas.openxmlformats.org/officeDocument/2006/relationships/slideLayout" Target="../slideLayouts/slideLayout223.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31" Type="http://schemas.openxmlformats.org/officeDocument/2006/relationships/slideLayout" Target="../slideLayouts/slideLayout205.xml"/><Relationship Id="rId44" Type="http://schemas.openxmlformats.org/officeDocument/2006/relationships/slideLayout" Target="../slideLayouts/slideLayout218.xml"/><Relationship Id="rId52" Type="http://schemas.openxmlformats.org/officeDocument/2006/relationships/slideLayout" Target="../slideLayouts/slideLayout226.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35" Type="http://schemas.openxmlformats.org/officeDocument/2006/relationships/slideLayout" Target="../slideLayouts/slideLayout209.xml"/><Relationship Id="rId43" Type="http://schemas.openxmlformats.org/officeDocument/2006/relationships/slideLayout" Target="../slideLayouts/slideLayout217.xml"/><Relationship Id="rId48" Type="http://schemas.openxmlformats.org/officeDocument/2006/relationships/slideLayout" Target="../slideLayouts/slideLayout222.xml"/><Relationship Id="rId8" Type="http://schemas.openxmlformats.org/officeDocument/2006/relationships/slideLayout" Target="../slideLayouts/slideLayout182.xml"/><Relationship Id="rId51" Type="http://schemas.openxmlformats.org/officeDocument/2006/relationships/slideLayout" Target="../slideLayouts/slideLayout22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26" Type="http://schemas.openxmlformats.org/officeDocument/2006/relationships/slideLayout" Target="../slideLayouts/slideLayout252.xml"/><Relationship Id="rId39" Type="http://schemas.openxmlformats.org/officeDocument/2006/relationships/slideLayout" Target="../slideLayouts/slideLayout265.xml"/><Relationship Id="rId3" Type="http://schemas.openxmlformats.org/officeDocument/2006/relationships/slideLayout" Target="../slideLayouts/slideLayout229.xml"/><Relationship Id="rId21" Type="http://schemas.openxmlformats.org/officeDocument/2006/relationships/slideLayout" Target="../slideLayouts/slideLayout247.xml"/><Relationship Id="rId34" Type="http://schemas.openxmlformats.org/officeDocument/2006/relationships/slideLayout" Target="../slideLayouts/slideLayout260.xml"/><Relationship Id="rId42" Type="http://schemas.openxmlformats.org/officeDocument/2006/relationships/slideLayout" Target="../slideLayouts/slideLayout268.xml"/><Relationship Id="rId47" Type="http://schemas.openxmlformats.org/officeDocument/2006/relationships/slideLayout" Target="../slideLayouts/slideLayout273.xml"/><Relationship Id="rId50" Type="http://schemas.openxmlformats.org/officeDocument/2006/relationships/slideLayout" Target="../slideLayouts/slideLayout276.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5" Type="http://schemas.openxmlformats.org/officeDocument/2006/relationships/slideLayout" Target="../slideLayouts/slideLayout251.xml"/><Relationship Id="rId33" Type="http://schemas.openxmlformats.org/officeDocument/2006/relationships/slideLayout" Target="../slideLayouts/slideLayout259.xml"/><Relationship Id="rId38" Type="http://schemas.openxmlformats.org/officeDocument/2006/relationships/slideLayout" Target="../slideLayouts/slideLayout264.xml"/><Relationship Id="rId46" Type="http://schemas.openxmlformats.org/officeDocument/2006/relationships/slideLayout" Target="../slideLayouts/slideLayout272.xml"/><Relationship Id="rId2" Type="http://schemas.openxmlformats.org/officeDocument/2006/relationships/slideLayout" Target="../slideLayouts/slideLayout228.xml"/><Relationship Id="rId16" Type="http://schemas.openxmlformats.org/officeDocument/2006/relationships/slideLayout" Target="../slideLayouts/slideLayout242.xml"/><Relationship Id="rId20" Type="http://schemas.openxmlformats.org/officeDocument/2006/relationships/slideLayout" Target="../slideLayouts/slideLayout246.xml"/><Relationship Id="rId29" Type="http://schemas.openxmlformats.org/officeDocument/2006/relationships/slideLayout" Target="../slideLayouts/slideLayout255.xml"/><Relationship Id="rId41" Type="http://schemas.openxmlformats.org/officeDocument/2006/relationships/slideLayout" Target="../slideLayouts/slideLayout267.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24" Type="http://schemas.openxmlformats.org/officeDocument/2006/relationships/slideLayout" Target="../slideLayouts/slideLayout250.xml"/><Relationship Id="rId32" Type="http://schemas.openxmlformats.org/officeDocument/2006/relationships/slideLayout" Target="../slideLayouts/slideLayout258.xml"/><Relationship Id="rId37" Type="http://schemas.openxmlformats.org/officeDocument/2006/relationships/slideLayout" Target="../slideLayouts/slideLayout263.xml"/><Relationship Id="rId40" Type="http://schemas.openxmlformats.org/officeDocument/2006/relationships/slideLayout" Target="../slideLayouts/slideLayout266.xml"/><Relationship Id="rId45" Type="http://schemas.openxmlformats.org/officeDocument/2006/relationships/slideLayout" Target="../slideLayouts/slideLayout271.xml"/><Relationship Id="rId53" Type="http://schemas.openxmlformats.org/officeDocument/2006/relationships/theme" Target="../theme/theme6.xml"/><Relationship Id="rId5" Type="http://schemas.openxmlformats.org/officeDocument/2006/relationships/slideLayout" Target="../slideLayouts/slideLayout231.xml"/><Relationship Id="rId15" Type="http://schemas.openxmlformats.org/officeDocument/2006/relationships/slideLayout" Target="../slideLayouts/slideLayout241.xml"/><Relationship Id="rId23" Type="http://schemas.openxmlformats.org/officeDocument/2006/relationships/slideLayout" Target="../slideLayouts/slideLayout249.xml"/><Relationship Id="rId28" Type="http://schemas.openxmlformats.org/officeDocument/2006/relationships/slideLayout" Target="../slideLayouts/slideLayout254.xml"/><Relationship Id="rId36" Type="http://schemas.openxmlformats.org/officeDocument/2006/relationships/slideLayout" Target="../slideLayouts/slideLayout262.xml"/><Relationship Id="rId49" Type="http://schemas.openxmlformats.org/officeDocument/2006/relationships/slideLayout" Target="../slideLayouts/slideLayout275.xml"/><Relationship Id="rId10" Type="http://schemas.openxmlformats.org/officeDocument/2006/relationships/slideLayout" Target="../slideLayouts/slideLayout236.xml"/><Relationship Id="rId19" Type="http://schemas.openxmlformats.org/officeDocument/2006/relationships/slideLayout" Target="../slideLayouts/slideLayout245.xml"/><Relationship Id="rId31" Type="http://schemas.openxmlformats.org/officeDocument/2006/relationships/slideLayout" Target="../slideLayouts/slideLayout257.xml"/><Relationship Id="rId44" Type="http://schemas.openxmlformats.org/officeDocument/2006/relationships/slideLayout" Target="../slideLayouts/slideLayout270.xml"/><Relationship Id="rId52" Type="http://schemas.openxmlformats.org/officeDocument/2006/relationships/slideLayout" Target="../slideLayouts/slideLayout278.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 Id="rId22" Type="http://schemas.openxmlformats.org/officeDocument/2006/relationships/slideLayout" Target="../slideLayouts/slideLayout248.xml"/><Relationship Id="rId27" Type="http://schemas.openxmlformats.org/officeDocument/2006/relationships/slideLayout" Target="../slideLayouts/slideLayout253.xml"/><Relationship Id="rId30" Type="http://schemas.openxmlformats.org/officeDocument/2006/relationships/slideLayout" Target="../slideLayouts/slideLayout256.xml"/><Relationship Id="rId35" Type="http://schemas.openxmlformats.org/officeDocument/2006/relationships/slideLayout" Target="../slideLayouts/slideLayout261.xml"/><Relationship Id="rId43" Type="http://schemas.openxmlformats.org/officeDocument/2006/relationships/slideLayout" Target="../slideLayouts/slideLayout269.xml"/><Relationship Id="rId48" Type="http://schemas.openxmlformats.org/officeDocument/2006/relationships/slideLayout" Target="../slideLayouts/slideLayout274.xml"/><Relationship Id="rId8" Type="http://schemas.openxmlformats.org/officeDocument/2006/relationships/slideLayout" Target="../slideLayouts/slideLayout234.xml"/><Relationship Id="rId51" Type="http://schemas.openxmlformats.org/officeDocument/2006/relationships/slideLayout" Target="../slideLayouts/slideLayout2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69148-C54C-4D29-A285-ACF372EE7CA8}" type="datetimeFigureOut">
              <a:rPr lang="fr-FR" smtClean="0"/>
              <a:pPr/>
              <a:t>16/11/2020</a:t>
            </a:fld>
            <a:endParaRPr lang="fr-F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96F86-8AD3-4DB0-A8E2-BBCA25276880}"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719"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2072DA-DF4B-4DF4-89BD-BD9C2D61E50C}"/>
              </a:ext>
            </a:extLst>
          </p:cNvPr>
          <p:cNvSpPr>
            <a:spLocks noGrp="1"/>
          </p:cNvSpPr>
          <p:nvPr>
            <p:ph type="title"/>
          </p:nvPr>
        </p:nvSpPr>
        <p:spPr>
          <a:xfrm>
            <a:off x="628650" y="448579"/>
            <a:ext cx="7886700" cy="9861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9F22047-7E31-4ED8-AE50-373FAC4914FE}"/>
              </a:ext>
            </a:extLst>
          </p:cNvPr>
          <p:cNvSpPr>
            <a:spLocks noGrp="1"/>
          </p:cNvSpPr>
          <p:nvPr>
            <p:ph type="body" idx="1"/>
          </p:nvPr>
        </p:nvSpPr>
        <p:spPr>
          <a:xfrm>
            <a:off x="628650" y="1656280"/>
            <a:ext cx="7886700" cy="45206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a16="http://schemas.microsoft.com/office/drawing/2014/main" xmlns="" id="{6BA21D0D-1C2B-420B-AE82-3D9F4E2EC60A}"/>
              </a:ext>
            </a:extLst>
          </p:cNvPr>
          <p:cNvSpPr/>
          <p:nvPr userDrawn="1"/>
        </p:nvSpPr>
        <p:spPr>
          <a:xfrm>
            <a:off x="8293759" y="6448036"/>
            <a:ext cx="221592" cy="29545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3760085-7EAC-4219-84A6-379FFF28D9BC}" type="slidenum">
              <a:rPr lang="en-US" sz="1200" smtClean="0">
                <a:solidFill>
                  <a:schemeClr val="bg2">
                    <a:lumMod val="90000"/>
                  </a:schemeClr>
                </a:solidFill>
              </a:rPr>
              <a:pPr algn="ctr"/>
              <a:t>‹#›</a:t>
            </a:fld>
            <a:endParaRPr lang="en-US" sz="1200" dirty="0">
              <a:solidFill>
                <a:schemeClr val="bg2">
                  <a:lumMod val="90000"/>
                </a:schemeClr>
              </a:solidFill>
            </a:endParaRPr>
          </a:p>
        </p:txBody>
      </p:sp>
    </p:spTree>
    <p:extLst>
      <p:ext uri="{BB962C8B-B14F-4D97-AF65-F5344CB8AC3E}">
        <p14:creationId xmlns:p14="http://schemas.microsoft.com/office/powerpoint/2010/main" val="7884105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 id="2147483708" r:id="rId42"/>
    <p:sldLayoutId id="2147483709" r:id="rId43"/>
    <p:sldLayoutId id="2147483710" r:id="rId44"/>
    <p:sldLayoutId id="2147483711" r:id="rId45"/>
    <p:sldLayoutId id="2147483712" r:id="rId46"/>
    <p:sldLayoutId id="2147483713" r:id="rId47"/>
    <p:sldLayoutId id="2147483714" r:id="rId48"/>
    <p:sldLayoutId id="2147483715" r:id="rId49"/>
    <p:sldLayoutId id="2147483716" r:id="rId50"/>
    <p:sldLayoutId id="2147483717" r:id="rId51"/>
    <p:sldLayoutId id="2147483718" r:id="rId52"/>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E2072DA-DF4B-4DF4-89BD-BD9C2D61E50C}"/>
              </a:ext>
            </a:extLst>
          </p:cNvPr>
          <p:cNvSpPr>
            <a:spLocks noGrp="1"/>
          </p:cNvSpPr>
          <p:nvPr>
            <p:ph type="title"/>
          </p:nvPr>
        </p:nvSpPr>
        <p:spPr>
          <a:xfrm>
            <a:off x="628650" y="448579"/>
            <a:ext cx="7886700" cy="9861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9F22047-7E31-4ED8-AE50-373FAC4914FE}"/>
              </a:ext>
            </a:extLst>
          </p:cNvPr>
          <p:cNvSpPr>
            <a:spLocks noGrp="1"/>
          </p:cNvSpPr>
          <p:nvPr>
            <p:ph type="body" idx="1"/>
          </p:nvPr>
        </p:nvSpPr>
        <p:spPr>
          <a:xfrm>
            <a:off x="628650" y="1656279"/>
            <a:ext cx="7886700" cy="45206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 xmlns:a16="http://schemas.microsoft.com/office/drawing/2014/main" id="{6BA21D0D-1C2B-420B-AE82-3D9F4E2EC60A}"/>
              </a:ext>
            </a:extLst>
          </p:cNvPr>
          <p:cNvSpPr/>
          <p:nvPr userDrawn="1"/>
        </p:nvSpPr>
        <p:spPr>
          <a:xfrm>
            <a:off x="8293759" y="6448036"/>
            <a:ext cx="221592" cy="29545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3760085-7EAC-4219-84A6-379FFF28D9BC}" type="slidenum">
              <a:rPr lang="en-US" sz="1200" smtClean="0">
                <a:solidFill>
                  <a:schemeClr val="bg2">
                    <a:lumMod val="90000"/>
                  </a:schemeClr>
                </a:solidFill>
              </a:rPr>
              <a:pPr algn="ctr"/>
              <a:t>‹#›</a:t>
            </a:fld>
            <a:endParaRPr lang="en-US" sz="1200" dirty="0">
              <a:solidFill>
                <a:schemeClr val="bg2">
                  <a:lumMod val="90000"/>
                </a:schemeClr>
              </a:solidFill>
            </a:endParaRPr>
          </a:p>
        </p:txBody>
      </p:sp>
    </p:spTree>
    <p:extLst>
      <p:ext uri="{BB962C8B-B14F-4D97-AF65-F5344CB8AC3E}">
        <p14:creationId xmlns:p14="http://schemas.microsoft.com/office/powerpoint/2010/main" val="7884105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1" r:id="rId41"/>
    <p:sldLayoutId id="2147483762" r:id="rId42"/>
    <p:sldLayoutId id="2147483763" r:id="rId43"/>
    <p:sldLayoutId id="2147483764" r:id="rId44"/>
    <p:sldLayoutId id="2147483765" r:id="rId45"/>
    <p:sldLayoutId id="2147483766" r:id="rId46"/>
    <p:sldLayoutId id="2147483767" r:id="rId47"/>
    <p:sldLayoutId id="2147483768" r:id="rId48"/>
    <p:sldLayoutId id="2147483769" r:id="rId49"/>
    <p:sldLayoutId id="2147483770" r:id="rId50"/>
    <p:sldLayoutId id="2147483771" r:id="rId51"/>
    <p:sldLayoutId id="2147483772" r:id="rId52"/>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2072DA-DF4B-4DF4-89BD-BD9C2D61E50C}"/>
              </a:ext>
            </a:extLst>
          </p:cNvPr>
          <p:cNvSpPr>
            <a:spLocks noGrp="1"/>
          </p:cNvSpPr>
          <p:nvPr>
            <p:ph type="title"/>
          </p:nvPr>
        </p:nvSpPr>
        <p:spPr>
          <a:xfrm>
            <a:off x="628650" y="448579"/>
            <a:ext cx="7886700" cy="9861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9F22047-7E31-4ED8-AE50-373FAC4914FE}"/>
              </a:ext>
            </a:extLst>
          </p:cNvPr>
          <p:cNvSpPr>
            <a:spLocks noGrp="1"/>
          </p:cNvSpPr>
          <p:nvPr>
            <p:ph type="body" idx="1"/>
          </p:nvPr>
        </p:nvSpPr>
        <p:spPr>
          <a:xfrm>
            <a:off x="628650" y="1656279"/>
            <a:ext cx="7886700" cy="45206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a16="http://schemas.microsoft.com/office/drawing/2014/main" xmlns="" id="{6BA21D0D-1C2B-420B-AE82-3D9F4E2EC60A}"/>
              </a:ext>
            </a:extLst>
          </p:cNvPr>
          <p:cNvSpPr/>
          <p:nvPr userDrawn="1"/>
        </p:nvSpPr>
        <p:spPr>
          <a:xfrm>
            <a:off x="8293759" y="6448036"/>
            <a:ext cx="221592" cy="29545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3760085-7EAC-4219-84A6-379FFF28D9BC}" type="slidenum">
              <a:rPr lang="en-US" sz="1200" smtClean="0">
                <a:solidFill>
                  <a:schemeClr val="bg2">
                    <a:lumMod val="90000"/>
                  </a:schemeClr>
                </a:solidFill>
              </a:rPr>
              <a:pPr algn="ctr"/>
              <a:t>‹#›</a:t>
            </a:fld>
            <a:endParaRPr lang="en-US" sz="1200" dirty="0">
              <a:solidFill>
                <a:schemeClr val="bg2">
                  <a:lumMod val="90000"/>
                </a:schemeClr>
              </a:solidFill>
            </a:endParaRPr>
          </a:p>
        </p:txBody>
      </p:sp>
    </p:spTree>
    <p:extLst>
      <p:ext uri="{BB962C8B-B14F-4D97-AF65-F5344CB8AC3E}">
        <p14:creationId xmlns:p14="http://schemas.microsoft.com/office/powerpoint/2010/main" val="7884105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 id="2147483816" r:id="rId43"/>
    <p:sldLayoutId id="2147483817" r:id="rId44"/>
    <p:sldLayoutId id="2147483818" r:id="rId45"/>
    <p:sldLayoutId id="2147483819" r:id="rId46"/>
    <p:sldLayoutId id="2147483820" r:id="rId47"/>
    <p:sldLayoutId id="2147483821" r:id="rId48"/>
    <p:sldLayoutId id="2147483822" r:id="rId49"/>
    <p:sldLayoutId id="2147483823" r:id="rId50"/>
    <p:sldLayoutId id="2147483824" r:id="rId51"/>
    <p:sldLayoutId id="2147483825" r:id="rId52"/>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2072DA-DF4B-4DF4-89BD-BD9C2D61E50C}"/>
              </a:ext>
            </a:extLst>
          </p:cNvPr>
          <p:cNvSpPr>
            <a:spLocks noGrp="1"/>
          </p:cNvSpPr>
          <p:nvPr>
            <p:ph type="title"/>
          </p:nvPr>
        </p:nvSpPr>
        <p:spPr>
          <a:xfrm>
            <a:off x="628650" y="448579"/>
            <a:ext cx="7886700" cy="9861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9F22047-7E31-4ED8-AE50-373FAC4914FE}"/>
              </a:ext>
            </a:extLst>
          </p:cNvPr>
          <p:cNvSpPr>
            <a:spLocks noGrp="1"/>
          </p:cNvSpPr>
          <p:nvPr>
            <p:ph type="body" idx="1"/>
          </p:nvPr>
        </p:nvSpPr>
        <p:spPr>
          <a:xfrm>
            <a:off x="628650" y="1656277"/>
            <a:ext cx="7886700" cy="45206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a16="http://schemas.microsoft.com/office/drawing/2014/main" xmlns="" id="{6BA21D0D-1C2B-420B-AE82-3D9F4E2EC60A}"/>
              </a:ext>
            </a:extLst>
          </p:cNvPr>
          <p:cNvSpPr/>
          <p:nvPr userDrawn="1"/>
        </p:nvSpPr>
        <p:spPr>
          <a:xfrm>
            <a:off x="8293759" y="6448036"/>
            <a:ext cx="221592" cy="29545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3760085-7EAC-4219-84A6-379FFF28D9BC}" type="slidenum">
              <a:rPr lang="en-US" sz="1200" smtClean="0">
                <a:solidFill>
                  <a:schemeClr val="bg2">
                    <a:lumMod val="90000"/>
                  </a:schemeClr>
                </a:solidFill>
              </a:rPr>
              <a:pPr algn="ctr"/>
              <a:t>‹#›</a:t>
            </a:fld>
            <a:endParaRPr lang="en-US" sz="1200" dirty="0">
              <a:solidFill>
                <a:schemeClr val="bg2">
                  <a:lumMod val="90000"/>
                </a:schemeClr>
              </a:solidFill>
            </a:endParaRPr>
          </a:p>
        </p:txBody>
      </p:sp>
    </p:spTree>
    <p:extLst>
      <p:ext uri="{BB962C8B-B14F-4D97-AF65-F5344CB8AC3E}">
        <p14:creationId xmlns:p14="http://schemas.microsoft.com/office/powerpoint/2010/main" val="78841058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 id="2147483856" r:id="rId30"/>
    <p:sldLayoutId id="2147483857" r:id="rId31"/>
    <p:sldLayoutId id="2147483858" r:id="rId32"/>
    <p:sldLayoutId id="2147483859" r:id="rId33"/>
    <p:sldLayoutId id="2147483860" r:id="rId34"/>
    <p:sldLayoutId id="2147483861" r:id="rId35"/>
    <p:sldLayoutId id="2147483862" r:id="rId36"/>
    <p:sldLayoutId id="2147483863" r:id="rId37"/>
    <p:sldLayoutId id="2147483864" r:id="rId38"/>
    <p:sldLayoutId id="2147483865" r:id="rId39"/>
    <p:sldLayoutId id="2147483866" r:id="rId40"/>
    <p:sldLayoutId id="2147483867" r:id="rId41"/>
    <p:sldLayoutId id="2147483868" r:id="rId42"/>
    <p:sldLayoutId id="2147483869" r:id="rId43"/>
    <p:sldLayoutId id="2147483870" r:id="rId44"/>
    <p:sldLayoutId id="2147483871" r:id="rId45"/>
    <p:sldLayoutId id="2147483872" r:id="rId46"/>
    <p:sldLayoutId id="2147483873" r:id="rId47"/>
    <p:sldLayoutId id="2147483874" r:id="rId48"/>
    <p:sldLayoutId id="2147483875" r:id="rId49"/>
    <p:sldLayoutId id="2147483876" r:id="rId50"/>
    <p:sldLayoutId id="2147483877" r:id="rId51"/>
    <p:sldLayoutId id="2147483878" r:id="rId52"/>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E2072DA-DF4B-4DF4-89BD-BD9C2D61E50C}"/>
              </a:ext>
            </a:extLst>
          </p:cNvPr>
          <p:cNvSpPr>
            <a:spLocks noGrp="1"/>
          </p:cNvSpPr>
          <p:nvPr>
            <p:ph type="title"/>
          </p:nvPr>
        </p:nvSpPr>
        <p:spPr>
          <a:xfrm>
            <a:off x="628650" y="448579"/>
            <a:ext cx="7886700" cy="9861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9F22047-7E31-4ED8-AE50-373FAC4914FE}"/>
              </a:ext>
            </a:extLst>
          </p:cNvPr>
          <p:cNvSpPr>
            <a:spLocks noGrp="1"/>
          </p:cNvSpPr>
          <p:nvPr>
            <p:ph type="body" idx="1"/>
          </p:nvPr>
        </p:nvSpPr>
        <p:spPr>
          <a:xfrm>
            <a:off x="628650" y="1656273"/>
            <a:ext cx="7886700" cy="45206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a16="http://schemas.microsoft.com/office/drawing/2014/main" xmlns="" id="{6BA21D0D-1C2B-420B-AE82-3D9F4E2EC60A}"/>
              </a:ext>
            </a:extLst>
          </p:cNvPr>
          <p:cNvSpPr/>
          <p:nvPr userDrawn="1"/>
        </p:nvSpPr>
        <p:spPr>
          <a:xfrm>
            <a:off x="8293759" y="6448036"/>
            <a:ext cx="221592" cy="295454"/>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3760085-7EAC-4219-84A6-379FFF28D9BC}" type="slidenum">
              <a:rPr lang="en-US" sz="1200" smtClean="0">
                <a:solidFill>
                  <a:schemeClr val="bg2">
                    <a:lumMod val="90000"/>
                  </a:schemeClr>
                </a:solidFill>
              </a:rPr>
              <a:pPr algn="ctr"/>
              <a:t>‹#›</a:t>
            </a:fld>
            <a:endParaRPr lang="en-US" sz="1200" dirty="0">
              <a:solidFill>
                <a:schemeClr val="bg2">
                  <a:lumMod val="90000"/>
                </a:schemeClr>
              </a:solidFill>
            </a:endParaRPr>
          </a:p>
        </p:txBody>
      </p:sp>
    </p:spTree>
    <p:extLst>
      <p:ext uri="{BB962C8B-B14F-4D97-AF65-F5344CB8AC3E}">
        <p14:creationId xmlns:p14="http://schemas.microsoft.com/office/powerpoint/2010/main" val="78841058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 id="2147483897" r:id="rId18"/>
    <p:sldLayoutId id="2147483898" r:id="rId19"/>
    <p:sldLayoutId id="2147483899" r:id="rId20"/>
    <p:sldLayoutId id="2147483900" r:id="rId21"/>
    <p:sldLayoutId id="2147483901" r:id="rId22"/>
    <p:sldLayoutId id="2147483902" r:id="rId23"/>
    <p:sldLayoutId id="2147483903" r:id="rId24"/>
    <p:sldLayoutId id="2147483904" r:id="rId25"/>
    <p:sldLayoutId id="2147483905" r:id="rId26"/>
    <p:sldLayoutId id="2147483906" r:id="rId27"/>
    <p:sldLayoutId id="2147483907" r:id="rId28"/>
    <p:sldLayoutId id="2147483908" r:id="rId29"/>
    <p:sldLayoutId id="2147483909" r:id="rId30"/>
    <p:sldLayoutId id="2147483910" r:id="rId31"/>
    <p:sldLayoutId id="2147483911" r:id="rId32"/>
    <p:sldLayoutId id="2147483912" r:id="rId33"/>
    <p:sldLayoutId id="2147483913" r:id="rId34"/>
    <p:sldLayoutId id="2147483914" r:id="rId35"/>
    <p:sldLayoutId id="2147483915" r:id="rId36"/>
    <p:sldLayoutId id="2147483916" r:id="rId37"/>
    <p:sldLayoutId id="2147483917" r:id="rId38"/>
    <p:sldLayoutId id="2147483918" r:id="rId39"/>
    <p:sldLayoutId id="2147483919" r:id="rId40"/>
    <p:sldLayoutId id="2147483920" r:id="rId41"/>
    <p:sldLayoutId id="2147483921" r:id="rId42"/>
    <p:sldLayoutId id="2147483922" r:id="rId43"/>
    <p:sldLayoutId id="2147483923" r:id="rId44"/>
    <p:sldLayoutId id="2147483924" r:id="rId45"/>
    <p:sldLayoutId id="2147483925" r:id="rId46"/>
    <p:sldLayoutId id="2147483926" r:id="rId47"/>
    <p:sldLayoutId id="2147483927" r:id="rId48"/>
    <p:sldLayoutId id="2147483928" r:id="rId49"/>
    <p:sldLayoutId id="2147483929" r:id="rId50"/>
    <p:sldLayoutId id="2147483930" r:id="rId51"/>
    <p:sldLayoutId id="2147483931" r:id="rId52"/>
  </p:sldLayoutIdLst>
  <p:hf sldNum="0" hdr="0" dt="0"/>
  <p:txStyles>
    <p:title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0.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7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4.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0" Type="http://schemas.openxmlformats.org/officeDocument/2006/relationships/image" Target="../media/image59.png"/><Relationship Id="rId4" Type="http://schemas.openxmlformats.org/officeDocument/2006/relationships/image" Target="../media/image53.jpeg"/><Relationship Id="rId9" Type="http://schemas.openxmlformats.org/officeDocument/2006/relationships/image" Target="../media/image5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4.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7.xml"/><Relationship Id="rId7" Type="http://schemas.openxmlformats.org/officeDocument/2006/relationships/image" Target="../media/image26.jpeg"/><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gif"/></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26.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500298" y="1428736"/>
            <a:ext cx="3786213" cy="571500"/>
          </a:xfrm>
        </p:spPr>
        <p:txBody>
          <a:bodyPr>
            <a:normAutofit fontScale="92500"/>
          </a:bodyPr>
          <a:lstStyle/>
          <a:p>
            <a:pPr marL="0" indent="0">
              <a:buNone/>
            </a:pPr>
            <a:r>
              <a:rPr lang="en-US" sz="2800" b="1" dirty="0">
                <a:solidFill>
                  <a:schemeClr val="tx1"/>
                </a:solidFill>
                <a:effectLst>
                  <a:outerShdw blurRad="38100" dist="38100" dir="2700000" algn="tl">
                    <a:srgbClr val="000000">
                      <a:alpha val="43137"/>
                    </a:srgbClr>
                  </a:outerShdw>
                </a:effectLst>
              </a:rPr>
              <a:t>TS</a:t>
            </a:r>
            <a:r>
              <a:rPr lang="en-US" sz="2800" b="1" dirty="0">
                <a:solidFill>
                  <a:schemeClr val="accent1"/>
                </a:solidFill>
                <a:effectLst>
                  <a:outerShdw blurRad="38100" dist="38100" dir="2700000" algn="tl">
                    <a:srgbClr val="000000">
                      <a:alpha val="43137"/>
                    </a:srgbClr>
                  </a:outerShdw>
                </a:effectLst>
              </a:rPr>
              <a:t>plus</a:t>
            </a:r>
            <a:r>
              <a:rPr lang="en-US" sz="2000" b="1" dirty="0">
                <a:solidFill>
                  <a:schemeClr val="tx1"/>
                </a:solidFill>
                <a:effectLst>
                  <a:outerShdw blurRad="38100" dist="38100" dir="2700000" algn="tl">
                    <a:srgbClr val="000000">
                      <a:alpha val="43137"/>
                    </a:srgbClr>
                  </a:outerShdw>
                </a:effectLst>
              </a:rPr>
              <a:t>®</a:t>
            </a:r>
            <a:r>
              <a:rPr lang="en-US" sz="2800" b="1" dirty="0">
                <a:solidFill>
                  <a:schemeClr val="tx1"/>
                </a:solidFill>
                <a:effectLst>
                  <a:outerShdw blurRad="38100" dist="38100" dir="2700000" algn="tl">
                    <a:srgbClr val="000000">
                      <a:alpha val="43137"/>
                    </a:srgbClr>
                  </a:outerShdw>
                </a:effectLst>
              </a:rPr>
              <a:t> </a:t>
            </a:r>
            <a:r>
              <a:rPr lang="en-US" sz="2800" b="1" dirty="0" smtClean="0">
                <a:solidFill>
                  <a:schemeClr val="tx1"/>
                </a:solidFill>
                <a:effectLst>
                  <a:outerShdw blurRad="38100" dist="38100" dir="2700000" algn="tl">
                    <a:srgbClr val="000000">
                      <a:alpha val="43137"/>
                    </a:srgbClr>
                  </a:outerShdw>
                </a:effectLst>
              </a:rPr>
              <a:t>Presentation</a:t>
            </a:r>
            <a:endParaRPr lang="en-US" sz="2800" b="1" dirty="0">
              <a:solidFill>
                <a:schemeClr val="tx1"/>
              </a:solidFill>
              <a:effectLst>
                <a:outerShdw blurRad="38100" dist="38100" dir="2700000" algn="tl">
                  <a:srgbClr val="000000">
                    <a:alpha val="43137"/>
                  </a:srgbClr>
                </a:outerShdw>
              </a:effectLst>
            </a:endParaRPr>
          </a:p>
        </p:txBody>
      </p:sp>
      <p:sp>
        <p:nvSpPr>
          <p:cNvPr id="4" name="Title 3"/>
          <p:cNvSpPr>
            <a:spLocks noGrp="1"/>
          </p:cNvSpPr>
          <p:nvPr>
            <p:ph type="title" idx="4294967295"/>
          </p:nvPr>
        </p:nvSpPr>
        <p:spPr>
          <a:xfrm>
            <a:off x="361949" y="257189"/>
            <a:ext cx="7886700" cy="1049337"/>
          </a:xfrm>
        </p:spPr>
        <p:txBody>
          <a:bodyPr>
            <a:normAutofit fontScale="90000"/>
          </a:bodyPr>
          <a:lstStyle/>
          <a:p>
            <a:r>
              <a:rPr lang="en-US" sz="6000" dirty="0" smtClean="0">
                <a:effectLst>
                  <a:outerShdw blurRad="38100" dist="38100" dir="2700000" algn="tl">
                    <a:srgbClr val="000000">
                      <a:alpha val="43137"/>
                    </a:srgbClr>
                  </a:outerShdw>
                </a:effectLst>
              </a:rPr>
              <a:t>Securely Access Your Apps Everywhere!</a:t>
            </a:r>
            <a:endParaRPr lang="en-US" sz="6000" dirty="0">
              <a:effectLst>
                <a:outerShdw blurRad="38100" dist="38100" dir="2700000" algn="tl">
                  <a:srgbClr val="000000">
                    <a:alpha val="43137"/>
                  </a:srgbClr>
                </a:outerShdw>
              </a:effectLst>
            </a:endParaRPr>
          </a:p>
        </p:txBody>
      </p:sp>
      <p:pic>
        <p:nvPicPr>
          <p:cNvPr id="17" name="Image 16" descr="Une image contenant moniteur, équipement électronique&#10;&#10;Description générée avec un niveau de confiance élevé">
            <a:extLst>
              <a:ext uri="{FF2B5EF4-FFF2-40B4-BE49-F238E27FC236}">
                <a16:creationId xmlns:a16="http://schemas.microsoft.com/office/drawing/2014/main" xmlns="" id="{C876CC46-1BA8-47F9-BC31-89E821409C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4167" y="1592994"/>
            <a:ext cx="1584176" cy="3378724"/>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085185"/>
            <a:ext cx="9184723" cy="1802204"/>
          </a:xfrm>
          <a:prstGeom prst="rect">
            <a:avLst/>
          </a:prstGeom>
        </p:spPr>
      </p:pic>
    </p:spTree>
    <p:extLst>
      <p:ext uri="{BB962C8B-B14F-4D97-AF65-F5344CB8AC3E}">
        <p14:creationId xmlns:p14="http://schemas.microsoft.com/office/powerpoint/2010/main" val="1910640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709"/>
            <a:ext cx="9144000" cy="985837"/>
          </a:xfrm>
        </p:spPr>
        <p:txBody>
          <a:bodyPr>
            <a:noAutofit/>
          </a:bodyPr>
          <a:lstStyle/>
          <a:p>
            <a:r>
              <a:rPr lang="fr-FR" dirty="0" err="1">
                <a:effectLst>
                  <a:outerShdw blurRad="38100" dist="38100" dir="2700000" algn="tl">
                    <a:srgbClr val="000000">
                      <a:alpha val="43137"/>
                    </a:srgbClr>
                  </a:outerShdw>
                </a:effectLst>
              </a:rPr>
              <a:t>Publish</a:t>
            </a:r>
            <a:r>
              <a:rPr lang="fr-FR" dirty="0">
                <a:effectLst>
                  <a:outerShdw blurRad="38100" dist="38100" dir="2700000" algn="tl">
                    <a:srgbClr val="000000">
                      <a:alpha val="43137"/>
                    </a:srgbClr>
                  </a:outerShdw>
                </a:effectLst>
              </a:rPr>
              <a:t> and </a:t>
            </a:r>
            <a:r>
              <a:rPr lang="fr-FR" dirty="0" err="1">
                <a:effectLst>
                  <a:outerShdw blurRad="38100" dist="38100" dir="2700000" algn="tl">
                    <a:srgbClr val="000000">
                      <a:alpha val="43137"/>
                    </a:srgbClr>
                  </a:outerShdw>
                </a:effectLst>
              </a:rPr>
              <a:t>Assign</a:t>
            </a:r>
            <a:r>
              <a:rPr lang="fr-FR" dirty="0">
                <a:effectLst>
                  <a:outerShdw blurRad="38100" dist="38100" dir="2700000" algn="tl">
                    <a:srgbClr val="000000">
                      <a:alpha val="43137"/>
                    </a:srgbClr>
                  </a:outerShdw>
                </a:effectLst>
              </a:rPr>
              <a:t> Applications</a:t>
            </a:r>
          </a:p>
        </p:txBody>
      </p:sp>
      <p:sp>
        <p:nvSpPr>
          <p:cNvPr id="5" name="Text Placeholder 4"/>
          <p:cNvSpPr>
            <a:spLocks noGrp="1"/>
          </p:cNvSpPr>
          <p:nvPr>
            <p:ph type="body" sz="quarter" idx="4294967295"/>
          </p:nvPr>
        </p:nvSpPr>
        <p:spPr>
          <a:xfrm>
            <a:off x="928662" y="1116726"/>
            <a:ext cx="7929618" cy="612775"/>
          </a:xfrm>
        </p:spPr>
        <p:txBody>
          <a:bodyPr>
            <a:noAutofit/>
          </a:bodyPr>
          <a:lstStyle/>
          <a:p>
            <a:pPr marL="0" indent="0" algn="ctr">
              <a:lnSpc>
                <a:spcPct val="100000"/>
              </a:lnSpc>
              <a:buNone/>
            </a:pPr>
            <a:r>
              <a:rPr lang="fr-FR" sz="2400" dirty="0">
                <a:solidFill>
                  <a:schemeClr val="tx2"/>
                </a:solidFill>
              </a:rPr>
              <a:t>BUILD YOUR UNIQUE USERS ENVIRONMENT</a:t>
            </a:r>
            <a:r>
              <a:rPr lang="fr-FR" sz="1050" dirty="0">
                <a:solidFill>
                  <a:schemeClr val="tx2"/>
                </a:solidFill>
              </a:rPr>
              <a:t> </a:t>
            </a:r>
          </a:p>
        </p:txBody>
      </p:sp>
      <p:sp>
        <p:nvSpPr>
          <p:cNvPr id="46" name="TextBox 45"/>
          <p:cNvSpPr txBox="1"/>
          <p:nvPr/>
        </p:nvSpPr>
        <p:spPr>
          <a:xfrm>
            <a:off x="246366" y="5976629"/>
            <a:ext cx="2178068" cy="830997"/>
          </a:xfrm>
          <a:prstGeom prst="rect">
            <a:avLst/>
          </a:prstGeom>
          <a:noFill/>
        </p:spPr>
        <p:txBody>
          <a:bodyPr wrap="square" rtlCol="0">
            <a:spAutoFit/>
          </a:bodyPr>
          <a:lstStyle/>
          <a:p>
            <a:pPr algn="ctr"/>
            <a:r>
              <a:rPr lang="fr-FR" sz="2400" dirty="0">
                <a:effectLst>
                  <a:outerShdw blurRad="38100" dist="38100" dir="2700000" algn="tl">
                    <a:srgbClr val="000000">
                      <a:alpha val="43137"/>
                    </a:srgbClr>
                  </a:outerShdw>
                </a:effectLst>
              </a:rPr>
              <a:t>Application Panel</a:t>
            </a:r>
          </a:p>
        </p:txBody>
      </p:sp>
      <p:sp>
        <p:nvSpPr>
          <p:cNvPr id="48" name="TextBox 47"/>
          <p:cNvSpPr txBox="1"/>
          <p:nvPr/>
        </p:nvSpPr>
        <p:spPr>
          <a:xfrm>
            <a:off x="2490527" y="4515928"/>
            <a:ext cx="2377109" cy="461665"/>
          </a:xfrm>
          <a:prstGeom prst="rect">
            <a:avLst/>
          </a:prstGeom>
          <a:noFill/>
        </p:spPr>
        <p:txBody>
          <a:bodyPr wrap="square" rtlCol="0">
            <a:spAutoFit/>
          </a:bodyPr>
          <a:lstStyle/>
          <a:p>
            <a:pPr algn="ctr"/>
            <a:r>
              <a:rPr lang="fr-FR" sz="2400" dirty="0" err="1">
                <a:effectLst>
                  <a:outerShdw blurRad="38100" dist="38100" dir="2700000" algn="tl">
                    <a:srgbClr val="000000">
                      <a:alpha val="43137"/>
                    </a:srgbClr>
                  </a:outerShdw>
                </a:effectLst>
              </a:rPr>
              <a:t>Floating</a:t>
            </a:r>
            <a:r>
              <a:rPr lang="fr-FR" sz="2400" dirty="0">
                <a:effectLst>
                  <a:outerShdw blurRad="38100" dist="38100" dir="2700000" algn="tl">
                    <a:srgbClr val="000000">
                      <a:alpha val="43137"/>
                    </a:srgbClr>
                  </a:outerShdw>
                </a:effectLst>
              </a:rPr>
              <a:t> Panel</a:t>
            </a:r>
          </a:p>
        </p:txBody>
      </p:sp>
      <p:pic>
        <p:nvPicPr>
          <p:cNvPr id="9" name="Image 14" descr="Une image contenant capture d’écran&#10;&#10;Description générée avec un niveau de confiance très élevé">
            <a:extLst>
              <a:ext uri="{FF2B5EF4-FFF2-40B4-BE49-F238E27FC236}">
                <a16:creationId xmlns:a16="http://schemas.microsoft.com/office/drawing/2014/main" xmlns="" id="{073FB0A7-282B-4A2C-8426-4A0C73E2EB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9488" y="1983097"/>
            <a:ext cx="3608148" cy="1833373"/>
          </a:xfrm>
          <a:prstGeom prst="rect">
            <a:avLst/>
          </a:prstGeom>
          <a:ln>
            <a:noFill/>
          </a:ln>
          <a:effectLst>
            <a:outerShdw blurRad="190500" algn="tl" rotWithShape="0">
              <a:srgbClr val="000000">
                <a:alpha val="70000"/>
              </a:srgbClr>
            </a:outerShdw>
          </a:effectLst>
        </p:spPr>
      </p:pic>
      <p:pic>
        <p:nvPicPr>
          <p:cNvPr id="10" name="Image 9" descr="Une image contenant arbre, table&#10;&#10;Description générée avec un niveau de confiance élevé">
            <a:extLst>
              <a:ext uri="{FF2B5EF4-FFF2-40B4-BE49-F238E27FC236}">
                <a16:creationId xmlns:a16="http://schemas.microsoft.com/office/drawing/2014/main" xmlns="" id="{6538F3F0-9F5A-4DAE-BF26-457E49B942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9487" y="3207973"/>
            <a:ext cx="3608149" cy="2615908"/>
          </a:xfrm>
          <a:prstGeom prst="rect">
            <a:avLst/>
          </a:prstGeom>
          <a:ln>
            <a:solidFill>
              <a:schemeClr val="tx1"/>
            </a:solidFill>
          </a:ln>
          <a:effectLst>
            <a:outerShdw blurRad="190500" algn="tl" rotWithShape="0">
              <a:srgbClr val="000000">
                <a:alpha val="70000"/>
              </a:srgbClr>
            </a:outerShdw>
          </a:effectLst>
        </p:spPr>
      </p:pic>
      <p:sp>
        <p:nvSpPr>
          <p:cNvPr id="3" name="ZoneTexte 2">
            <a:extLst>
              <a:ext uri="{FF2B5EF4-FFF2-40B4-BE49-F238E27FC236}">
                <a16:creationId xmlns:a16="http://schemas.microsoft.com/office/drawing/2014/main" xmlns="" id="{1D58218A-E53B-4D3B-8540-D85F3A189D54}"/>
              </a:ext>
            </a:extLst>
          </p:cNvPr>
          <p:cNvSpPr txBox="1"/>
          <p:nvPr/>
        </p:nvSpPr>
        <p:spPr>
          <a:xfrm>
            <a:off x="5090082" y="5860377"/>
            <a:ext cx="4004857" cy="830997"/>
          </a:xfrm>
          <a:prstGeom prst="rect">
            <a:avLst/>
          </a:prstGeom>
          <a:noFill/>
        </p:spPr>
        <p:txBody>
          <a:bodyPr wrap="square" rtlCol="0">
            <a:spAutoFit/>
          </a:bodyPr>
          <a:lstStyle/>
          <a:p>
            <a:pPr algn="ctr"/>
            <a:r>
              <a:rPr lang="fr-FR" sz="2400" dirty="0" err="1">
                <a:effectLst>
                  <a:outerShdw blurRad="38100" dist="38100" dir="2700000" algn="tl">
                    <a:srgbClr val="000000">
                      <a:alpha val="43137"/>
                    </a:srgbClr>
                  </a:outerShdw>
                </a:effectLst>
              </a:rPr>
              <a:t>Remote</a:t>
            </a:r>
            <a:r>
              <a:rPr lang="fr-FR" sz="2400" dirty="0">
                <a:effectLst>
                  <a:outerShdw blurRad="38100" dist="38100" dir="2700000" algn="tl">
                    <a:srgbClr val="000000">
                      <a:alpha val="43137"/>
                    </a:srgbClr>
                  </a:outerShdw>
                </a:effectLst>
              </a:rPr>
              <a:t> </a:t>
            </a:r>
            <a:r>
              <a:rPr lang="fr-FR" sz="2400" dirty="0" err="1">
                <a:effectLst>
                  <a:outerShdw blurRad="38100" dist="38100" dir="2700000" algn="tl">
                    <a:srgbClr val="000000">
                      <a:alpha val="43137"/>
                    </a:srgbClr>
                  </a:outerShdw>
                </a:effectLst>
              </a:rPr>
              <a:t>Taskbars</a:t>
            </a:r>
            <a:r>
              <a:rPr lang="fr-FR" sz="2400" dirty="0">
                <a:effectLst>
                  <a:outerShdw blurRad="38100" dist="38100" dir="2700000" algn="tl">
                    <a:srgbClr val="000000">
                      <a:alpha val="43137"/>
                    </a:srgbClr>
                  </a:outerShdw>
                </a:effectLst>
              </a:rPr>
              <a:t> &amp; Desktop </a:t>
            </a:r>
            <a:r>
              <a:rPr lang="fr-FR" sz="2400" dirty="0" err="1">
                <a:effectLst>
                  <a:outerShdw blurRad="38100" dist="38100" dir="2700000" algn="tl">
                    <a:srgbClr val="000000">
                      <a:alpha val="43137"/>
                    </a:srgbClr>
                  </a:outerShdw>
                </a:effectLst>
              </a:rPr>
              <a:t>Themes</a:t>
            </a:r>
            <a:endParaRPr lang="fr-FR" sz="2400" dirty="0">
              <a:effectLst>
                <a:outerShdw blurRad="38100" dist="38100" dir="2700000" algn="tl">
                  <a:srgbClr val="000000">
                    <a:alpha val="43137"/>
                  </a:srgbClr>
                </a:outerShdw>
              </a:effectLst>
            </a:endParaRPr>
          </a:p>
        </p:txBody>
      </p:sp>
      <p:pic>
        <p:nvPicPr>
          <p:cNvPr id="6" name="Image 5" descr="Une image contenant capture d’écran, table&#10;&#10;Description générée avec un niveau de confiance élevé">
            <a:extLst>
              <a:ext uri="{FF2B5EF4-FFF2-40B4-BE49-F238E27FC236}">
                <a16:creationId xmlns:a16="http://schemas.microsoft.com/office/drawing/2014/main" xmlns="" id="{09BB023D-3DE8-4957-9F79-395A58E689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8082" y="2342076"/>
            <a:ext cx="2822000" cy="2009263"/>
          </a:xfrm>
          <a:prstGeom prst="rect">
            <a:avLst/>
          </a:prstGeom>
          <a:ln>
            <a:noFill/>
          </a:ln>
          <a:effectLst>
            <a:outerShdw blurRad="292100" dist="139700" dir="2700000" algn="tl" rotWithShape="0">
              <a:srgbClr val="333333">
                <a:alpha val="65000"/>
              </a:srgbClr>
            </a:outerShdw>
          </a:effectLst>
        </p:spPr>
      </p:pic>
      <p:pic>
        <p:nvPicPr>
          <p:cNvPr id="8" name="Image 7" descr="Une image contenant capture d’écran&#10;&#10;Description générée avec un niveau de confiance très élevé">
            <a:extLst>
              <a:ext uri="{FF2B5EF4-FFF2-40B4-BE49-F238E27FC236}">
                <a16:creationId xmlns:a16="http://schemas.microsoft.com/office/drawing/2014/main" xmlns="" id="{FB198C2F-0F45-460D-81BC-AA21E23095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0950" y="1688941"/>
            <a:ext cx="1707725" cy="4115000"/>
          </a:xfrm>
          <a:prstGeom prst="rect">
            <a:avLst/>
          </a:prstGeom>
          <a:ln>
            <a:noFill/>
          </a:ln>
          <a:effectLst>
            <a:outerShdw blurRad="292100" dist="139700" dir="2700000" algn="tl" rotWithShape="0">
              <a:srgbClr val="333333">
                <a:alpha val="65000"/>
              </a:srgbClr>
            </a:outerShdw>
          </a:effectLst>
        </p:spPr>
      </p:pic>
      <p:cxnSp>
        <p:nvCxnSpPr>
          <p:cNvPr id="13" name="Straight Connector 18">
            <a:extLst>
              <a:ext uri="{FF2B5EF4-FFF2-40B4-BE49-F238E27FC236}">
                <a16:creationId xmlns:a16="http://schemas.microsoft.com/office/drawing/2014/main" xmlns="" id="{27F94F20-B429-42F6-BCA7-4D28C69D69DB}"/>
              </a:ext>
            </a:extLst>
          </p:cNvPr>
          <p:cNvCxnSpPr>
            <a:cxnSpLocks/>
          </p:cNvCxnSpPr>
          <p:nvPr/>
        </p:nvCxnSpPr>
        <p:spPr>
          <a:xfrm>
            <a:off x="3620468" y="989882"/>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circle(in)">
                                      <p:cBhvr>
                                        <p:cTn id="14" dur="2000"/>
                                        <p:tgtEl>
                                          <p:spTgt spid="4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circle(in)">
                                      <p:cBhvr>
                                        <p:cTn id="26" dur="20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circle(in)">
                                      <p:cBhvr>
                                        <p:cTn id="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92" y="67406"/>
            <a:ext cx="7886700" cy="986136"/>
          </a:xfrm>
        </p:spPr>
        <p:txBody>
          <a:bodyPr vert="horz" lIns="91440" tIns="45720" rIns="91440" bIns="45720" rtlCol="0" anchor="ctr">
            <a:noAutofit/>
          </a:bodyPr>
          <a:lstStyle/>
          <a:p>
            <a:pPr>
              <a:lnSpc>
                <a:spcPct val="90000"/>
              </a:lnSpc>
            </a:pPr>
            <a:r>
              <a:rPr lang="fr-FR" sz="4000" b="1" dirty="0">
                <a:effectLst>
                  <a:outerShdw blurRad="38100" dist="38100" dir="2700000" algn="tl">
                    <a:srgbClr val="000000">
                      <a:alpha val="43137"/>
                    </a:srgbClr>
                  </a:outerShdw>
                </a:effectLst>
              </a:rPr>
              <a:t>   </a:t>
            </a:r>
            <a:r>
              <a:rPr lang="fr-FR" sz="4000" b="1" dirty="0" err="1">
                <a:effectLst>
                  <a:outerShdw blurRad="38100" dist="38100" dir="2700000" algn="tl">
                    <a:srgbClr val="000000">
                      <a:alpha val="43137"/>
                    </a:srgbClr>
                  </a:outerShdw>
                </a:effectLst>
              </a:rPr>
              <a:t>Print</a:t>
            </a:r>
            <a:r>
              <a:rPr lang="fr-FR" sz="4000" b="1" dirty="0">
                <a:effectLst>
                  <a:outerShdw blurRad="38100" dist="38100" dir="2700000" algn="tl">
                    <a:srgbClr val="000000">
                      <a:alpha val="43137"/>
                    </a:srgbClr>
                  </a:outerShdw>
                </a:effectLst>
              </a:rPr>
              <a:t> </a:t>
            </a:r>
            <a:r>
              <a:rPr lang="fr-FR" sz="4000" b="1" dirty="0" err="1">
                <a:effectLst>
                  <a:outerShdw blurRad="38100" dist="38100" dir="2700000" algn="tl">
                    <a:srgbClr val="000000">
                      <a:alpha val="43137"/>
                    </a:srgbClr>
                  </a:outerShdw>
                </a:effectLst>
              </a:rPr>
              <a:t>with</a:t>
            </a:r>
            <a:r>
              <a:rPr lang="fr-FR" sz="4000" b="1" dirty="0">
                <a:effectLst>
                  <a:outerShdw blurRad="38100" dist="38100" dir="2700000" algn="tl">
                    <a:srgbClr val="000000">
                      <a:alpha val="43137"/>
                    </a:srgbClr>
                  </a:outerShdw>
                </a:effectLst>
              </a:rPr>
              <a:t> TSplus </a:t>
            </a:r>
            <a:r>
              <a:rPr lang="fr-FR" sz="4000" b="1" dirty="0" err="1">
                <a:effectLst>
                  <a:outerShdw blurRad="38100" dist="38100" dir="2700000" algn="tl">
                    <a:srgbClr val="000000">
                      <a:alpha val="43137"/>
                    </a:srgbClr>
                  </a:outerShdw>
                </a:effectLst>
              </a:rPr>
              <a:t>Universal</a:t>
            </a:r>
            <a:r>
              <a:rPr lang="fr-FR" sz="4000" b="1" dirty="0">
                <a:effectLst>
                  <a:outerShdw blurRad="38100" dist="38100" dir="2700000" algn="tl">
                    <a:srgbClr val="000000">
                      <a:alpha val="43137"/>
                    </a:srgbClr>
                  </a:outerShdw>
                </a:effectLst>
              </a:rPr>
              <a:t> Printer</a:t>
            </a:r>
          </a:p>
        </p:txBody>
      </p:sp>
      <p:sp>
        <p:nvSpPr>
          <p:cNvPr id="3" name="Text Placeholder 2"/>
          <p:cNvSpPr>
            <a:spLocks noGrp="1"/>
          </p:cNvSpPr>
          <p:nvPr>
            <p:ph type="body" sz="quarter" idx="15"/>
          </p:nvPr>
        </p:nvSpPr>
        <p:spPr>
          <a:xfrm>
            <a:off x="1504510" y="978625"/>
            <a:ext cx="5877266" cy="611980"/>
          </a:xfrm>
        </p:spPr>
        <p:txBody>
          <a:bodyPr/>
          <a:lstStyle/>
          <a:p>
            <a:r>
              <a:rPr lang="fr-FR" sz="2800" dirty="0"/>
              <a:t>PRINT YOUR REMOTE FILES ANYWHERE </a:t>
            </a:r>
          </a:p>
        </p:txBody>
      </p:sp>
      <p:pic>
        <p:nvPicPr>
          <p:cNvPr id="14" name="Image 16">
            <a:extLst>
              <a:ext uri="{FF2B5EF4-FFF2-40B4-BE49-F238E27FC236}">
                <a16:creationId xmlns:a16="http://schemas.microsoft.com/office/drawing/2014/main" xmlns="" id="{B6A1D6A2-770E-417F-B145-E5909F8398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1836" y="2666954"/>
            <a:ext cx="3814656" cy="32828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516168" y="6150384"/>
            <a:ext cx="3952079" cy="424732"/>
          </a:xfrm>
          <a:prstGeom prst="rect">
            <a:avLst/>
          </a:prstGeom>
        </p:spPr>
        <p:txBody>
          <a:bodyPr wrap="square">
            <a:spAutoFit/>
          </a:bodyPr>
          <a:lstStyle/>
          <a:p>
            <a:pPr marL="342900" indent="-342900">
              <a:lnSpc>
                <a:spcPct val="90000"/>
              </a:lnSpc>
              <a:spcBef>
                <a:spcPts val="1000"/>
              </a:spcBef>
              <a:buClr>
                <a:srgbClr val="FD8003"/>
              </a:buClr>
              <a:buFont typeface="Wingdings" pitchFamily="2" charset="2"/>
              <a:buChar char="ü"/>
            </a:pPr>
            <a:r>
              <a:rPr lang="fr-FR" sz="2400" dirty="0" err="1"/>
              <a:t>Print</a:t>
            </a:r>
            <a:r>
              <a:rPr lang="fr-FR" sz="2400" dirty="0"/>
              <a:t> </a:t>
            </a:r>
            <a:r>
              <a:rPr lang="fr-FR" sz="2400" dirty="0" err="1"/>
              <a:t>locally</a:t>
            </a:r>
            <a:r>
              <a:rPr lang="fr-FR" sz="2400" dirty="0"/>
              <a:t> in </a:t>
            </a:r>
            <a:r>
              <a:rPr lang="fr-FR" sz="2400" dirty="0" err="1"/>
              <a:t>any</a:t>
            </a:r>
            <a:r>
              <a:rPr lang="fr-FR" sz="2400" dirty="0"/>
              <a:t> format</a:t>
            </a:r>
          </a:p>
        </p:txBody>
      </p:sp>
      <p:sp>
        <p:nvSpPr>
          <p:cNvPr id="8" name="Rectangle 7"/>
          <p:cNvSpPr/>
          <p:nvPr/>
        </p:nvSpPr>
        <p:spPr>
          <a:xfrm>
            <a:off x="4443147" y="1877497"/>
            <a:ext cx="3126497" cy="424732"/>
          </a:xfrm>
          <a:prstGeom prst="rect">
            <a:avLst/>
          </a:prstGeom>
        </p:spPr>
        <p:txBody>
          <a:bodyPr wrap="none">
            <a:spAutoFit/>
          </a:bodyPr>
          <a:lstStyle/>
          <a:p>
            <a:pPr marL="342900" indent="-342900">
              <a:lnSpc>
                <a:spcPct val="90000"/>
              </a:lnSpc>
              <a:spcBef>
                <a:spcPts val="1000"/>
              </a:spcBef>
              <a:buFont typeface="Wingdings" panose="05000000000000000000" pitchFamily="2" charset="2"/>
              <a:buChar char="Ø"/>
            </a:pPr>
            <a:r>
              <a:rPr lang="fr-FR" sz="2400" b="1" dirty="0">
                <a:solidFill>
                  <a:schemeClr val="accent1"/>
                </a:solidFill>
                <a:latin typeface="+mj-lt"/>
              </a:rPr>
              <a:t>No driver </a:t>
            </a:r>
            <a:r>
              <a:rPr lang="fr-FR" sz="2400" b="1" dirty="0" err="1">
                <a:solidFill>
                  <a:schemeClr val="accent1"/>
                </a:solidFill>
                <a:latin typeface="+mj-lt"/>
              </a:rPr>
              <a:t>needed</a:t>
            </a:r>
            <a:r>
              <a:rPr lang="fr-FR" sz="2400" b="1" dirty="0">
                <a:solidFill>
                  <a:schemeClr val="accent1"/>
                </a:solidFill>
                <a:latin typeface="+mj-lt"/>
              </a:rPr>
              <a:t>!!! </a:t>
            </a:r>
            <a:endParaRPr lang="fr-FR" sz="2400" b="1" dirty="0" err="1">
              <a:solidFill>
                <a:schemeClr val="accent1"/>
              </a:solidFill>
              <a:latin typeface="+mj-lt"/>
            </a:endParaRPr>
          </a:p>
        </p:txBody>
      </p:sp>
      <p:pic>
        <p:nvPicPr>
          <p:cNvPr id="9" name="Picture Placeholder 8" descr="dsnew-printers-drawer-1-1-min.jpg"/>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a:xfrm>
            <a:off x="516163" y="2587898"/>
            <a:ext cx="3611636" cy="3276839"/>
          </a:xfrm>
          <a:prstGeom prst="roundRect">
            <a:avLst>
              <a:gd name="adj" fmla="val 8594"/>
            </a:avLst>
          </a:prstGeom>
          <a:solidFill>
            <a:srgbClr val="FFFFFF">
              <a:shade val="85000"/>
            </a:srgbClr>
          </a:solidFill>
          <a:ln>
            <a:noFill/>
          </a:ln>
          <a:effectLst>
            <a:glow>
              <a:schemeClr val="accent1"/>
            </a:glow>
            <a:reflection blurRad="12700" stA="45000" endPos="25000" dist="5000" dir="5400000" sy="-100000" algn="bl" rotWithShape="0"/>
          </a:effectLst>
        </p:spPr>
      </p:pic>
      <p:pic>
        <p:nvPicPr>
          <p:cNvPr id="12" name="Image 11" descr="Une image contenant clavier, équipement électronique&#10;&#10;Description générée avec un niveau de confiance très élevé">
            <a:extLst>
              <a:ext uri="{FF2B5EF4-FFF2-40B4-BE49-F238E27FC236}">
                <a16:creationId xmlns:a16="http://schemas.microsoft.com/office/drawing/2014/main" xmlns="" id="{AC8F03F9-E695-487A-9A3E-3AEFA28FED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71586" y="1213991"/>
            <a:ext cx="1286699" cy="1062941"/>
          </a:xfrm>
          <a:prstGeom prst="roundRect">
            <a:avLst>
              <a:gd name="adj" fmla="val 8594"/>
            </a:avLst>
          </a:prstGeom>
          <a:solidFill>
            <a:srgbClr val="FFFFFF">
              <a:shade val="85000"/>
            </a:srgbClr>
          </a:solidFill>
          <a:ln>
            <a:noFill/>
          </a:ln>
          <a:effectLst>
            <a:outerShdw blurRad="50800" dist="38100" dir="16200000" rotWithShape="0">
              <a:prstClr val="black">
                <a:alpha val="40000"/>
              </a:prstClr>
            </a:outerShdw>
          </a:effectLst>
        </p:spPr>
      </p:pic>
      <p:sp>
        <p:nvSpPr>
          <p:cNvPr id="4" name="Rectangle 3">
            <a:extLst>
              <a:ext uri="{FF2B5EF4-FFF2-40B4-BE49-F238E27FC236}">
                <a16:creationId xmlns:a16="http://schemas.microsoft.com/office/drawing/2014/main" xmlns="" id="{AA849D48-8EB2-4AE7-BDB6-FFE5D8737107}"/>
              </a:ext>
            </a:extLst>
          </p:cNvPr>
          <p:cNvSpPr/>
          <p:nvPr/>
        </p:nvSpPr>
        <p:spPr>
          <a:xfrm>
            <a:off x="5070010" y="6176563"/>
            <a:ext cx="3579057" cy="424732"/>
          </a:xfrm>
          <a:prstGeom prst="rect">
            <a:avLst/>
          </a:prstGeom>
        </p:spPr>
        <p:txBody>
          <a:bodyPr wrap="none">
            <a:spAutoFit/>
          </a:bodyPr>
          <a:lstStyle/>
          <a:p>
            <a:pPr marL="342900" indent="-342900">
              <a:lnSpc>
                <a:spcPct val="90000"/>
              </a:lnSpc>
              <a:spcBef>
                <a:spcPts val="1000"/>
              </a:spcBef>
              <a:buClr>
                <a:srgbClr val="FD8003"/>
              </a:buClr>
              <a:buFont typeface="Wingdings" pitchFamily="2" charset="2"/>
              <a:buChar char="ü"/>
            </a:pPr>
            <a:r>
              <a:rPr lang="fr-FR" sz="2400" dirty="0" err="1"/>
              <a:t>Connect</a:t>
            </a:r>
            <a:r>
              <a:rPr lang="fr-FR" sz="2400" dirty="0"/>
              <a:t> </a:t>
            </a:r>
            <a:r>
              <a:rPr lang="fr-FR" sz="2400" dirty="0" err="1"/>
              <a:t>with</a:t>
            </a:r>
            <a:r>
              <a:rPr lang="fr-FR" sz="2400" dirty="0"/>
              <a:t> </a:t>
            </a:r>
            <a:r>
              <a:rPr lang="fr-FR" sz="2400" dirty="0" err="1"/>
              <a:t>any</a:t>
            </a:r>
            <a:r>
              <a:rPr lang="fr-FR" sz="2400" dirty="0"/>
              <a:t> </a:t>
            </a:r>
            <a:r>
              <a:rPr lang="fr-FR" sz="2400" dirty="0" err="1"/>
              <a:t>device</a:t>
            </a:r>
            <a:endParaRPr lang="fr-FR" sz="2400" dirty="0"/>
          </a:p>
        </p:txBody>
      </p:sp>
      <p:cxnSp>
        <p:nvCxnSpPr>
          <p:cNvPr id="15" name="Straight Connector 18">
            <a:extLst>
              <a:ext uri="{FF2B5EF4-FFF2-40B4-BE49-F238E27FC236}">
                <a16:creationId xmlns:a16="http://schemas.microsoft.com/office/drawing/2014/main" xmlns="" id="{C7925DCF-7DA6-4F7F-BFD8-918DAD3DC416}"/>
              </a:ext>
            </a:extLst>
          </p:cNvPr>
          <p:cNvCxnSpPr>
            <a:cxnSpLocks/>
          </p:cNvCxnSpPr>
          <p:nvPr/>
        </p:nvCxnSpPr>
        <p:spPr>
          <a:xfrm>
            <a:off x="3620468" y="989882"/>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idx="4294967295"/>
          </p:nvPr>
        </p:nvSpPr>
        <p:spPr>
          <a:xfrm>
            <a:off x="689417" y="122049"/>
            <a:ext cx="7886700" cy="985837"/>
          </a:xfrm>
        </p:spPr>
        <p:txBody>
          <a:bodyPr>
            <a:normAutofit fontScale="90000"/>
          </a:bodyPr>
          <a:lstStyle/>
          <a:p>
            <a:r>
              <a:rPr lang="fr-FR" b="1" dirty="0" err="1">
                <a:solidFill>
                  <a:schemeClr val="accent1"/>
                </a:solidFill>
                <a:effectLst>
                  <a:outerShdw blurRad="38100" dist="38100" dir="2700000" algn="tl">
                    <a:srgbClr val="000000">
                      <a:alpha val="43137"/>
                    </a:srgbClr>
                  </a:outerShdw>
                </a:effectLst>
              </a:rPr>
              <a:t>Build</a:t>
            </a:r>
            <a:r>
              <a:rPr lang="fr-FR" b="1" dirty="0">
                <a:solidFill>
                  <a:schemeClr val="accent1"/>
                </a:solidFill>
                <a:effectLst>
                  <a:outerShdw blurRad="38100" dist="38100" dir="2700000" algn="tl">
                    <a:srgbClr val="000000">
                      <a:alpha val="43137"/>
                    </a:srgbClr>
                  </a:outerShdw>
                </a:effectLst>
              </a:rPr>
              <a:t> </a:t>
            </a:r>
            <a:r>
              <a:rPr lang="fr-FR" b="1" dirty="0" err="1">
                <a:solidFill>
                  <a:schemeClr val="accent1"/>
                </a:solidFill>
                <a:effectLst>
                  <a:outerShdw blurRad="38100" dist="38100" dir="2700000" algn="tl">
                    <a:srgbClr val="000000">
                      <a:alpha val="43137"/>
                    </a:srgbClr>
                  </a:outerShdw>
                </a:effectLst>
              </a:rPr>
              <a:t>Your</a:t>
            </a:r>
            <a:r>
              <a:rPr lang="fr-FR" b="1" dirty="0">
                <a:solidFill>
                  <a:schemeClr val="accent1"/>
                </a:solidFill>
                <a:effectLst>
                  <a:outerShdw blurRad="38100" dist="38100" dir="2700000" algn="tl">
                    <a:srgbClr val="000000">
                      <a:alpha val="43137"/>
                    </a:srgbClr>
                  </a:outerShdw>
                </a:effectLst>
              </a:rPr>
              <a:t> Web Application Portal</a:t>
            </a:r>
          </a:p>
        </p:txBody>
      </p:sp>
      <p:sp>
        <p:nvSpPr>
          <p:cNvPr id="15" name="Text Placeholder 14"/>
          <p:cNvSpPr>
            <a:spLocks noGrp="1"/>
          </p:cNvSpPr>
          <p:nvPr>
            <p:ph type="body" sz="quarter" idx="4294967295"/>
          </p:nvPr>
        </p:nvSpPr>
        <p:spPr>
          <a:xfrm>
            <a:off x="642910" y="1285860"/>
            <a:ext cx="7608165" cy="612775"/>
          </a:xfrm>
        </p:spPr>
        <p:txBody>
          <a:bodyPr>
            <a:normAutofit fontScale="85000" lnSpcReduction="10000"/>
          </a:bodyPr>
          <a:lstStyle/>
          <a:p>
            <a:pPr marL="0" indent="0" algn="ctr">
              <a:buNone/>
            </a:pPr>
            <a:r>
              <a:rPr lang="fr-FR" sz="2800" dirty="0">
                <a:solidFill>
                  <a:schemeClr val="tx2"/>
                </a:solidFill>
              </a:rPr>
              <a:t>DESIGN A CORPORATE ENVIRONMENT FOR YOUR USERS</a:t>
            </a:r>
          </a:p>
        </p:txBody>
      </p:sp>
      <p:sp>
        <p:nvSpPr>
          <p:cNvPr id="16" name="Content Placeholder 15"/>
          <p:cNvSpPr>
            <a:spLocks noGrp="1"/>
          </p:cNvSpPr>
          <p:nvPr>
            <p:ph sz="quarter" idx="4294967295"/>
          </p:nvPr>
        </p:nvSpPr>
        <p:spPr>
          <a:xfrm>
            <a:off x="6112236" y="2119648"/>
            <a:ext cx="2677774" cy="846803"/>
          </a:xfrm>
        </p:spPr>
        <p:txBody>
          <a:bodyPr>
            <a:normAutofit fontScale="77500" lnSpcReduction="20000"/>
          </a:bodyPr>
          <a:lstStyle/>
          <a:p>
            <a:pPr algn="ctr">
              <a:buFont typeface="Wingdings" panose="05000000000000000000" pitchFamily="2" charset="2"/>
              <a:buChar char="Ø"/>
            </a:pPr>
            <a:r>
              <a:rPr lang="fr-FR" sz="2800" dirty="0">
                <a:effectLst>
                  <a:outerShdw blurRad="38100" dist="38100" dir="2700000" algn="tl">
                    <a:srgbClr val="000000">
                      <a:alpha val="43137"/>
                    </a:srgbClr>
                  </a:outerShdw>
                </a:effectLst>
              </a:rPr>
              <a:t> Change the Background Image</a:t>
            </a:r>
          </a:p>
        </p:txBody>
      </p:sp>
      <p:sp>
        <p:nvSpPr>
          <p:cNvPr id="18" name="Content Placeholder 17"/>
          <p:cNvSpPr>
            <a:spLocks noGrp="1"/>
          </p:cNvSpPr>
          <p:nvPr>
            <p:ph sz="quarter" idx="4294967295"/>
          </p:nvPr>
        </p:nvSpPr>
        <p:spPr>
          <a:xfrm>
            <a:off x="353991" y="2059984"/>
            <a:ext cx="2599970" cy="966133"/>
          </a:xfrm>
        </p:spPr>
        <p:txBody>
          <a:bodyPr>
            <a:normAutofit fontScale="92500"/>
          </a:bodyPr>
          <a:lstStyle/>
          <a:p>
            <a:pPr algn="ctr">
              <a:buFont typeface="Wingdings" panose="05000000000000000000" pitchFamily="2" charset="2"/>
              <a:buChar char="Ø"/>
            </a:pPr>
            <a:r>
              <a:rPr lang="fr-FR" sz="2800" dirty="0">
                <a:effectLst>
                  <a:outerShdw blurRad="38100" dist="38100" dir="2700000" algn="tl">
                    <a:srgbClr val="000000">
                      <a:alpha val="43137"/>
                    </a:srgbClr>
                  </a:outerShdw>
                </a:effectLst>
              </a:rPr>
              <a:t> </a:t>
            </a:r>
            <a:r>
              <a:rPr lang="fr-FR" sz="2800" dirty="0" err="1">
                <a:effectLst>
                  <a:outerShdw blurRad="38100" dist="38100" dir="2700000" algn="tl">
                    <a:srgbClr val="000000">
                      <a:alpha val="43137"/>
                    </a:srgbClr>
                  </a:outerShdw>
                </a:effectLst>
              </a:rPr>
              <a:t>Add</a:t>
            </a:r>
            <a:r>
              <a:rPr lang="fr-FR" sz="2800" dirty="0">
                <a:effectLst>
                  <a:outerShdw blurRad="38100" dist="38100" dir="2700000" algn="tl">
                    <a:srgbClr val="000000">
                      <a:alpha val="43137"/>
                    </a:srgbClr>
                  </a:outerShdw>
                </a:effectLst>
              </a:rPr>
              <a:t> </a:t>
            </a:r>
            <a:r>
              <a:rPr lang="fr-FR" sz="2800" dirty="0" err="1">
                <a:effectLst>
                  <a:outerShdw blurRad="38100" dist="38100" dir="2700000" algn="tl">
                    <a:srgbClr val="000000">
                      <a:alpha val="43137"/>
                    </a:srgbClr>
                  </a:outerShdw>
                </a:effectLst>
              </a:rPr>
              <a:t>your</a:t>
            </a:r>
            <a:r>
              <a:rPr lang="fr-FR" sz="2800" dirty="0">
                <a:effectLst>
                  <a:outerShdw blurRad="38100" dist="38100" dir="2700000" algn="tl">
                    <a:srgbClr val="000000">
                      <a:alpha val="43137"/>
                    </a:srgbClr>
                  </a:outerShdw>
                </a:effectLst>
              </a:rPr>
              <a:t> </a:t>
            </a:r>
          </a:p>
          <a:p>
            <a:pPr marL="0" indent="0" algn="ctr">
              <a:buNone/>
            </a:pPr>
            <a:r>
              <a:rPr lang="fr-FR" sz="2800" dirty="0">
                <a:effectLst>
                  <a:outerShdw blurRad="38100" dist="38100" dir="2700000" algn="tl">
                    <a:srgbClr val="000000">
                      <a:alpha val="43137"/>
                    </a:srgbClr>
                  </a:outerShdw>
                </a:effectLst>
              </a:rPr>
              <a:t>    </a:t>
            </a:r>
            <a:r>
              <a:rPr lang="fr-FR" sz="2800" dirty="0" err="1">
                <a:effectLst>
                  <a:outerShdw blurRad="38100" dist="38100" dir="2700000" algn="tl">
                    <a:srgbClr val="000000">
                      <a:alpha val="43137"/>
                    </a:srgbClr>
                  </a:outerShdw>
                </a:effectLst>
              </a:rPr>
              <a:t>Company</a:t>
            </a:r>
            <a:r>
              <a:rPr lang="fr-FR" sz="2800" dirty="0">
                <a:effectLst>
                  <a:outerShdw blurRad="38100" dist="38100" dir="2700000" algn="tl">
                    <a:srgbClr val="000000">
                      <a:alpha val="43137"/>
                    </a:srgbClr>
                  </a:outerShdw>
                </a:effectLst>
              </a:rPr>
              <a:t> Logo</a:t>
            </a:r>
          </a:p>
        </p:txBody>
      </p:sp>
      <p:sp>
        <p:nvSpPr>
          <p:cNvPr id="17" name="Content Placeholder 16"/>
          <p:cNvSpPr>
            <a:spLocks noGrp="1"/>
          </p:cNvSpPr>
          <p:nvPr>
            <p:ph sz="quarter" idx="4294967295"/>
          </p:nvPr>
        </p:nvSpPr>
        <p:spPr>
          <a:xfrm>
            <a:off x="3192471" y="2059984"/>
            <a:ext cx="2759059" cy="846803"/>
          </a:xfrm>
        </p:spPr>
        <p:txBody>
          <a:bodyPr>
            <a:noAutofit/>
          </a:bodyPr>
          <a:lstStyle/>
          <a:p>
            <a:pPr algn="ctr">
              <a:buFont typeface="Wingdings" panose="05000000000000000000" pitchFamily="2" charset="2"/>
              <a:buChar char="Ø"/>
            </a:pPr>
            <a:r>
              <a:rPr lang="fr-FR" sz="2800" dirty="0">
                <a:effectLst>
                  <a:outerShdw blurRad="38100" dist="38100" dir="2700000" algn="tl">
                    <a:srgbClr val="000000">
                      <a:alpha val="43137"/>
                    </a:srgbClr>
                  </a:outerShdw>
                </a:effectLst>
              </a:rPr>
              <a:t> Select the</a:t>
            </a:r>
          </a:p>
          <a:p>
            <a:pPr marL="0" indent="0" algn="ctr">
              <a:buNone/>
            </a:pPr>
            <a:r>
              <a:rPr lang="fr-FR" sz="2800" dirty="0">
                <a:effectLst>
                  <a:outerShdw blurRad="38100" dist="38100" dir="2700000" algn="tl">
                    <a:srgbClr val="000000">
                      <a:alpha val="43137"/>
                    </a:srgbClr>
                  </a:outerShdw>
                </a:effectLst>
              </a:rPr>
              <a:t>   </a:t>
            </a:r>
            <a:r>
              <a:rPr lang="fr-FR" sz="2800" dirty="0" err="1">
                <a:effectLst>
                  <a:outerShdw blurRad="38100" dist="38100" dir="2700000" algn="tl">
                    <a:srgbClr val="000000">
                      <a:alpha val="43137"/>
                    </a:srgbClr>
                  </a:outerShdw>
                </a:effectLst>
              </a:rPr>
              <a:t>Color</a:t>
            </a:r>
            <a:r>
              <a:rPr lang="fr-FR" sz="2800" dirty="0">
                <a:effectLst>
                  <a:outerShdw blurRad="38100" dist="38100" dir="2700000" algn="tl">
                    <a:srgbClr val="000000">
                      <a:alpha val="43137"/>
                    </a:srgbClr>
                  </a:outerShdw>
                </a:effectLst>
              </a:rPr>
              <a:t> </a:t>
            </a:r>
            <a:r>
              <a:rPr lang="fr-FR" sz="2800" dirty="0" err="1">
                <a:effectLst>
                  <a:outerShdw blurRad="38100" dist="38100" dir="2700000" algn="tl">
                    <a:srgbClr val="000000">
                      <a:alpha val="43137"/>
                    </a:srgbClr>
                  </a:outerShdw>
                </a:effectLst>
              </a:rPr>
              <a:t>Theme</a:t>
            </a:r>
            <a:endParaRPr lang="fr-FR" sz="2800" dirty="0">
              <a:effectLst>
                <a:outerShdw blurRad="38100" dist="38100" dir="2700000" algn="tl">
                  <a:srgbClr val="000000">
                    <a:alpha val="43137"/>
                  </a:srgbClr>
                </a:outerShdw>
              </a:effectLst>
            </a:endParaRPr>
          </a:p>
        </p:txBody>
      </p:sp>
      <p:pic>
        <p:nvPicPr>
          <p:cNvPr id="25" name="Picture 24" descr="Adsystem TSplus porta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15" y="3408206"/>
            <a:ext cx="2735607" cy="26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1322" y="3389356"/>
            <a:ext cx="2759059" cy="26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Picture 21" descr="^58B4311F2D6C2EFFEEF90154354FA52F7A383F4E038012D5E8^pimgpsh_fullsize_distr-300x223.jpg"/>
          <p:cNvPicPr>
            <a:picLocks noChangeAspect="1"/>
          </p:cNvPicPr>
          <p:nvPr/>
        </p:nvPicPr>
        <p:blipFill>
          <a:blip r:embed="rId5"/>
          <a:stretch>
            <a:fillRect/>
          </a:stretch>
        </p:blipFill>
        <p:spPr>
          <a:xfrm>
            <a:off x="6160180" y="3389356"/>
            <a:ext cx="2687893" cy="266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3" name="Straight Connector 18">
            <a:extLst>
              <a:ext uri="{FF2B5EF4-FFF2-40B4-BE49-F238E27FC236}">
                <a16:creationId xmlns:a16="http://schemas.microsoft.com/office/drawing/2014/main" xmlns="" id="{A06E2635-A55C-4E35-A4A7-0D58290E2734}"/>
              </a:ext>
            </a:extLst>
          </p:cNvPr>
          <p:cNvCxnSpPr>
            <a:cxnSpLocks/>
          </p:cNvCxnSpPr>
          <p:nvPr/>
        </p:nvCxnSpPr>
        <p:spPr>
          <a:xfrm>
            <a:off x="3620468" y="989880"/>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12" descr="Une image contenant bâtiment, intérieur&#10;&#10;Description générée avec un niveau de confiance élevé">
            <a:extLst>
              <a:ext uri="{FF2B5EF4-FFF2-40B4-BE49-F238E27FC236}">
                <a16:creationId xmlns:a16="http://schemas.microsoft.com/office/drawing/2014/main" xmlns="" id="{01913023-9A09-4AE6-A9F6-2461637FFEF2}"/>
              </a:ext>
            </a:extLst>
          </p:cNvPr>
          <p:cNvPicPr>
            <a:picLocks noGrp="1" noChangeAspect="1"/>
          </p:cNvPicPr>
          <p:nvPr>
            <p:ph type="pic" sz="quarter" idx="14"/>
          </p:nvPr>
        </p:nvPicPr>
        <p:blipFill rotWithShape="1">
          <a:blip r:embed="rId3" cstate="email">
            <a:lum contrast="-20000"/>
            <a:extLst>
              <a:ext uri="{28A0092B-C50C-407E-A947-70E740481C1C}">
                <a14:useLocalDpi xmlns:a14="http://schemas.microsoft.com/office/drawing/2010/main"/>
              </a:ext>
            </a:extLst>
          </a:blip>
          <a:srcRect/>
          <a:stretch/>
        </p:blipFill>
        <p:spPr>
          <a:xfrm>
            <a:off x="0" y="894240"/>
            <a:ext cx="9144000" cy="5963760"/>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8" name="Image 15" descr="Une image contenant capture d’écran, moniteur&#10;&#10;Description générée avec un niveau de confiance élevé">
            <a:extLst>
              <a:ext uri="{FF2B5EF4-FFF2-40B4-BE49-F238E27FC236}">
                <a16:creationId xmlns:a16="http://schemas.microsoft.com/office/drawing/2014/main" xmlns="" id="{981D5B50-B5BD-471D-A7FF-16FA42A8DFB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76527" y="1833531"/>
            <a:ext cx="1990947" cy="339090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960120" y="-10048"/>
            <a:ext cx="7223760" cy="803640"/>
          </a:xfrm>
        </p:spPr>
        <p:txBody>
          <a:bodyPr>
            <a:normAutofit fontScale="90000"/>
          </a:bodyPr>
          <a:lstStyle/>
          <a:p>
            <a:r>
              <a:rPr lang="fr-FR" b="1" dirty="0"/>
              <a:t>    </a:t>
            </a:r>
            <a:r>
              <a:rPr lang="fr-FR" sz="4000" b="1" dirty="0">
                <a:solidFill>
                  <a:srgbClr val="FD8003"/>
                </a:solidFill>
                <a:effectLst>
                  <a:outerShdw blurRad="38100" dist="38100" dir="2700000" algn="tl">
                    <a:srgbClr val="000000">
                      <a:alpha val="43137"/>
                    </a:srgbClr>
                  </a:outerShdw>
                </a:effectLst>
              </a:rPr>
              <a:t>Install TSplus on Multiple Servers</a:t>
            </a:r>
          </a:p>
        </p:txBody>
      </p:sp>
      <p:sp>
        <p:nvSpPr>
          <p:cNvPr id="3" name="Text Placeholder 2"/>
          <p:cNvSpPr>
            <a:spLocks noGrp="1"/>
          </p:cNvSpPr>
          <p:nvPr>
            <p:ph type="subTitle" idx="1"/>
          </p:nvPr>
        </p:nvSpPr>
        <p:spPr>
          <a:xfrm>
            <a:off x="1349889" y="5405639"/>
            <a:ext cx="6302675" cy="849192"/>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n-US" sz="2800" b="1" dirty="0">
                <a:effectLst>
                  <a:outerShdw blurRad="38100" dist="38100" dir="2700000" algn="tl">
                    <a:srgbClr val="000000">
                      <a:alpha val="43137"/>
                    </a:srgbClr>
                  </a:outerShdw>
                </a:effectLst>
              </a:rPr>
              <a:t>Manage all your Servers thanks to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TSplus Enterprise Integrated Features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7886700" cy="986136"/>
          </a:xfrm>
        </p:spPr>
        <p:txBody>
          <a:bodyPr>
            <a:normAutofit/>
          </a:bodyPr>
          <a:lstStyle/>
          <a:p>
            <a:r>
              <a:rPr lang="fr-FR" sz="4000" b="1" dirty="0" smtClean="0">
                <a:effectLst>
                  <a:outerShdw blurRad="38100" dist="38100" dir="2700000" algn="tl">
                    <a:srgbClr val="000000">
                      <a:alpha val="43137"/>
                    </a:srgbClr>
                  </a:outerShdw>
                </a:effectLst>
              </a:rPr>
              <a:t>  </a:t>
            </a:r>
            <a:r>
              <a:rPr lang="fr-FR" sz="4000" b="1" dirty="0" err="1" smtClean="0">
                <a:effectLst>
                  <a:outerShdw blurRad="38100" dist="38100" dir="2700000" algn="tl">
                    <a:srgbClr val="000000">
                      <a:alpha val="43137"/>
                    </a:srgbClr>
                  </a:outerShdw>
                </a:effectLst>
              </a:rPr>
              <a:t>Keep</a:t>
            </a:r>
            <a:r>
              <a:rPr lang="fr-FR" sz="4000" b="1" dirty="0" smtClean="0">
                <a:effectLst>
                  <a:outerShdw blurRad="38100" dist="38100" dir="2700000" algn="tl">
                    <a:srgbClr val="000000">
                      <a:alpha val="43137"/>
                    </a:srgbClr>
                  </a:outerShdw>
                </a:effectLst>
              </a:rPr>
              <a:t> </a:t>
            </a:r>
            <a:r>
              <a:rPr lang="fr-FR" sz="4000" b="1" dirty="0" err="1" smtClean="0">
                <a:effectLst>
                  <a:outerShdw blurRad="38100" dist="38100" dir="2700000" algn="tl">
                    <a:srgbClr val="000000">
                      <a:alpha val="43137"/>
                    </a:srgbClr>
                  </a:outerShdw>
                </a:effectLst>
              </a:rPr>
              <a:t>your</a:t>
            </a:r>
            <a:r>
              <a:rPr lang="fr-FR" sz="4000" b="1" dirty="0" smtClean="0">
                <a:effectLst>
                  <a:outerShdw blurRad="38100" dist="38100" dir="2700000" algn="tl">
                    <a:srgbClr val="000000">
                      <a:alpha val="43137"/>
                    </a:srgbClr>
                  </a:outerShdw>
                </a:effectLst>
              </a:rPr>
              <a:t> Connections </a:t>
            </a:r>
            <a:r>
              <a:rPr lang="fr-FR" sz="4000" b="1" dirty="0" err="1" smtClean="0">
                <a:effectLst>
                  <a:outerShdw blurRad="38100" dist="38100" dir="2700000" algn="tl">
                    <a:srgbClr val="000000">
                      <a:alpha val="43137"/>
                    </a:srgbClr>
                  </a:outerShdw>
                </a:effectLst>
              </a:rPr>
              <a:t>Safe</a:t>
            </a:r>
            <a:endParaRPr lang="fr-FR" sz="40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5"/>
          </p:nvPr>
        </p:nvSpPr>
        <p:spPr>
          <a:xfrm>
            <a:off x="2186796" y="1214422"/>
            <a:ext cx="4772790" cy="611980"/>
          </a:xfrm>
        </p:spPr>
        <p:txBody>
          <a:bodyPr/>
          <a:lstStyle/>
          <a:p>
            <a:r>
              <a:rPr lang="fr-FR" sz="2400" dirty="0" smtClean="0"/>
              <a:t>EASILY SECURE YOUR TSPLUS SERVER</a:t>
            </a:r>
            <a:endParaRPr lang="fr-FR" sz="2400" dirty="0"/>
          </a:p>
        </p:txBody>
      </p:sp>
      <p:sp>
        <p:nvSpPr>
          <p:cNvPr id="14" name="Text Placeholder 13"/>
          <p:cNvSpPr>
            <a:spLocks noGrp="1"/>
          </p:cNvSpPr>
          <p:nvPr>
            <p:ph type="body" sz="quarter" idx="32"/>
          </p:nvPr>
        </p:nvSpPr>
        <p:spPr>
          <a:xfrm>
            <a:off x="3357554" y="4929198"/>
            <a:ext cx="2571768" cy="511341"/>
          </a:xfrm>
        </p:spPr>
        <p:txBody>
          <a:bodyPr/>
          <a:lstStyle/>
          <a:p>
            <a:r>
              <a:rPr lang="fr-FR" sz="2400" dirty="0" smtClean="0"/>
              <a:t>HTTPS PROTOCOL</a:t>
            </a:r>
            <a:endParaRPr lang="fr-FR" sz="2400" dirty="0"/>
          </a:p>
        </p:txBody>
      </p:sp>
      <p:sp>
        <p:nvSpPr>
          <p:cNvPr id="16" name="Text Placeholder 15"/>
          <p:cNvSpPr>
            <a:spLocks noGrp="1"/>
          </p:cNvSpPr>
          <p:nvPr>
            <p:ph type="body" sz="quarter" idx="33"/>
          </p:nvPr>
        </p:nvSpPr>
        <p:spPr>
          <a:xfrm>
            <a:off x="3539577" y="5312950"/>
            <a:ext cx="2175431" cy="1045008"/>
          </a:xfrm>
        </p:spPr>
        <p:txBody>
          <a:bodyPr/>
          <a:lstStyle/>
          <a:p>
            <a:r>
              <a:rPr lang="fr-FR" sz="2000" dirty="0" smtClean="0"/>
              <a:t>Secure Serveur Connections</a:t>
            </a:r>
            <a:endParaRPr lang="fr-FR" sz="2000" dirty="0"/>
          </a:p>
        </p:txBody>
      </p:sp>
      <p:sp>
        <p:nvSpPr>
          <p:cNvPr id="21" name="Text Placeholder 20"/>
          <p:cNvSpPr>
            <a:spLocks noGrp="1"/>
          </p:cNvSpPr>
          <p:nvPr>
            <p:ph type="body" sz="quarter" idx="34"/>
          </p:nvPr>
        </p:nvSpPr>
        <p:spPr>
          <a:xfrm>
            <a:off x="5857884" y="4917923"/>
            <a:ext cx="3272125" cy="511341"/>
          </a:xfrm>
        </p:spPr>
        <p:txBody>
          <a:bodyPr/>
          <a:lstStyle/>
          <a:p>
            <a:r>
              <a:rPr lang="fr-FR" sz="2400" dirty="0" smtClean="0"/>
              <a:t>FREE SSL CERTIFICATE</a:t>
            </a:r>
          </a:p>
        </p:txBody>
      </p:sp>
      <p:sp>
        <p:nvSpPr>
          <p:cNvPr id="22" name="Text Placeholder 21"/>
          <p:cNvSpPr>
            <a:spLocks noGrp="1"/>
          </p:cNvSpPr>
          <p:nvPr>
            <p:ph type="body" sz="quarter" idx="35"/>
          </p:nvPr>
        </p:nvSpPr>
        <p:spPr>
          <a:xfrm>
            <a:off x="6397097" y="5312950"/>
            <a:ext cx="2175431" cy="1045008"/>
          </a:xfrm>
        </p:spPr>
        <p:txBody>
          <a:bodyPr/>
          <a:lstStyle/>
          <a:p>
            <a:r>
              <a:rPr lang="fr-FR" sz="2000" dirty="0" err="1" smtClean="0"/>
              <a:t>Protect</a:t>
            </a:r>
            <a:r>
              <a:rPr lang="fr-FR" sz="2000" dirty="0" smtClean="0"/>
              <a:t> Business Data</a:t>
            </a:r>
            <a:endParaRPr lang="fr-FR" sz="2000" dirty="0"/>
          </a:p>
        </p:txBody>
      </p:sp>
      <p:sp>
        <p:nvSpPr>
          <p:cNvPr id="23" name="Text Placeholder 22"/>
          <p:cNvSpPr>
            <a:spLocks noGrp="1"/>
          </p:cNvSpPr>
          <p:nvPr>
            <p:ph type="body" sz="quarter" idx="36"/>
          </p:nvPr>
        </p:nvSpPr>
        <p:spPr>
          <a:xfrm>
            <a:off x="571472" y="4929198"/>
            <a:ext cx="2631607" cy="511341"/>
          </a:xfrm>
        </p:spPr>
        <p:txBody>
          <a:bodyPr/>
          <a:lstStyle/>
          <a:p>
            <a:r>
              <a:rPr lang="fr-FR" sz="2400" dirty="0" smtClean="0"/>
              <a:t>WEB CREDENTIALS</a:t>
            </a:r>
            <a:endParaRPr lang="fr-FR" sz="2400" dirty="0"/>
          </a:p>
        </p:txBody>
      </p:sp>
      <p:sp>
        <p:nvSpPr>
          <p:cNvPr id="24" name="Text Placeholder 23"/>
          <p:cNvSpPr>
            <a:spLocks noGrp="1"/>
          </p:cNvSpPr>
          <p:nvPr>
            <p:ph type="body" sz="quarter" idx="37"/>
          </p:nvPr>
        </p:nvSpPr>
        <p:spPr>
          <a:xfrm>
            <a:off x="357158" y="5312950"/>
            <a:ext cx="3071834" cy="1045008"/>
          </a:xfrm>
        </p:spPr>
        <p:txBody>
          <a:bodyPr/>
          <a:lstStyle/>
          <a:p>
            <a:r>
              <a:rPr lang="fr-FR" sz="2000" dirty="0" smtClean="0"/>
              <a:t>Control </a:t>
            </a:r>
            <a:r>
              <a:rPr lang="fr-FR" sz="2000" dirty="0" err="1" smtClean="0"/>
              <a:t>Users</a:t>
            </a:r>
            <a:r>
              <a:rPr lang="fr-FR" sz="2000" dirty="0" smtClean="0"/>
              <a:t> Access</a:t>
            </a:r>
          </a:p>
          <a:p>
            <a:r>
              <a:rPr lang="fr-FR" sz="2000" dirty="0" smtClean="0"/>
              <a:t>Block </a:t>
            </a:r>
            <a:r>
              <a:rPr lang="fr-FR" sz="2000" dirty="0" err="1" smtClean="0"/>
              <a:t>Failed</a:t>
            </a:r>
            <a:r>
              <a:rPr lang="fr-FR" sz="2000" dirty="0" smtClean="0"/>
              <a:t> Login </a:t>
            </a:r>
            <a:r>
              <a:rPr lang="fr-FR" sz="2000" dirty="0" err="1" smtClean="0"/>
              <a:t>Attempts</a:t>
            </a:r>
            <a:endParaRPr lang="fr-FR" sz="2000" dirty="0"/>
          </a:p>
        </p:txBody>
      </p:sp>
      <p:pic>
        <p:nvPicPr>
          <p:cNvPr id="19" name="Image 6">
            <a:extLst>
              <a:ext uri="{FF2B5EF4-FFF2-40B4-BE49-F238E27FC236}">
                <a16:creationId xmlns="" xmlns:a16="http://schemas.microsoft.com/office/drawing/2014/main" id="{A0445F69-2ABB-4D91-B482-50FF3C51001A}"/>
              </a:ext>
            </a:extLst>
          </p:cNvPr>
          <p:cNvPicPr>
            <a:picLocks noGrp="1" noChangeAspect="1"/>
          </p:cNvPicPr>
          <p:nvPr>
            <p:ph type="pic" sz="quarter" idx="16"/>
          </p:nvPr>
        </p:nvPicPr>
        <p:blipFill rotWithShape="1">
          <a:blip r:embed="rId3" cstate="email">
            <a:extLst>
              <a:ext uri="{28A0092B-C50C-407E-A947-70E740481C1C}">
                <a14:useLocalDpi xmlns:a14="http://schemas.microsoft.com/office/drawing/2010/main"/>
              </a:ext>
            </a:extLst>
          </a:blip>
          <a:srcRect/>
          <a:stretch/>
        </p:blipFill>
        <p:spPr>
          <a:xfrm>
            <a:off x="6" y="2042161"/>
            <a:ext cx="9143999" cy="2529840"/>
          </a:xfrm>
          <a:prstGeom prst="rect">
            <a:avLst/>
          </a:prstGeom>
        </p:spPr>
      </p:pic>
      <p:cxnSp>
        <p:nvCxnSpPr>
          <p:cNvPr id="11" name="Straight Connector 18">
            <a:extLst>
              <a:ext uri="{FF2B5EF4-FFF2-40B4-BE49-F238E27FC236}">
                <a16:creationId xmlns:a16="http://schemas.microsoft.com/office/drawing/2014/main" xmlns="" id="{A06E2635-A55C-4E35-A4A7-0D58290E2734}"/>
              </a:ext>
            </a:extLst>
          </p:cNvPr>
          <p:cNvCxnSpPr>
            <a:cxnSpLocks/>
          </p:cNvCxnSpPr>
          <p:nvPr/>
        </p:nvCxnSpPr>
        <p:spPr>
          <a:xfrm>
            <a:off x="3620468" y="1135847"/>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objet, lumière&#10;&#10;Description générée avec un niveau de confiance très élevé">
            <a:extLst>
              <a:ext uri="{FF2B5EF4-FFF2-40B4-BE49-F238E27FC236}">
                <a16:creationId xmlns="" xmlns:a16="http://schemas.microsoft.com/office/drawing/2014/main" id="{0B612BE2-607F-4DFE-87B9-26F2447487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95848"/>
            <a:ext cx="9144000" cy="5362152"/>
          </a:xfrm>
          <a:prstGeom prst="rect">
            <a:avLst/>
          </a:prstGeom>
          <a:ln w="12700">
            <a:solidFill>
              <a:schemeClr val="tx1"/>
            </a:solidFill>
          </a:ln>
        </p:spPr>
      </p:pic>
      <p:sp>
        <p:nvSpPr>
          <p:cNvPr id="2" name="Title 1"/>
          <p:cNvSpPr>
            <a:spLocks noGrp="1"/>
          </p:cNvSpPr>
          <p:nvPr>
            <p:ph type="title"/>
          </p:nvPr>
        </p:nvSpPr>
        <p:spPr>
          <a:xfrm>
            <a:off x="0" y="0"/>
            <a:ext cx="9144000" cy="986136"/>
          </a:xfrm>
        </p:spPr>
        <p:txBody>
          <a:bodyPr>
            <a:noAutofit/>
          </a:bodyPr>
          <a:lstStyle/>
          <a:p>
            <a:r>
              <a:rPr lang="fr-FR" dirty="0" err="1" smtClean="0">
                <a:effectLst>
                  <a:outerShdw blurRad="38100" dist="38100" dir="2700000" algn="tl">
                    <a:srgbClr val="000000">
                      <a:alpha val="43137"/>
                    </a:srgbClr>
                  </a:outerShdw>
                </a:effectLst>
                <a:latin typeface="Calibri" pitchFamily="34" charset="0"/>
              </a:rPr>
              <a:t>Enhance</a:t>
            </a:r>
            <a:r>
              <a:rPr lang="fr-FR" dirty="0" smtClean="0">
                <a:effectLst>
                  <a:outerShdw blurRad="38100" dist="38100" dir="2700000" algn="tl">
                    <a:srgbClr val="000000">
                      <a:alpha val="43137"/>
                    </a:srgbClr>
                  </a:outerShdw>
                </a:effectLst>
                <a:latin typeface="Calibri" pitchFamily="34" charset="0"/>
              </a:rPr>
              <a:t> </a:t>
            </a:r>
            <a:r>
              <a:rPr lang="fr-FR" dirty="0">
                <a:effectLst>
                  <a:outerShdw blurRad="38100" dist="38100" dir="2700000" algn="tl">
                    <a:srgbClr val="000000">
                      <a:alpha val="43137"/>
                    </a:srgbClr>
                  </a:outerShdw>
                </a:effectLst>
                <a:latin typeface="Calibri" pitchFamily="34" charset="0"/>
              </a:rPr>
              <a:t>TSplus Security </a:t>
            </a:r>
            <a:r>
              <a:rPr lang="fr-FR" dirty="0" err="1">
                <a:effectLst>
                  <a:outerShdw blurRad="38100" dist="38100" dir="2700000" algn="tl">
                    <a:srgbClr val="000000">
                      <a:alpha val="43137"/>
                    </a:srgbClr>
                  </a:outerShdw>
                </a:effectLst>
                <a:latin typeface="Calibri" pitchFamily="34" charset="0"/>
              </a:rPr>
              <a:t>with</a:t>
            </a:r>
            <a:r>
              <a:rPr lang="fr-FR" dirty="0">
                <a:effectLst>
                  <a:outerShdw blurRad="38100" dist="38100" dir="2700000" algn="tl">
                    <a:srgbClr val="000000">
                      <a:alpha val="43137"/>
                    </a:srgbClr>
                  </a:outerShdw>
                </a:effectLst>
                <a:latin typeface="Calibri" pitchFamily="34" charset="0"/>
              </a:rPr>
              <a:t> </a:t>
            </a:r>
            <a:r>
              <a:rPr lang="fr-FR" dirty="0" err="1">
                <a:effectLst>
                  <a:outerShdw blurRad="38100" dist="38100" dir="2700000" algn="tl">
                    <a:srgbClr val="000000">
                      <a:alpha val="43137"/>
                    </a:srgbClr>
                  </a:outerShdw>
                </a:effectLst>
                <a:latin typeface="Calibri" pitchFamily="34" charset="0"/>
              </a:rPr>
              <a:t>Add</a:t>
            </a:r>
            <a:r>
              <a:rPr lang="fr-FR" dirty="0">
                <a:effectLst>
                  <a:outerShdw blurRad="38100" dist="38100" dir="2700000" algn="tl">
                    <a:srgbClr val="000000">
                      <a:alpha val="43137"/>
                    </a:srgbClr>
                  </a:outerShdw>
                </a:effectLst>
                <a:latin typeface="Calibri" pitchFamily="34" charset="0"/>
              </a:rPr>
              <a:t>-</a:t>
            </a:r>
            <a:r>
              <a:rPr lang="fr-FR" dirty="0" err="1">
                <a:effectLst>
                  <a:outerShdw blurRad="38100" dist="38100" dir="2700000" algn="tl">
                    <a:srgbClr val="000000">
                      <a:alpha val="43137"/>
                    </a:srgbClr>
                  </a:outerShdw>
                </a:effectLst>
                <a:latin typeface="Calibri" pitchFamily="34" charset="0"/>
              </a:rPr>
              <a:t>Ons</a:t>
            </a:r>
            <a:endParaRPr lang="fr-FR" dirty="0">
              <a:effectLst>
                <a:outerShdw blurRad="38100" dist="38100" dir="2700000" algn="tl">
                  <a:srgbClr val="000000">
                    <a:alpha val="43137"/>
                  </a:srgbClr>
                </a:outerShdw>
              </a:effectLst>
              <a:latin typeface="Calibri" pitchFamily="34" charset="0"/>
            </a:endParaRPr>
          </a:p>
        </p:txBody>
      </p:sp>
      <p:sp>
        <p:nvSpPr>
          <p:cNvPr id="78" name="Rectangle 77"/>
          <p:cNvSpPr/>
          <p:nvPr/>
        </p:nvSpPr>
        <p:spPr>
          <a:xfrm>
            <a:off x="0" y="869654"/>
            <a:ext cx="9144000" cy="2693045"/>
          </a:xfrm>
          <a:prstGeom prst="rect">
            <a:avLst/>
          </a:prstGeom>
        </p:spPr>
        <p:txBody>
          <a:bodyPr wrap="square">
            <a:spAutoFit/>
          </a:bodyPr>
          <a:lstStyle/>
          <a:p>
            <a:pPr marL="342900" indent="-342900" algn="ctr">
              <a:lnSpc>
                <a:spcPct val="90000"/>
              </a:lnSpc>
              <a:spcBef>
                <a:spcPts val="1000"/>
              </a:spcBef>
            </a:pPr>
            <a:r>
              <a:rPr lang="fr-FR" sz="3200" b="1" dirty="0">
                <a:solidFill>
                  <a:schemeClr val="accent3">
                    <a:lumMod val="50000"/>
                  </a:schemeClr>
                </a:solidFill>
                <a:effectLst>
                  <a:outerShdw blurRad="38100" dist="38100" dir="2700000" algn="tl">
                    <a:srgbClr val="000000">
                      <a:alpha val="43137"/>
                    </a:srgbClr>
                  </a:outerShdw>
                </a:effectLst>
                <a:latin typeface="+mj-lt"/>
              </a:rPr>
              <a:t>RDS-Knight</a:t>
            </a:r>
          </a:p>
          <a:p>
            <a:pPr marL="342900" indent="-342900">
              <a:lnSpc>
                <a:spcPct val="90000"/>
              </a:lnSpc>
              <a:spcBef>
                <a:spcPts val="1000"/>
              </a:spcBef>
            </a:pPr>
            <a:endParaRPr lang="fr-FR" sz="3200" dirty="0">
              <a:solidFill>
                <a:schemeClr val="bg1"/>
              </a:solidFill>
            </a:endParaRPr>
          </a:p>
          <a:p>
            <a:pPr marL="342900" indent="-342900">
              <a:lnSpc>
                <a:spcPct val="90000"/>
              </a:lnSpc>
              <a:spcBef>
                <a:spcPts val="1000"/>
              </a:spcBef>
            </a:pPr>
            <a:r>
              <a:rPr lang="fr-FR" sz="3200" dirty="0">
                <a:solidFill>
                  <a:schemeClr val="bg1"/>
                </a:solidFill>
                <a:effectLst>
                  <a:outerShdw blurRad="38100" dist="38100" dir="2700000" algn="tl">
                    <a:srgbClr val="000000">
                      <a:alpha val="43137"/>
                    </a:srgbClr>
                  </a:outerShdw>
                </a:effectLst>
              </a:rPr>
              <a:t>THE PERFECT ALLY TO SECURE YOUR SERVERS</a:t>
            </a:r>
          </a:p>
          <a:p>
            <a:pPr marL="342900" indent="-342900" algn="ctr">
              <a:lnSpc>
                <a:spcPct val="90000"/>
              </a:lnSpc>
              <a:spcBef>
                <a:spcPts val="1000"/>
              </a:spcBef>
            </a:pPr>
            <a:endParaRPr lang="fr-FR" sz="3200" b="1" dirty="0">
              <a:solidFill>
                <a:schemeClr val="accent1"/>
              </a:solidFill>
              <a:latin typeface="+mj-lt"/>
            </a:endParaRPr>
          </a:p>
        </p:txBody>
      </p:sp>
      <p:pic>
        <p:nvPicPr>
          <p:cNvPr id="23" name="Image 22" descr="Une image contenant objet&#10;&#10;Description générée avec un niveau de confiance élevé">
            <a:extLst>
              <a:ext uri="{FF2B5EF4-FFF2-40B4-BE49-F238E27FC236}">
                <a16:creationId xmlns="" xmlns:a16="http://schemas.microsoft.com/office/drawing/2014/main" id="{455ABC7F-6023-4000-969E-DF5BB731DD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43174" y="785794"/>
            <a:ext cx="571504" cy="656766"/>
          </a:xfrm>
          <a:prstGeom prst="rect">
            <a:avLst/>
          </a:prstGeom>
        </p:spPr>
      </p:pic>
      <p:cxnSp>
        <p:nvCxnSpPr>
          <p:cNvPr id="6" name="Straight Connector 18">
            <a:extLst>
              <a:ext uri="{FF2B5EF4-FFF2-40B4-BE49-F238E27FC236}">
                <a16:creationId xmlns:a16="http://schemas.microsoft.com/office/drawing/2014/main" xmlns="" id="{A06E2635-A55C-4E35-A4A7-0D58290E2734}"/>
              </a:ext>
            </a:extLst>
          </p:cNvPr>
          <p:cNvCxnSpPr>
            <a:cxnSpLocks/>
          </p:cNvCxnSpPr>
          <p:nvPr/>
        </p:nvCxnSpPr>
        <p:spPr>
          <a:xfrm>
            <a:off x="3643306" y="857232"/>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2" y="-3175"/>
            <a:ext cx="9286908" cy="985838"/>
          </a:xfrm>
        </p:spPr>
        <p:txBody>
          <a:bodyPr>
            <a:noAutofit/>
          </a:bodyPr>
          <a:lstStyle/>
          <a:p>
            <a:r>
              <a:rPr lang="fr-FR" sz="3600" dirty="0">
                <a:effectLst>
                  <a:outerShdw blurRad="38100" dist="38100" dir="2700000" algn="tl">
                    <a:srgbClr val="000000">
                      <a:alpha val="43137"/>
                    </a:srgbClr>
                  </a:outerShdw>
                </a:effectLst>
              </a:rPr>
              <a:t>    </a:t>
            </a:r>
            <a:r>
              <a:rPr lang="fr-FR" sz="3600" dirty="0" err="1">
                <a:solidFill>
                  <a:schemeClr val="bg1"/>
                </a:solidFill>
                <a:effectLst>
                  <a:outerShdw blurRad="38100" dist="38100" dir="2700000" algn="tl">
                    <a:srgbClr val="000000">
                      <a:alpha val="43137"/>
                    </a:srgbClr>
                  </a:outerShdw>
                </a:effectLst>
              </a:rPr>
              <a:t>Enhance</a:t>
            </a:r>
            <a:r>
              <a:rPr lang="fr-FR" sz="3600" dirty="0">
                <a:solidFill>
                  <a:schemeClr val="bg1"/>
                </a:solidFill>
                <a:effectLst>
                  <a:outerShdw blurRad="38100" dist="38100" dir="2700000" algn="tl">
                    <a:srgbClr val="000000">
                      <a:alpha val="43137"/>
                    </a:srgbClr>
                  </a:outerShdw>
                </a:effectLst>
              </a:rPr>
              <a:t> TSplus Security </a:t>
            </a:r>
            <a:r>
              <a:rPr lang="fr-FR" sz="3600" dirty="0" err="1">
                <a:solidFill>
                  <a:schemeClr val="bg1"/>
                </a:solidFill>
                <a:effectLst>
                  <a:outerShdw blurRad="38100" dist="38100" dir="2700000" algn="tl">
                    <a:srgbClr val="000000">
                      <a:alpha val="43137"/>
                    </a:srgbClr>
                  </a:outerShdw>
                </a:effectLst>
              </a:rPr>
              <a:t>with</a:t>
            </a:r>
            <a:r>
              <a:rPr lang="fr-FR" sz="3600" dirty="0">
                <a:solidFill>
                  <a:schemeClr val="bg1"/>
                </a:solidFill>
                <a:effectLst>
                  <a:outerShdw blurRad="38100" dist="38100" dir="2700000" algn="tl">
                    <a:srgbClr val="000000">
                      <a:alpha val="43137"/>
                    </a:srgbClr>
                  </a:outerShdw>
                </a:effectLst>
              </a:rPr>
              <a:t> </a:t>
            </a:r>
            <a:r>
              <a:rPr lang="fr-FR" sz="3600" dirty="0" err="1">
                <a:solidFill>
                  <a:schemeClr val="bg1"/>
                </a:solidFill>
                <a:effectLst>
                  <a:outerShdw blurRad="38100" dist="38100" dir="2700000" algn="tl">
                    <a:srgbClr val="000000">
                      <a:alpha val="43137"/>
                    </a:srgbClr>
                  </a:outerShdw>
                </a:effectLst>
              </a:rPr>
              <a:t>Add-Ons</a:t>
            </a:r>
            <a:endParaRPr lang="fr-FR" sz="3600" dirty="0">
              <a:solidFill>
                <a:schemeClr val="bg1"/>
              </a:solidFill>
              <a:effectLst>
                <a:outerShdw blurRad="38100" dist="38100" dir="2700000" algn="tl">
                  <a:srgbClr val="000000">
                    <a:alpha val="43137"/>
                  </a:srgbClr>
                </a:outerShdw>
              </a:effectLst>
            </a:endParaRPr>
          </a:p>
        </p:txBody>
      </p:sp>
      <p:pic>
        <p:nvPicPr>
          <p:cNvPr id="10" name="Image 25" descr="Une image contenant capture d’écran&#10;&#10;Description générée avec un niveau de confiance très élevé">
            <a:extLst>
              <a:ext uri="{FF2B5EF4-FFF2-40B4-BE49-F238E27FC236}">
                <a16:creationId xmlns:a16="http://schemas.microsoft.com/office/drawing/2014/main" xmlns="" id="{7276316F-2774-4A25-97BA-AA737F067E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1642" y="2374431"/>
            <a:ext cx="4537710" cy="3804482"/>
          </a:xfrm>
          <a:prstGeom prst="rect">
            <a:avLst/>
          </a:prstGeom>
          <a:ln>
            <a:noFill/>
          </a:ln>
          <a:effectLst>
            <a:outerShdw blurRad="292100" dist="139700" dir="2700000" algn="tl" rotWithShape="0">
              <a:srgbClr val="333333">
                <a:alpha val="65000"/>
              </a:srgbClr>
            </a:outerShdw>
          </a:effectLst>
        </p:spPr>
      </p:pic>
      <p:pic>
        <p:nvPicPr>
          <p:cNvPr id="11" name="Image 18" descr="Une image contenant capture d’écran&#10;&#10;Description générée avec un niveau de confiance très élevé">
            <a:extLst>
              <a:ext uri="{FF2B5EF4-FFF2-40B4-BE49-F238E27FC236}">
                <a16:creationId xmlns:a16="http://schemas.microsoft.com/office/drawing/2014/main" xmlns="" id="{536A623B-D7F5-4364-923E-2AB386F5D2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7314" y="2383606"/>
            <a:ext cx="2342835" cy="1830182"/>
          </a:xfrm>
          <a:prstGeom prst="rect">
            <a:avLst/>
          </a:prstGeom>
          <a:ln w="3175">
            <a:solidFill>
              <a:srgbClr val="000000"/>
            </a:solidFill>
          </a:ln>
          <a:effectLst>
            <a:outerShdw blurRad="292100" dist="139700" dir="2700000" algn="tl" rotWithShape="0">
              <a:srgbClr val="333333">
                <a:alpha val="65000"/>
              </a:srgbClr>
            </a:outerShdw>
          </a:effectLst>
        </p:spPr>
      </p:pic>
      <p:pic>
        <p:nvPicPr>
          <p:cNvPr id="12" name="Image 21" descr="Une image contenant capture d’écran&#10;&#10;Description générée avec un niveau de confiance très élevé">
            <a:extLst>
              <a:ext uri="{FF2B5EF4-FFF2-40B4-BE49-F238E27FC236}">
                <a16:creationId xmlns:a16="http://schemas.microsoft.com/office/drawing/2014/main" xmlns="" id="{8996DB83-E4C7-42B5-91A1-9B450A93ED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7319" y="4276683"/>
            <a:ext cx="2358797" cy="1902241"/>
          </a:xfrm>
          <a:prstGeom prst="rect">
            <a:avLst/>
          </a:prstGeom>
          <a:ln w="0">
            <a:solidFill>
              <a:srgbClr val="000000"/>
            </a:solidFill>
          </a:ln>
          <a:effectLst>
            <a:outerShdw blurRad="292100" dist="139700" dir="2700000" algn="tl" rotWithShape="0">
              <a:srgbClr val="333333">
                <a:alpha val="65000"/>
              </a:srgbClr>
            </a:outerShdw>
          </a:effectLst>
        </p:spPr>
      </p:pic>
      <p:pic>
        <p:nvPicPr>
          <p:cNvPr id="9" name="Image 8">
            <a:extLst>
              <a:ext uri="{FF2B5EF4-FFF2-40B4-BE49-F238E27FC236}">
                <a16:creationId xmlns:a16="http://schemas.microsoft.com/office/drawing/2014/main" xmlns="" id="{CBDD237A-A61B-4C70-80B5-2953955547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43174" y="857232"/>
            <a:ext cx="346892" cy="462522"/>
          </a:xfrm>
          <a:prstGeom prst="rect">
            <a:avLst/>
          </a:prstGeom>
        </p:spPr>
      </p:pic>
      <p:sp>
        <p:nvSpPr>
          <p:cNvPr id="3" name="ZoneTexte 2">
            <a:extLst>
              <a:ext uri="{FF2B5EF4-FFF2-40B4-BE49-F238E27FC236}">
                <a16:creationId xmlns:a16="http://schemas.microsoft.com/office/drawing/2014/main" xmlns="" id="{960AFC84-9710-4917-BB78-9CBEBE4915C4}"/>
              </a:ext>
            </a:extLst>
          </p:cNvPr>
          <p:cNvSpPr txBox="1"/>
          <p:nvPr/>
        </p:nvSpPr>
        <p:spPr>
          <a:xfrm>
            <a:off x="0" y="1428736"/>
            <a:ext cx="9072594" cy="1231106"/>
          </a:xfrm>
          <a:prstGeom prst="rect">
            <a:avLst/>
          </a:prstGeom>
          <a:noFill/>
        </p:spPr>
        <p:txBody>
          <a:bodyPr wrap="square" rtlCol="0">
            <a:spAutoFit/>
          </a:bodyPr>
          <a:lstStyle/>
          <a:p>
            <a:pPr algn="ctr"/>
            <a:r>
              <a:rPr lang="fr-FR" sz="2800" dirty="0">
                <a:solidFill>
                  <a:schemeClr val="bg1"/>
                </a:solidFill>
                <a:effectLst>
                  <a:outerShdw blurRad="38100" dist="38100" dir="2700000" algn="tl">
                    <a:srgbClr val="000000">
                      <a:alpha val="43137"/>
                    </a:srgbClr>
                  </a:outerShdw>
                </a:effectLst>
              </a:rPr>
              <a:t>MONITOR YOUR SERVERS AND WEBSITES HEALTH IN REAL-TIME</a:t>
            </a:r>
            <a:endParaRPr lang="en-US" sz="2800" dirty="0">
              <a:solidFill>
                <a:schemeClr val="bg1"/>
              </a:solidFill>
              <a:effectLst>
                <a:outerShdw blurRad="38100" dist="38100" dir="2700000" algn="tl">
                  <a:srgbClr val="000000">
                    <a:alpha val="43137"/>
                  </a:srgbClr>
                </a:outerShdw>
              </a:effectLst>
            </a:endParaRPr>
          </a:p>
          <a:p>
            <a:pPr algn="ctr"/>
            <a:endParaRPr lang="fr-FR" dirty="0"/>
          </a:p>
        </p:txBody>
      </p:sp>
      <p:sp>
        <p:nvSpPr>
          <p:cNvPr id="4" name="ZoneTexte 3">
            <a:extLst>
              <a:ext uri="{FF2B5EF4-FFF2-40B4-BE49-F238E27FC236}">
                <a16:creationId xmlns:a16="http://schemas.microsoft.com/office/drawing/2014/main" xmlns="" id="{7DF54801-3ACB-41FD-9865-1C42D282ABDA}"/>
              </a:ext>
            </a:extLst>
          </p:cNvPr>
          <p:cNvSpPr txBox="1"/>
          <p:nvPr/>
        </p:nvSpPr>
        <p:spPr>
          <a:xfrm>
            <a:off x="3071802" y="857232"/>
            <a:ext cx="3225419" cy="861774"/>
          </a:xfrm>
          <a:prstGeom prst="rect">
            <a:avLst/>
          </a:prstGeom>
          <a:noFill/>
        </p:spPr>
        <p:txBody>
          <a:bodyPr wrap="square" rtlCol="0">
            <a:spAutoFit/>
          </a:bodyPr>
          <a:lstStyle/>
          <a:p>
            <a:r>
              <a:rPr lang="fr-FR" sz="3200" b="1" dirty="0">
                <a:solidFill>
                  <a:schemeClr val="bg1"/>
                </a:solidFill>
                <a:effectLst>
                  <a:outerShdw blurRad="38100" dist="38100" dir="2700000" algn="tl">
                    <a:srgbClr val="000000">
                      <a:alpha val="43137"/>
                    </a:srgbClr>
                  </a:outerShdw>
                </a:effectLst>
              </a:rPr>
              <a:t>Server Genius</a:t>
            </a:r>
          </a:p>
          <a:p>
            <a:endParaRPr lang="fr-FR" dirty="0"/>
          </a:p>
        </p:txBody>
      </p:sp>
      <p:cxnSp>
        <p:nvCxnSpPr>
          <p:cNvPr id="13" name="Straight Connector 18">
            <a:extLst>
              <a:ext uri="{FF2B5EF4-FFF2-40B4-BE49-F238E27FC236}">
                <a16:creationId xmlns:a16="http://schemas.microsoft.com/office/drawing/2014/main" xmlns="" id="{A06E2635-A55C-4E35-A4A7-0D58290E2734}"/>
              </a:ext>
            </a:extLst>
          </p:cNvPr>
          <p:cNvCxnSpPr>
            <a:cxnSpLocks/>
          </p:cNvCxnSpPr>
          <p:nvPr/>
        </p:nvCxnSpPr>
        <p:spPr>
          <a:xfrm>
            <a:off x="3643306" y="785794"/>
            <a:ext cx="1633848" cy="71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effectLst>
                  <a:outerShdw blurRad="38100" dist="38100" dir="2700000" algn="tl">
                    <a:srgbClr val="000000">
                      <a:alpha val="43137"/>
                    </a:srgbClr>
                  </a:outerShdw>
                </a:effectLst>
              </a:rPr>
              <a:t>Join</a:t>
            </a:r>
            <a:r>
              <a:rPr lang="fr-FR" dirty="0" smtClean="0">
                <a:effectLst>
                  <a:outerShdw blurRad="38100" dist="38100" dir="2700000" algn="tl">
                    <a:srgbClr val="000000">
                      <a:alpha val="43137"/>
                    </a:srgbClr>
                  </a:outerShdw>
                </a:effectLst>
              </a:rPr>
              <a:t> the TSplus </a:t>
            </a:r>
            <a:r>
              <a:rPr lang="fr-FR" dirty="0" err="1" smtClean="0">
                <a:effectLst>
                  <a:outerShdw blurRad="38100" dist="38100" dir="2700000" algn="tl">
                    <a:srgbClr val="000000">
                      <a:alpha val="43137"/>
                    </a:srgbClr>
                  </a:outerShdw>
                </a:effectLst>
              </a:rPr>
              <a:t>Community</a:t>
            </a:r>
            <a:endParaRPr lang="fr-FR" dirty="0">
              <a:effectLst>
                <a:outerShdw blurRad="38100" dist="38100" dir="2700000" algn="tl">
                  <a:srgbClr val="000000">
                    <a:alpha val="43137"/>
                  </a:srgbClr>
                </a:outerShdw>
              </a:effectLst>
            </a:endParaRPr>
          </a:p>
        </p:txBody>
      </p:sp>
      <p:sp>
        <p:nvSpPr>
          <p:cNvPr id="3" name="Text Placeholder 2"/>
          <p:cNvSpPr>
            <a:spLocks noGrp="1"/>
          </p:cNvSpPr>
          <p:nvPr>
            <p:ph type="body" sz="quarter" idx="15"/>
          </p:nvPr>
        </p:nvSpPr>
        <p:spPr/>
        <p:txBody>
          <a:bodyPr/>
          <a:lstStyle/>
          <a:p>
            <a:r>
              <a:rPr lang="fr-FR" sz="3200" dirty="0" err="1" smtClean="0"/>
              <a:t>They</a:t>
            </a:r>
            <a:r>
              <a:rPr lang="fr-FR" sz="3200" dirty="0" smtClean="0"/>
              <a:t> Trust TSplus</a:t>
            </a:r>
            <a:endParaRPr lang="fr-FR" sz="3200" dirty="0"/>
          </a:p>
        </p:txBody>
      </p:sp>
      <p:cxnSp>
        <p:nvCxnSpPr>
          <p:cNvPr id="10" name="Straight Connector 18">
            <a:extLst>
              <a:ext uri="{FF2B5EF4-FFF2-40B4-BE49-F238E27FC236}">
                <a16:creationId xmlns:a16="http://schemas.microsoft.com/office/drawing/2014/main" xmlns="" id="{A06E2635-A55C-4E35-A4A7-0D58290E2734}"/>
              </a:ext>
            </a:extLst>
          </p:cNvPr>
          <p:cNvCxnSpPr>
            <a:cxnSpLocks/>
          </p:cNvCxnSpPr>
          <p:nvPr/>
        </p:nvCxnSpPr>
        <p:spPr>
          <a:xfrm>
            <a:off x="3643306" y="1357298"/>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RÃ©sultat de recherche d'images pour &quot;siemens healthcare&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8662" y="2357430"/>
            <a:ext cx="3036628" cy="1214446"/>
          </a:xfrm>
          <a:prstGeom prst="rect">
            <a:avLst/>
          </a:prstGeom>
          <a:noFill/>
        </p:spPr>
      </p:pic>
      <p:pic>
        <p:nvPicPr>
          <p:cNvPr id="3078" name="Picture 6" descr="RÃ©sultat de recherche d'images pour &quot;the german red cross&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5206" y="2285992"/>
            <a:ext cx="1357322" cy="1357322"/>
          </a:xfrm>
          <a:prstGeom prst="rect">
            <a:avLst/>
          </a:prstGeom>
          <a:noFill/>
        </p:spPr>
      </p:pic>
      <p:pic>
        <p:nvPicPr>
          <p:cNvPr id="3082" name="Picture 10" descr="RÃ©sultat de recherche d'images pour &quot;SPA salon brand&quo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034" y="3429000"/>
            <a:ext cx="1571636" cy="1571636"/>
          </a:xfrm>
          <a:prstGeom prst="rect">
            <a:avLst/>
          </a:prstGeom>
          <a:noFill/>
        </p:spPr>
      </p:pic>
      <p:pic>
        <p:nvPicPr>
          <p:cNvPr id="3088" name="Picture 16" descr="Image associÃ©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42976" y="5214950"/>
            <a:ext cx="2143108" cy="800987"/>
          </a:xfrm>
          <a:prstGeom prst="rect">
            <a:avLst/>
          </a:prstGeom>
          <a:noFill/>
        </p:spPr>
      </p:pic>
      <p:pic>
        <p:nvPicPr>
          <p:cNvPr id="3090" name="Picture 18" descr="RÃ©sultat de recherche d'images pour &quot;honeywell&qu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28860" y="3714752"/>
            <a:ext cx="1214446" cy="1214446"/>
          </a:xfrm>
          <a:prstGeom prst="rect">
            <a:avLst/>
          </a:prstGeom>
          <a:noFill/>
        </p:spPr>
      </p:pic>
      <p:pic>
        <p:nvPicPr>
          <p:cNvPr id="3092" name="Picture 20" descr="RÃ©sultat de recherche d'images pour &quot;technologyone&quo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86248" y="2559013"/>
            <a:ext cx="2000264" cy="2000265"/>
          </a:xfrm>
          <a:prstGeom prst="rect">
            <a:avLst/>
          </a:prstGeom>
          <a:noFill/>
        </p:spPr>
      </p:pic>
      <p:pic>
        <p:nvPicPr>
          <p:cNvPr id="3094" name="Picture 22" descr="RÃ©sultat de recherche d'images pour &quot;Auchan&quo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72264" y="4929198"/>
            <a:ext cx="1571636" cy="1571636"/>
          </a:xfrm>
          <a:prstGeom prst="rect">
            <a:avLst/>
          </a:prstGeom>
          <a:noFill/>
        </p:spPr>
      </p:pic>
      <p:pic>
        <p:nvPicPr>
          <p:cNvPr id="3080" name="Picture 8" descr="RÃ©sultat de recherche d'images pour &quot;handicap international&quot;"/>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86446" y="3929066"/>
            <a:ext cx="2786082" cy="1119077"/>
          </a:xfrm>
          <a:prstGeom prst="rect">
            <a:avLst/>
          </a:prstGeom>
          <a:noFill/>
        </p:spPr>
      </p:pic>
      <p:pic>
        <p:nvPicPr>
          <p:cNvPr id="3096" name="Picture 24" descr="RÃ©sultat de recherche d'images pour &quot;harvard university&quot;"/>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71934" y="4500570"/>
            <a:ext cx="1366512" cy="13277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xmlns="" id="{F923A209-1451-4DF6-98C1-7BC562FE5CAC}"/>
              </a:ext>
            </a:extLst>
          </p:cNvPr>
          <p:cNvSpPr>
            <a:spLocks noGrp="1"/>
          </p:cNvSpPr>
          <p:nvPr>
            <p:ph type="title" idx="4294967295"/>
          </p:nvPr>
        </p:nvSpPr>
        <p:spPr>
          <a:xfrm>
            <a:off x="357158" y="104996"/>
            <a:ext cx="8358246" cy="987425"/>
          </a:xfrm>
        </p:spPr>
        <p:txBody>
          <a:bodyPr>
            <a:noAutofit/>
          </a:bodyPr>
          <a:lstStyle/>
          <a:p>
            <a:r>
              <a:rPr lang="en-US" sz="4000" b="1" dirty="0">
                <a:solidFill>
                  <a:schemeClr val="accent1"/>
                </a:solidFill>
                <a:effectLst>
                  <a:outerShdw blurRad="38100" dist="38100" dir="2700000" algn="tl">
                    <a:srgbClr val="000000">
                      <a:alpha val="43137"/>
                    </a:srgbClr>
                  </a:outerShdw>
                </a:effectLst>
              </a:rPr>
              <a:t>The Future is Now! Are you ready?</a:t>
            </a:r>
            <a:endParaRPr lang="fr-FR" sz="4000" b="1" dirty="0">
              <a:solidFill>
                <a:schemeClr val="accent1"/>
              </a:solidFill>
              <a:effectLst>
                <a:outerShdw blurRad="38100" dist="38100" dir="2700000" algn="tl">
                  <a:srgbClr val="000000">
                    <a:alpha val="43137"/>
                  </a:srgbClr>
                </a:outerShdw>
              </a:effectLst>
            </a:endParaRPr>
          </a:p>
        </p:txBody>
      </p:sp>
      <p:sp>
        <p:nvSpPr>
          <p:cNvPr id="36" name="Text Placeholder 35">
            <a:extLst>
              <a:ext uri="{FF2B5EF4-FFF2-40B4-BE49-F238E27FC236}">
                <a16:creationId xmlns:a16="http://schemas.microsoft.com/office/drawing/2014/main" xmlns="" id="{0C84FDBC-BE12-4D67-9D6C-D68FB5DC2AA0}"/>
              </a:ext>
            </a:extLst>
          </p:cNvPr>
          <p:cNvSpPr>
            <a:spLocks noGrp="1"/>
          </p:cNvSpPr>
          <p:nvPr>
            <p:ph type="body" sz="quarter" idx="4294967295"/>
          </p:nvPr>
        </p:nvSpPr>
        <p:spPr>
          <a:xfrm>
            <a:off x="1357292" y="1142984"/>
            <a:ext cx="6289479" cy="611188"/>
          </a:xfrm>
        </p:spPr>
        <p:txBody>
          <a:bodyPr>
            <a:normAutofit fontScale="77500" lnSpcReduction="20000"/>
          </a:bodyPr>
          <a:lstStyle/>
          <a:p>
            <a:pPr marL="0" indent="0">
              <a:buNone/>
            </a:pPr>
            <a:r>
              <a:rPr lang="en-US" sz="2800" dirty="0">
                <a:effectLst>
                  <a:outerShdw blurRad="38100" dist="38100" dir="2700000" algn="tl">
                    <a:srgbClr val="000000">
                      <a:alpha val="43137"/>
                    </a:srgbClr>
                  </a:outerShdw>
                </a:effectLst>
              </a:rPr>
              <a:t>Welcome TSplus as the New Partner of your Success</a:t>
            </a:r>
            <a:endParaRPr lang="fr-FR" sz="2800" dirty="0">
              <a:effectLst>
                <a:outerShdw blurRad="38100" dist="38100" dir="2700000" algn="tl">
                  <a:srgbClr val="000000">
                    <a:alpha val="43137"/>
                  </a:srgbClr>
                </a:outerShdw>
              </a:effectLst>
            </a:endParaRPr>
          </a:p>
        </p:txBody>
      </p:sp>
      <p:pic>
        <p:nvPicPr>
          <p:cNvPr id="3" name="Image 2" descr="Une image contenant capture d’écran&#10;&#10;Description générée avec un niveau de confiance élevé">
            <a:extLst>
              <a:ext uri="{FF2B5EF4-FFF2-40B4-BE49-F238E27FC236}">
                <a16:creationId xmlns:a16="http://schemas.microsoft.com/office/drawing/2014/main" xmlns="" id="{41D8463C-6651-48A9-83EE-24F9C0BA69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708568"/>
            <a:ext cx="9144000" cy="5345885"/>
          </a:xfrm>
          <a:prstGeom prst="rect">
            <a:avLst/>
          </a:prstGeom>
        </p:spPr>
      </p:pic>
    </p:spTree>
    <p:custDataLst>
      <p:tags r:id="rId1"/>
    </p:custDataLst>
    <p:extLst>
      <p:ext uri="{BB962C8B-B14F-4D97-AF65-F5344CB8AC3E}">
        <p14:creationId xmlns:p14="http://schemas.microsoft.com/office/powerpoint/2010/main" val="2405465869"/>
      </p:ext>
    </p:extLst>
  </p:cSld>
  <p:clrMapOvr>
    <a:masterClrMapping/>
  </p:clrMapOvr>
  <mc:AlternateContent xmlns:mc="http://schemas.openxmlformats.org/markup-compatibility/2006" xmlns:p14="http://schemas.microsoft.com/office/powerpoint/2010/main">
    <mc:Choice Requires="p14">
      <p:transition p14:dur="0" advTm="4843"/>
    </mc:Choice>
    <mc:Fallback xmlns="">
      <p:transition advTm="484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xmlns="" id="{F923A209-1451-4DF6-98C1-7BC562FE5CAC}"/>
              </a:ext>
            </a:extLst>
          </p:cNvPr>
          <p:cNvSpPr>
            <a:spLocks noGrp="1"/>
          </p:cNvSpPr>
          <p:nvPr>
            <p:ph type="title" idx="4294967295"/>
          </p:nvPr>
        </p:nvSpPr>
        <p:spPr>
          <a:xfrm>
            <a:off x="357158" y="104996"/>
            <a:ext cx="8358246" cy="987425"/>
          </a:xfrm>
        </p:spPr>
        <p:txBody>
          <a:bodyPr>
            <a:noAutofit/>
          </a:bodyPr>
          <a:lstStyle/>
          <a:p>
            <a:r>
              <a:rPr lang="en-US" sz="4000" b="1" dirty="0" smtClean="0">
                <a:solidFill>
                  <a:schemeClr val="accent1"/>
                </a:solidFill>
                <a:effectLst>
                  <a:outerShdw blurRad="38100" dist="38100" dir="2700000" algn="tl">
                    <a:srgbClr val="000000">
                      <a:alpha val="43137"/>
                    </a:srgbClr>
                  </a:outerShdw>
                </a:effectLst>
              </a:rPr>
              <a:t> Q &amp; A </a:t>
            </a:r>
            <a:endParaRPr lang="fr-FR" sz="4000" b="1" dirty="0">
              <a:solidFill>
                <a:schemeClr val="accent1"/>
              </a:solidFill>
              <a:effectLst>
                <a:outerShdw blurRad="38100" dist="38100" dir="2700000" algn="tl">
                  <a:srgbClr val="000000">
                    <a:alpha val="43137"/>
                  </a:srgbClr>
                </a:outerShdw>
              </a:effectLst>
            </a:endParaRPr>
          </a:p>
        </p:txBody>
      </p:sp>
      <p:sp>
        <p:nvSpPr>
          <p:cNvPr id="36" name="Text Placeholder 35">
            <a:extLst>
              <a:ext uri="{FF2B5EF4-FFF2-40B4-BE49-F238E27FC236}">
                <a16:creationId xmlns:a16="http://schemas.microsoft.com/office/drawing/2014/main" xmlns="" id="{0C84FDBC-BE12-4D67-9D6C-D68FB5DC2AA0}"/>
              </a:ext>
            </a:extLst>
          </p:cNvPr>
          <p:cNvSpPr>
            <a:spLocks noGrp="1"/>
          </p:cNvSpPr>
          <p:nvPr>
            <p:ph type="body" sz="quarter" idx="4294967295"/>
          </p:nvPr>
        </p:nvSpPr>
        <p:spPr>
          <a:xfrm>
            <a:off x="1357292" y="1142984"/>
            <a:ext cx="6289479" cy="611188"/>
          </a:xfrm>
        </p:spPr>
        <p:txBody>
          <a:bodyPr>
            <a:normAutofit fontScale="77500" lnSpcReduction="20000"/>
          </a:bodyPr>
          <a:lstStyle/>
          <a:p>
            <a:pPr marL="0" indent="0">
              <a:buNone/>
            </a:pPr>
            <a:r>
              <a:rPr lang="en-US" sz="2800" dirty="0">
                <a:effectLst>
                  <a:outerShdw blurRad="38100" dist="38100" dir="2700000" algn="tl">
                    <a:srgbClr val="000000">
                      <a:alpha val="43137"/>
                    </a:srgbClr>
                  </a:outerShdw>
                </a:effectLst>
              </a:rPr>
              <a:t>Welcome TSplus as the New Partner of your Success</a:t>
            </a:r>
            <a:endParaRPr lang="fr-FR" sz="2800" dirty="0">
              <a:effectLst>
                <a:outerShdw blurRad="38100" dist="38100" dir="2700000" algn="tl">
                  <a:srgbClr val="000000">
                    <a:alpha val="43137"/>
                  </a:srgbClr>
                </a:outerShdw>
              </a:effectLst>
            </a:endParaRPr>
          </a:p>
        </p:txBody>
      </p:sp>
      <p:pic>
        <p:nvPicPr>
          <p:cNvPr id="3" name="Image 2" descr="Une image contenant capture d’écran&#10;&#10;Description générée avec un niveau de confiance élevé">
            <a:extLst>
              <a:ext uri="{FF2B5EF4-FFF2-40B4-BE49-F238E27FC236}">
                <a16:creationId xmlns:a16="http://schemas.microsoft.com/office/drawing/2014/main" xmlns="" id="{41D8463C-6651-48A9-83EE-24F9C0BA69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06265" y="1556792"/>
            <a:ext cx="4860032" cy="2841336"/>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5091171"/>
            <a:ext cx="9144000" cy="1794213"/>
          </a:xfrm>
          <a:prstGeom prst="rect">
            <a:avLst/>
          </a:prstGeom>
        </p:spPr>
      </p:pic>
    </p:spTree>
    <p:custDataLst>
      <p:tags r:id="rId1"/>
    </p:custDataLst>
    <p:extLst>
      <p:ext uri="{BB962C8B-B14F-4D97-AF65-F5344CB8AC3E}">
        <p14:creationId xmlns:p14="http://schemas.microsoft.com/office/powerpoint/2010/main" val="2745826857"/>
      </p:ext>
    </p:extLst>
  </p:cSld>
  <p:clrMapOvr>
    <a:masterClrMapping/>
  </p:clrMapOvr>
  <mc:AlternateContent xmlns:mc="http://schemas.openxmlformats.org/markup-compatibility/2006" xmlns:p14="http://schemas.microsoft.com/office/powerpoint/2010/main">
    <mc:Choice Requires="p14">
      <p:transition p14:dur="0" advTm="4843"/>
    </mc:Choice>
    <mc:Fallback xmlns="">
      <p:transition advTm="48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Image associÃ©e"/>
          <p:cNvPicPr>
            <a:picLocks noGrp="1" noChangeAspect="1" noChangeArrowheads="1"/>
          </p:cNvPicPr>
          <p:nvPr>
            <p:ph type="pic" sz="quarter" idx="10"/>
          </p:nvPr>
        </p:nvPicPr>
        <p:blipFill>
          <a:blip r:embed="rId3" cstate="email">
            <a:duotone>
              <a:schemeClr val="bg2">
                <a:shade val="45000"/>
                <a:satMod val="135000"/>
              </a:schemeClr>
              <a:prstClr val="white"/>
            </a:duotone>
            <a:lum/>
            <a:extLst>
              <a:ext uri="{28A0092B-C50C-407E-A947-70E740481C1C}">
                <a14:useLocalDpi xmlns:a14="http://schemas.microsoft.com/office/drawing/2010/main"/>
              </a:ext>
            </a:extLst>
          </a:blip>
          <a:srcRect/>
          <a:stretch>
            <a:fillRect/>
          </a:stretch>
        </p:blipFill>
        <p:spPr bwMode="auto">
          <a:xfrm>
            <a:off x="0" y="1168400"/>
            <a:ext cx="9144000" cy="5689600"/>
          </a:xfrm>
          <a:prstGeom prst="rect">
            <a:avLst/>
          </a:prstGeom>
          <a:noFill/>
        </p:spPr>
      </p:pic>
      <p:sp>
        <p:nvSpPr>
          <p:cNvPr id="29" name="Diamond 28"/>
          <p:cNvSpPr/>
          <p:nvPr/>
        </p:nvSpPr>
        <p:spPr>
          <a:xfrm>
            <a:off x="4579620" y="288544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Diamond 29"/>
          <p:cNvSpPr/>
          <p:nvPr/>
        </p:nvSpPr>
        <p:spPr>
          <a:xfrm>
            <a:off x="4625340" y="303784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1" name="Diamond 30"/>
          <p:cNvSpPr/>
          <p:nvPr/>
        </p:nvSpPr>
        <p:spPr>
          <a:xfrm>
            <a:off x="5356860" y="352552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 name="Diamond 31"/>
          <p:cNvSpPr/>
          <p:nvPr/>
        </p:nvSpPr>
        <p:spPr>
          <a:xfrm>
            <a:off x="5798820" y="250952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3" name="Diamond 32"/>
          <p:cNvSpPr/>
          <p:nvPr/>
        </p:nvSpPr>
        <p:spPr>
          <a:xfrm>
            <a:off x="4899660" y="282448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 name="Diamond 33"/>
          <p:cNvSpPr/>
          <p:nvPr/>
        </p:nvSpPr>
        <p:spPr>
          <a:xfrm>
            <a:off x="4808220" y="305816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 name="Diamond 34"/>
          <p:cNvSpPr/>
          <p:nvPr/>
        </p:nvSpPr>
        <p:spPr>
          <a:xfrm>
            <a:off x="4754880" y="271272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6" name="Diamond 35"/>
          <p:cNvSpPr/>
          <p:nvPr/>
        </p:nvSpPr>
        <p:spPr>
          <a:xfrm>
            <a:off x="5021580" y="268224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Diamond 36"/>
          <p:cNvSpPr/>
          <p:nvPr/>
        </p:nvSpPr>
        <p:spPr>
          <a:xfrm>
            <a:off x="5158740" y="592328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Diamond 37"/>
          <p:cNvSpPr/>
          <p:nvPr/>
        </p:nvSpPr>
        <p:spPr>
          <a:xfrm>
            <a:off x="6560820" y="459232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Diamond 38"/>
          <p:cNvSpPr/>
          <p:nvPr/>
        </p:nvSpPr>
        <p:spPr>
          <a:xfrm>
            <a:off x="7139940" y="470408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Diamond 39"/>
          <p:cNvSpPr/>
          <p:nvPr/>
        </p:nvSpPr>
        <p:spPr>
          <a:xfrm>
            <a:off x="7597140" y="405384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Diamond 40"/>
          <p:cNvSpPr/>
          <p:nvPr/>
        </p:nvSpPr>
        <p:spPr>
          <a:xfrm>
            <a:off x="1988820" y="408432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2" name="Diamond 41"/>
          <p:cNvSpPr/>
          <p:nvPr/>
        </p:nvSpPr>
        <p:spPr>
          <a:xfrm>
            <a:off x="2499360" y="3505200"/>
            <a:ext cx="91440" cy="121920"/>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Text Placeholder 18"/>
          <p:cNvSpPr>
            <a:spLocks noGrp="1"/>
          </p:cNvSpPr>
          <p:nvPr>
            <p:ph type="body" sz="quarter" idx="11"/>
          </p:nvPr>
        </p:nvSpPr>
        <p:spPr>
          <a:xfrm>
            <a:off x="889396" y="2839197"/>
            <a:ext cx="1701404" cy="681787"/>
          </a:xfrm>
        </p:spPr>
        <p:txBody>
          <a:bodyPr/>
          <a:lstStyle/>
          <a:p>
            <a:r>
              <a:rPr lang="fr-FR" sz="2400" dirty="0">
                <a:solidFill>
                  <a:srgbClr val="000000"/>
                </a:solidFill>
              </a:rPr>
              <a:t>10 </a:t>
            </a:r>
            <a:r>
              <a:rPr lang="fr-FR" sz="2400" dirty="0" err="1">
                <a:solidFill>
                  <a:srgbClr val="000000"/>
                </a:solidFill>
              </a:rPr>
              <a:t>Years</a:t>
            </a:r>
            <a:endParaRPr lang="fr-FR" sz="2400" dirty="0">
              <a:solidFill>
                <a:srgbClr val="000000"/>
              </a:solidFill>
            </a:endParaRPr>
          </a:p>
        </p:txBody>
      </p:sp>
      <p:sp>
        <p:nvSpPr>
          <p:cNvPr id="20" name="Text Placeholder 19"/>
          <p:cNvSpPr>
            <a:spLocks noGrp="1"/>
          </p:cNvSpPr>
          <p:nvPr>
            <p:ph type="body" sz="quarter" idx="12"/>
          </p:nvPr>
        </p:nvSpPr>
        <p:spPr>
          <a:xfrm>
            <a:off x="2778796" y="2886964"/>
            <a:ext cx="1701404" cy="681787"/>
          </a:xfrm>
        </p:spPr>
        <p:txBody>
          <a:bodyPr/>
          <a:lstStyle/>
          <a:p>
            <a:r>
              <a:rPr lang="fr-FR" sz="2400" dirty="0">
                <a:solidFill>
                  <a:srgbClr val="000000"/>
                </a:solidFill>
              </a:rPr>
              <a:t>10 </a:t>
            </a:r>
            <a:r>
              <a:rPr lang="fr-FR" sz="2400" dirty="0" err="1">
                <a:solidFill>
                  <a:srgbClr val="000000"/>
                </a:solidFill>
              </a:rPr>
              <a:t>Regions</a:t>
            </a:r>
            <a:endParaRPr lang="fr-FR" sz="2400" dirty="0">
              <a:solidFill>
                <a:srgbClr val="000000"/>
              </a:solidFill>
            </a:endParaRPr>
          </a:p>
        </p:txBody>
      </p:sp>
      <p:sp>
        <p:nvSpPr>
          <p:cNvPr id="21" name="Text Placeholder 20"/>
          <p:cNvSpPr>
            <a:spLocks noGrp="1"/>
          </p:cNvSpPr>
          <p:nvPr>
            <p:ph type="body" sz="quarter" idx="13"/>
          </p:nvPr>
        </p:nvSpPr>
        <p:spPr>
          <a:xfrm>
            <a:off x="4581766" y="2884384"/>
            <a:ext cx="1701404" cy="681787"/>
          </a:xfrm>
        </p:spPr>
        <p:txBody>
          <a:bodyPr/>
          <a:lstStyle/>
          <a:p>
            <a:r>
              <a:rPr lang="fr-FR" sz="2400" dirty="0">
                <a:solidFill>
                  <a:srgbClr val="000000"/>
                </a:solidFill>
              </a:rPr>
              <a:t>5K </a:t>
            </a:r>
            <a:r>
              <a:rPr lang="fr-FR" sz="2400" dirty="0" err="1">
                <a:solidFill>
                  <a:srgbClr val="000000"/>
                </a:solidFill>
              </a:rPr>
              <a:t>Resellers</a:t>
            </a:r>
            <a:endParaRPr lang="fr-FR" sz="2400" dirty="0">
              <a:solidFill>
                <a:srgbClr val="000000"/>
              </a:solidFill>
            </a:endParaRPr>
          </a:p>
        </p:txBody>
      </p:sp>
      <p:sp>
        <p:nvSpPr>
          <p:cNvPr id="22" name="Text Placeholder 21"/>
          <p:cNvSpPr>
            <a:spLocks noGrp="1"/>
          </p:cNvSpPr>
          <p:nvPr>
            <p:ph type="body" sz="quarter" idx="14"/>
          </p:nvPr>
        </p:nvSpPr>
        <p:spPr>
          <a:xfrm>
            <a:off x="6509623" y="2904704"/>
            <a:ext cx="1701404" cy="681787"/>
          </a:xfrm>
        </p:spPr>
        <p:txBody>
          <a:bodyPr/>
          <a:lstStyle/>
          <a:p>
            <a:r>
              <a:rPr lang="fr-FR" sz="2400" dirty="0">
                <a:solidFill>
                  <a:srgbClr val="000000"/>
                </a:solidFill>
              </a:rPr>
              <a:t>3M </a:t>
            </a:r>
            <a:r>
              <a:rPr lang="fr-FR" sz="2400" dirty="0" err="1">
                <a:solidFill>
                  <a:srgbClr val="000000"/>
                </a:solidFill>
              </a:rPr>
              <a:t>Users</a:t>
            </a:r>
            <a:endParaRPr lang="fr-FR" sz="2400" dirty="0">
              <a:solidFill>
                <a:srgbClr val="000000"/>
              </a:solidFill>
            </a:endParaRPr>
          </a:p>
        </p:txBody>
      </p:sp>
      <p:sp>
        <p:nvSpPr>
          <p:cNvPr id="23" name="Text Placeholder 22"/>
          <p:cNvSpPr>
            <a:spLocks noGrp="1"/>
          </p:cNvSpPr>
          <p:nvPr>
            <p:ph type="body" sz="quarter" idx="15"/>
          </p:nvPr>
        </p:nvSpPr>
        <p:spPr>
          <a:xfrm>
            <a:off x="915787" y="3651536"/>
            <a:ext cx="1701404" cy="474153"/>
          </a:xfrm>
        </p:spPr>
        <p:txBody>
          <a:bodyPr/>
          <a:lstStyle/>
          <a:p>
            <a:r>
              <a:rPr lang="fr-FR" dirty="0">
                <a:solidFill>
                  <a:schemeClr val="tx1"/>
                </a:solidFill>
              </a:rPr>
              <a:t>Of </a:t>
            </a:r>
            <a:r>
              <a:rPr lang="fr-FR" dirty="0" err="1">
                <a:solidFill>
                  <a:schemeClr val="tx1"/>
                </a:solidFill>
              </a:rPr>
              <a:t>experience</a:t>
            </a:r>
            <a:r>
              <a:rPr lang="fr-FR" dirty="0">
                <a:solidFill>
                  <a:schemeClr val="tx1"/>
                </a:solidFill>
              </a:rPr>
              <a:t> in </a:t>
            </a:r>
            <a:r>
              <a:rPr lang="fr-FR" dirty="0" err="1">
                <a:solidFill>
                  <a:schemeClr val="tx1"/>
                </a:solidFill>
              </a:rPr>
              <a:t>Remote</a:t>
            </a:r>
            <a:r>
              <a:rPr lang="fr-FR" dirty="0">
                <a:solidFill>
                  <a:schemeClr val="tx1"/>
                </a:solidFill>
              </a:rPr>
              <a:t> Desktop solutions</a:t>
            </a:r>
          </a:p>
        </p:txBody>
      </p:sp>
      <p:sp>
        <p:nvSpPr>
          <p:cNvPr id="24" name="Text Placeholder 23"/>
          <p:cNvSpPr>
            <a:spLocks noGrp="1"/>
          </p:cNvSpPr>
          <p:nvPr>
            <p:ph type="body" sz="quarter" idx="16"/>
          </p:nvPr>
        </p:nvSpPr>
        <p:spPr>
          <a:xfrm>
            <a:off x="2778796" y="3687538"/>
            <a:ext cx="1701404" cy="474153"/>
          </a:xfrm>
        </p:spPr>
        <p:txBody>
          <a:bodyPr/>
          <a:lstStyle/>
          <a:p>
            <a:r>
              <a:rPr lang="fr-FR" dirty="0">
                <a:solidFill>
                  <a:schemeClr val="tx1"/>
                </a:solidFill>
              </a:rPr>
              <a:t>Over the 5 Continents  </a:t>
            </a:r>
            <a:br>
              <a:rPr lang="fr-FR" dirty="0">
                <a:solidFill>
                  <a:schemeClr val="tx1"/>
                </a:solidFill>
              </a:rPr>
            </a:br>
            <a:r>
              <a:rPr lang="fr-FR" dirty="0">
                <a:solidFill>
                  <a:schemeClr val="tx1"/>
                </a:solidFill>
              </a:rPr>
              <a:t>One </a:t>
            </a:r>
            <a:r>
              <a:rPr lang="fr-FR" dirty="0" err="1">
                <a:solidFill>
                  <a:schemeClr val="tx1"/>
                </a:solidFill>
              </a:rPr>
              <a:t>Distributor</a:t>
            </a:r>
            <a:r>
              <a:rPr lang="fr-FR" dirty="0">
                <a:solidFill>
                  <a:schemeClr val="tx1"/>
                </a:solidFill>
              </a:rPr>
              <a:t> / </a:t>
            </a:r>
            <a:r>
              <a:rPr lang="fr-FR" dirty="0" err="1">
                <a:solidFill>
                  <a:schemeClr val="tx1"/>
                </a:solidFill>
              </a:rPr>
              <a:t>Region</a:t>
            </a:r>
            <a:endParaRPr lang="fr-FR" dirty="0">
              <a:solidFill>
                <a:schemeClr val="tx1"/>
              </a:solidFill>
            </a:endParaRPr>
          </a:p>
        </p:txBody>
      </p:sp>
      <p:sp>
        <p:nvSpPr>
          <p:cNvPr id="25" name="Text Placeholder 24"/>
          <p:cNvSpPr>
            <a:spLocks noGrp="1"/>
          </p:cNvSpPr>
          <p:nvPr>
            <p:ph type="body" sz="quarter" idx="17"/>
          </p:nvPr>
        </p:nvSpPr>
        <p:spPr>
          <a:xfrm>
            <a:off x="4641805" y="3686663"/>
            <a:ext cx="1701404" cy="474153"/>
          </a:xfrm>
        </p:spPr>
        <p:txBody>
          <a:bodyPr/>
          <a:lstStyle/>
          <a:p>
            <a:r>
              <a:rPr lang="fr-FR" dirty="0" err="1">
                <a:solidFill>
                  <a:schemeClr val="tx1"/>
                </a:solidFill>
              </a:rPr>
              <a:t>Selling</a:t>
            </a:r>
            <a:r>
              <a:rPr lang="fr-FR" dirty="0">
                <a:solidFill>
                  <a:schemeClr val="tx1"/>
                </a:solidFill>
              </a:rPr>
              <a:t> TSplus online all over the World</a:t>
            </a:r>
          </a:p>
        </p:txBody>
      </p:sp>
      <p:sp>
        <p:nvSpPr>
          <p:cNvPr id="26" name="Text Placeholder 25"/>
          <p:cNvSpPr>
            <a:spLocks noGrp="1"/>
          </p:cNvSpPr>
          <p:nvPr>
            <p:ph type="body" sz="quarter" idx="18"/>
          </p:nvPr>
        </p:nvSpPr>
        <p:spPr>
          <a:xfrm>
            <a:off x="6526813" y="3686663"/>
            <a:ext cx="1701404" cy="474153"/>
          </a:xfrm>
        </p:spPr>
        <p:txBody>
          <a:bodyPr/>
          <a:lstStyle/>
          <a:p>
            <a:r>
              <a:rPr lang="fr-FR" dirty="0">
                <a:solidFill>
                  <a:schemeClr val="tx1"/>
                </a:solidFill>
              </a:rPr>
              <a:t>100% </a:t>
            </a:r>
            <a:r>
              <a:rPr lang="fr-FR" dirty="0" err="1">
                <a:solidFill>
                  <a:schemeClr val="tx1"/>
                </a:solidFill>
              </a:rPr>
              <a:t>Satisfied</a:t>
            </a:r>
            <a:r>
              <a:rPr lang="fr-FR" dirty="0">
                <a:solidFill>
                  <a:schemeClr val="tx1"/>
                </a:solidFill>
              </a:rPr>
              <a:t> by TSplus and </a:t>
            </a:r>
            <a:r>
              <a:rPr lang="fr-FR" dirty="0" err="1">
                <a:solidFill>
                  <a:schemeClr val="tx1"/>
                </a:solidFill>
              </a:rPr>
              <a:t>its</a:t>
            </a:r>
            <a:r>
              <a:rPr lang="fr-FR" dirty="0">
                <a:solidFill>
                  <a:schemeClr val="tx1"/>
                </a:solidFill>
              </a:rPr>
              <a:t> </a:t>
            </a:r>
            <a:r>
              <a:rPr lang="fr-FR" dirty="0" err="1">
                <a:solidFill>
                  <a:schemeClr val="tx1"/>
                </a:solidFill>
              </a:rPr>
              <a:t>Add-ons</a:t>
            </a:r>
            <a:endParaRPr lang="fr-FR" dirty="0">
              <a:solidFill>
                <a:schemeClr val="tx1"/>
              </a:solidFill>
            </a:endParaRPr>
          </a:p>
        </p:txBody>
      </p:sp>
      <p:sp>
        <p:nvSpPr>
          <p:cNvPr id="15" name="Title 14"/>
          <p:cNvSpPr>
            <a:spLocks noGrp="1"/>
          </p:cNvSpPr>
          <p:nvPr>
            <p:ph type="title" idx="4294967295"/>
          </p:nvPr>
        </p:nvSpPr>
        <p:spPr>
          <a:xfrm>
            <a:off x="636270" y="134314"/>
            <a:ext cx="7886700" cy="985837"/>
          </a:xfrm>
          <a:prstGeom prst="roundRect">
            <a:avLst/>
          </a:prstGeom>
        </p:spPr>
        <p:style>
          <a:lnRef idx="2">
            <a:schemeClr val="accent1"/>
          </a:lnRef>
          <a:fillRef idx="1">
            <a:schemeClr val="lt1"/>
          </a:fillRef>
          <a:effectRef idx="0">
            <a:schemeClr val="accent1"/>
          </a:effectRef>
          <a:fontRef idx="minor">
            <a:schemeClr val="dk1"/>
          </a:fontRef>
        </p:style>
        <p:txBody>
          <a:bodyPr/>
          <a:lstStyle/>
          <a:p>
            <a:r>
              <a:rPr lang="en-US" b="1" dirty="0">
                <a:solidFill>
                  <a:schemeClr val="accent1"/>
                </a:solidFill>
                <a:effectLst>
                  <a:outerShdw blurRad="38100" dist="38100" dir="2700000" algn="tl">
                    <a:srgbClr val="000000">
                      <a:alpha val="43137"/>
                    </a:srgbClr>
                  </a:outerShdw>
                </a:effectLst>
              </a:rPr>
              <a:t>Who</a:t>
            </a:r>
            <a:r>
              <a:rPr lang="fr-FR" b="1" dirty="0">
                <a:solidFill>
                  <a:schemeClr val="accent1"/>
                </a:solidFill>
                <a:effectLst>
                  <a:outerShdw blurRad="38100" dist="38100" dir="2700000" algn="tl">
                    <a:srgbClr val="000000">
                      <a:alpha val="43137"/>
                    </a:srgbClr>
                  </a:outerShdw>
                </a:effectLst>
              </a:rPr>
              <a:t> are </a:t>
            </a:r>
            <a:r>
              <a:rPr lang="en-US" b="1" dirty="0">
                <a:solidFill>
                  <a:schemeClr val="accent1"/>
                </a:solidFill>
                <a:effectLst>
                  <a:outerShdw blurRad="38100" dist="38100" dir="2700000" algn="tl">
                    <a:srgbClr val="000000">
                      <a:alpha val="43137"/>
                    </a:srgbClr>
                  </a:outerShdw>
                </a:effectLst>
              </a:rPr>
              <a:t>We</a:t>
            </a:r>
            <a:r>
              <a:rPr lang="fr-FR" b="1" dirty="0">
                <a:solidFill>
                  <a:schemeClr val="accent1"/>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00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25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25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250"/>
                                        <p:tgtEl>
                                          <p:spTgt spid="19">
                                            <p:txEl>
                                              <p:pRg st="0" end="0"/>
                                            </p:txEl>
                                          </p:spTgt>
                                        </p:tgtEl>
                                      </p:cBhvr>
                                    </p:animEffect>
                                  </p:childTnLst>
                                </p:cTn>
                              </p:par>
                            </p:childTnLst>
                          </p:cTn>
                        </p:par>
                        <p:par>
                          <p:cTn id="10" fill="hold">
                            <p:stCondLst>
                              <p:cond delay="1250"/>
                            </p:stCondLst>
                            <p:childTnLst>
                              <p:par>
                                <p:cTn id="11" presetID="1" presetClass="entr" presetSubtype="0" fill="hold" grpId="0" nodeType="afterEffect">
                                  <p:stCondLst>
                                    <p:cond delay="1000"/>
                                  </p:stCondLst>
                                  <p:childTnLst>
                                    <p:set>
                                      <p:cBhvr>
                                        <p:cTn id="12" dur="1" fill="hold">
                                          <p:stCondLst>
                                            <p:cond delay="999"/>
                                          </p:stCondLst>
                                        </p:cTn>
                                        <p:tgtEl>
                                          <p:spTgt spid="23">
                                            <p:txEl>
                                              <p:pRg st="0" end="0"/>
                                            </p:txEl>
                                          </p:spTgt>
                                        </p:tgtEl>
                                        <p:attrNameLst>
                                          <p:attrName>style.visibility</p:attrName>
                                        </p:attrNameLst>
                                      </p:cBhvr>
                                      <p:to>
                                        <p:strVal val="visible"/>
                                      </p:to>
                                    </p:set>
                                  </p:childTnLst>
                                </p:cTn>
                              </p:par>
                            </p:childTnLst>
                          </p:cTn>
                        </p:par>
                        <p:par>
                          <p:cTn id="13" fill="hold">
                            <p:stCondLst>
                              <p:cond delay="3250"/>
                            </p:stCondLst>
                            <p:childTnLst>
                              <p:par>
                                <p:cTn id="14" presetID="53" presetClass="entr" presetSubtype="0" fill="hold" grpId="0" nodeType="afterEffect">
                                  <p:stCondLst>
                                    <p:cond delay="1000"/>
                                  </p:stCondLst>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p:cTn id="16" dur="25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7" dur="25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8" dur="250"/>
                                        <p:tgtEl>
                                          <p:spTgt spid="20">
                                            <p:txEl>
                                              <p:pRg st="0" end="0"/>
                                            </p:txEl>
                                          </p:spTgt>
                                        </p:tgtEl>
                                      </p:cBhvr>
                                    </p:animEffect>
                                  </p:childTnLst>
                                </p:cTn>
                              </p:par>
                            </p:childTnLst>
                          </p:cTn>
                        </p:par>
                        <p:par>
                          <p:cTn id="19" fill="hold">
                            <p:stCondLst>
                              <p:cond delay="4500"/>
                            </p:stCondLst>
                            <p:childTnLst>
                              <p:par>
                                <p:cTn id="20" presetID="1" presetClass="entr" presetSubtype="0" fill="hold" grpId="0" nodeType="afterEffect">
                                  <p:stCondLst>
                                    <p:cond delay="0"/>
                                  </p:stCondLst>
                                  <p:childTnLst>
                                    <p:set>
                                      <p:cBhvr>
                                        <p:cTn id="21" dur="1" fill="hold">
                                          <p:stCondLst>
                                            <p:cond delay="999"/>
                                          </p:stCondLst>
                                        </p:cTn>
                                        <p:tgtEl>
                                          <p:spTgt spid="24">
                                            <p:txEl>
                                              <p:pRg st="0" end="0"/>
                                            </p:txEl>
                                          </p:spTgt>
                                        </p:tgtEl>
                                        <p:attrNameLst>
                                          <p:attrName>style.visibility</p:attrName>
                                        </p:attrNameLst>
                                      </p:cBhvr>
                                      <p:to>
                                        <p:strVal val="visible"/>
                                      </p:to>
                                    </p:set>
                                  </p:childTnLst>
                                </p:cTn>
                              </p:par>
                            </p:childTnLst>
                          </p:cTn>
                        </p:par>
                        <p:par>
                          <p:cTn id="22" fill="hold">
                            <p:stCondLst>
                              <p:cond delay="5500"/>
                            </p:stCondLst>
                            <p:childTnLst>
                              <p:par>
                                <p:cTn id="23" presetID="53" presetClass="entr" presetSubtype="0" fill="hold" grpId="0" nodeType="afterEffect">
                                  <p:stCondLst>
                                    <p:cond delay="1000"/>
                                  </p:stCondLst>
                                  <p:childTnLst>
                                    <p:set>
                                      <p:cBhvr>
                                        <p:cTn id="24" dur="1" fill="hold">
                                          <p:stCondLst>
                                            <p:cond delay="0"/>
                                          </p:stCondLst>
                                        </p:cTn>
                                        <p:tgtEl>
                                          <p:spTgt spid="21">
                                            <p:txEl>
                                              <p:pRg st="0" end="0"/>
                                            </p:txEl>
                                          </p:spTgt>
                                        </p:tgtEl>
                                        <p:attrNameLst>
                                          <p:attrName>style.visibility</p:attrName>
                                        </p:attrNameLst>
                                      </p:cBhvr>
                                      <p:to>
                                        <p:strVal val="visible"/>
                                      </p:to>
                                    </p:set>
                                    <p:anim calcmode="lin" valueType="num">
                                      <p:cBhvr>
                                        <p:cTn id="25" dur="250" fill="hold"/>
                                        <p:tgtEl>
                                          <p:spTgt spid="21">
                                            <p:txEl>
                                              <p:pRg st="0" end="0"/>
                                            </p:txEl>
                                          </p:spTgt>
                                        </p:tgtEl>
                                        <p:attrNameLst>
                                          <p:attrName>ppt_w</p:attrName>
                                        </p:attrNameLst>
                                      </p:cBhvr>
                                      <p:tavLst>
                                        <p:tav tm="0">
                                          <p:val>
                                            <p:fltVal val="0"/>
                                          </p:val>
                                        </p:tav>
                                        <p:tav tm="100000">
                                          <p:val>
                                            <p:strVal val="#ppt_w"/>
                                          </p:val>
                                        </p:tav>
                                      </p:tavLst>
                                    </p:anim>
                                    <p:anim calcmode="lin" valueType="num">
                                      <p:cBhvr>
                                        <p:cTn id="26" dur="25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27" dur="250"/>
                                        <p:tgtEl>
                                          <p:spTgt spid="21">
                                            <p:txEl>
                                              <p:pRg st="0" end="0"/>
                                            </p:txEl>
                                          </p:spTgt>
                                        </p:tgtEl>
                                      </p:cBhvr>
                                    </p:animEffect>
                                  </p:childTnLst>
                                </p:cTn>
                              </p:par>
                            </p:childTnLst>
                          </p:cTn>
                        </p:par>
                        <p:par>
                          <p:cTn id="28" fill="hold">
                            <p:stCondLst>
                              <p:cond delay="6750"/>
                            </p:stCondLst>
                            <p:childTnLst>
                              <p:par>
                                <p:cTn id="29" presetID="1" presetClass="entr" presetSubtype="0" fill="hold" grpId="0" nodeType="afterEffect">
                                  <p:stCondLst>
                                    <p:cond delay="1000"/>
                                  </p:stCondLst>
                                  <p:childTnLst>
                                    <p:set>
                                      <p:cBhvr>
                                        <p:cTn id="30" dur="1" fill="hold">
                                          <p:stCondLst>
                                            <p:cond delay="249"/>
                                          </p:stCondLst>
                                        </p:cTn>
                                        <p:tgtEl>
                                          <p:spTgt spid="25">
                                            <p:txEl>
                                              <p:pRg st="0" end="0"/>
                                            </p:txEl>
                                          </p:spTgt>
                                        </p:tgtEl>
                                        <p:attrNameLst>
                                          <p:attrName>style.visibility</p:attrName>
                                        </p:attrNameLst>
                                      </p:cBhvr>
                                      <p:to>
                                        <p:strVal val="visible"/>
                                      </p:to>
                                    </p:set>
                                  </p:childTnLst>
                                </p:cTn>
                              </p:par>
                            </p:childTnLst>
                          </p:cTn>
                        </p:par>
                        <p:par>
                          <p:cTn id="31" fill="hold">
                            <p:stCondLst>
                              <p:cond delay="8000"/>
                            </p:stCondLst>
                            <p:childTnLst>
                              <p:par>
                                <p:cTn id="32" presetID="53" presetClass="entr" presetSubtype="0" fill="hold" grpId="0" nodeType="afterEffect">
                                  <p:stCondLst>
                                    <p:cond delay="1000"/>
                                  </p:stCondLst>
                                  <p:childTnLst>
                                    <p:set>
                                      <p:cBhvr>
                                        <p:cTn id="33" dur="1" fill="hold">
                                          <p:stCondLst>
                                            <p:cond delay="0"/>
                                          </p:stCondLst>
                                        </p:cTn>
                                        <p:tgtEl>
                                          <p:spTgt spid="22">
                                            <p:txEl>
                                              <p:pRg st="0" end="0"/>
                                            </p:txEl>
                                          </p:spTgt>
                                        </p:tgtEl>
                                        <p:attrNameLst>
                                          <p:attrName>style.visibility</p:attrName>
                                        </p:attrNameLst>
                                      </p:cBhvr>
                                      <p:to>
                                        <p:strVal val="visible"/>
                                      </p:to>
                                    </p:set>
                                    <p:anim calcmode="lin" valueType="num">
                                      <p:cBhvr>
                                        <p:cTn id="34" dur="250" fill="hold"/>
                                        <p:tgtEl>
                                          <p:spTgt spid="22">
                                            <p:txEl>
                                              <p:pRg st="0" end="0"/>
                                            </p:txEl>
                                          </p:spTgt>
                                        </p:tgtEl>
                                        <p:attrNameLst>
                                          <p:attrName>ppt_w</p:attrName>
                                        </p:attrNameLst>
                                      </p:cBhvr>
                                      <p:tavLst>
                                        <p:tav tm="0">
                                          <p:val>
                                            <p:fltVal val="0"/>
                                          </p:val>
                                        </p:tav>
                                        <p:tav tm="100000">
                                          <p:val>
                                            <p:strVal val="#ppt_w"/>
                                          </p:val>
                                        </p:tav>
                                      </p:tavLst>
                                    </p:anim>
                                    <p:anim calcmode="lin" valueType="num">
                                      <p:cBhvr>
                                        <p:cTn id="35" dur="25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6" dur="250"/>
                                        <p:tgtEl>
                                          <p:spTgt spid="22">
                                            <p:txEl>
                                              <p:pRg st="0" end="0"/>
                                            </p:txEl>
                                          </p:spTgt>
                                        </p:tgtEl>
                                      </p:cBhvr>
                                    </p:animEffect>
                                  </p:childTnLst>
                                </p:cTn>
                              </p:par>
                            </p:childTnLst>
                          </p:cTn>
                        </p:par>
                        <p:par>
                          <p:cTn id="37" fill="hold">
                            <p:stCondLst>
                              <p:cond delay="9250"/>
                            </p:stCondLst>
                            <p:childTnLst>
                              <p:par>
                                <p:cTn id="38" presetID="1" presetClass="entr" presetSubtype="0" fill="hold" grpId="0" nodeType="afterEffect">
                                  <p:stCondLst>
                                    <p:cond delay="1000"/>
                                  </p:stCondLst>
                                  <p:childTnLst>
                                    <p:set>
                                      <p:cBhvr>
                                        <p:cTn id="39" dur="1" fill="hold">
                                          <p:stCondLst>
                                            <p:cond delay="249"/>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P spid="21" grpId="0" build="p"/>
      <p:bldP spid="22" grpId="0" build="p"/>
      <p:bldP spid="23" grpId="0" build="p"/>
      <p:bldP spid="24" grpId="0" build="p"/>
      <p:bldP spid="25" grpId="0" build="p"/>
      <p:bldP spid="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4B72DA215451F82E59EC71555FC2AFE2A2D51CA310ED181AFB^pimgpsh_fullsize_distr.jpg"/>
          <p:cNvPicPr>
            <a:picLocks noGrp="1" noChangeAspect="1"/>
          </p:cNvPicPr>
          <p:nvPr>
            <p:ph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2434315" y="1677667"/>
            <a:ext cx="4275368" cy="2851635"/>
          </a:xfrm>
          <a:prstGeom prst="rect">
            <a:avLst/>
          </a:prstGeom>
        </p:spPr>
      </p:pic>
      <p:sp>
        <p:nvSpPr>
          <p:cNvPr id="27" name="Title 26">
            <a:extLst>
              <a:ext uri="{FF2B5EF4-FFF2-40B4-BE49-F238E27FC236}">
                <a16:creationId xmlns:a16="http://schemas.microsoft.com/office/drawing/2014/main" xmlns="" id="{7A1BA74B-E585-41C6-90F8-72ED27166549}"/>
              </a:ext>
            </a:extLst>
          </p:cNvPr>
          <p:cNvSpPr>
            <a:spLocks noGrp="1"/>
          </p:cNvSpPr>
          <p:nvPr>
            <p:ph type="title"/>
          </p:nvPr>
        </p:nvSpPr>
        <p:spPr>
          <a:xfrm>
            <a:off x="629841" y="57719"/>
            <a:ext cx="7886700" cy="986136"/>
          </a:xfrm>
        </p:spPr>
        <p:txBody>
          <a:bodyPr/>
          <a:lstStyle/>
          <a:p>
            <a:r>
              <a:rPr lang="en-US" b="1" dirty="0">
                <a:effectLst>
                  <a:outerShdw blurRad="38100" dist="38100" dir="2700000" algn="tl">
                    <a:srgbClr val="000000">
                      <a:alpha val="43137"/>
                    </a:srgbClr>
                  </a:outerShdw>
                </a:effectLst>
              </a:rPr>
              <a:t>Connecting the World</a:t>
            </a:r>
          </a:p>
        </p:txBody>
      </p:sp>
      <p:sp>
        <p:nvSpPr>
          <p:cNvPr id="28" name="Text Placeholder 27">
            <a:extLst>
              <a:ext uri="{FF2B5EF4-FFF2-40B4-BE49-F238E27FC236}">
                <a16:creationId xmlns:a16="http://schemas.microsoft.com/office/drawing/2014/main" xmlns="" id="{C2F157DC-461C-414A-B20B-644F649CEA2D}"/>
              </a:ext>
            </a:extLst>
          </p:cNvPr>
          <p:cNvSpPr>
            <a:spLocks noGrp="1"/>
          </p:cNvSpPr>
          <p:nvPr>
            <p:ph type="body" sz="quarter" idx="15"/>
          </p:nvPr>
        </p:nvSpPr>
        <p:spPr>
          <a:xfrm>
            <a:off x="2221818" y="883383"/>
            <a:ext cx="4772790" cy="611980"/>
          </a:xfrm>
        </p:spPr>
        <p:txBody>
          <a:bodyPr anchor="ctr"/>
          <a:lstStyle/>
          <a:p>
            <a:r>
              <a:rPr lang="en-US" sz="2800" b="1" dirty="0" smtClean="0"/>
              <a:t>ACCESS </a:t>
            </a:r>
            <a:r>
              <a:rPr lang="en-US" sz="2800" b="1" dirty="0"/>
              <a:t>EVERYWHERE</a:t>
            </a:r>
            <a:endParaRPr lang="en-US" sz="2800" dirty="0"/>
          </a:p>
        </p:txBody>
      </p:sp>
      <p:sp>
        <p:nvSpPr>
          <p:cNvPr id="15" name="Text Placeholder 14"/>
          <p:cNvSpPr>
            <a:spLocks noGrp="1"/>
          </p:cNvSpPr>
          <p:nvPr>
            <p:ph type="body" sz="quarter" idx="18"/>
          </p:nvPr>
        </p:nvSpPr>
        <p:spPr>
          <a:xfrm>
            <a:off x="6899081" y="3634778"/>
            <a:ext cx="2244921" cy="539114"/>
          </a:xfrm>
        </p:spPr>
        <p:txBody>
          <a:bodyPr/>
          <a:lstStyle/>
          <a:p>
            <a:r>
              <a:rPr lang="fr-FR" sz="2800" dirty="0"/>
              <a:t>…To Workstations</a:t>
            </a:r>
          </a:p>
        </p:txBody>
      </p:sp>
      <p:sp>
        <p:nvSpPr>
          <p:cNvPr id="33" name="Text Placeholder 32"/>
          <p:cNvSpPr>
            <a:spLocks noGrp="1"/>
          </p:cNvSpPr>
          <p:nvPr>
            <p:ph type="body" sz="quarter" idx="22"/>
          </p:nvPr>
        </p:nvSpPr>
        <p:spPr>
          <a:xfrm>
            <a:off x="459534" y="1848892"/>
            <a:ext cx="2248451" cy="539114"/>
          </a:xfrm>
        </p:spPr>
        <p:txBody>
          <a:bodyPr/>
          <a:lstStyle/>
          <a:p>
            <a:r>
              <a:rPr lang="fr-FR" sz="2800" dirty="0" err="1"/>
              <a:t>From</a:t>
            </a:r>
            <a:r>
              <a:rPr lang="fr-FR" sz="2800" dirty="0"/>
              <a:t> Smartphones &amp; Tablets…</a:t>
            </a:r>
          </a:p>
        </p:txBody>
      </p:sp>
      <p:sp>
        <p:nvSpPr>
          <p:cNvPr id="2" name="Flèche : haut 1">
            <a:extLst>
              <a:ext uri="{FF2B5EF4-FFF2-40B4-BE49-F238E27FC236}">
                <a16:creationId xmlns:a16="http://schemas.microsoft.com/office/drawing/2014/main" xmlns="" id="{9CAF4181-A725-469F-B2D5-9327FA909D6B}"/>
              </a:ext>
            </a:extLst>
          </p:cNvPr>
          <p:cNvSpPr/>
          <p:nvPr/>
        </p:nvSpPr>
        <p:spPr>
          <a:xfrm>
            <a:off x="2515471" y="5593972"/>
            <a:ext cx="328649" cy="44857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Flèche : bas 4">
            <a:extLst>
              <a:ext uri="{FF2B5EF4-FFF2-40B4-BE49-F238E27FC236}">
                <a16:creationId xmlns:a16="http://schemas.microsoft.com/office/drawing/2014/main" xmlns="" id="{4DE3C7F0-18BC-4061-956C-B8A2DF858F37}"/>
              </a:ext>
            </a:extLst>
          </p:cNvPr>
          <p:cNvSpPr/>
          <p:nvPr/>
        </p:nvSpPr>
        <p:spPr>
          <a:xfrm>
            <a:off x="2515470" y="6353843"/>
            <a:ext cx="319961" cy="44857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xmlns="" id="{42D10081-49B5-4312-84B0-DA3B45F30A5C}"/>
              </a:ext>
            </a:extLst>
          </p:cNvPr>
          <p:cNvSpPr txBox="1"/>
          <p:nvPr/>
        </p:nvSpPr>
        <p:spPr>
          <a:xfrm>
            <a:off x="2844120" y="6277061"/>
            <a:ext cx="3565045" cy="523220"/>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 </a:t>
            </a:r>
            <a:r>
              <a:rPr lang="en-US" sz="2800" b="1" dirty="0">
                <a:solidFill>
                  <a:schemeClr val="bg1"/>
                </a:solidFill>
                <a:effectLst>
                  <a:outerShdw blurRad="38100" dist="38100" dir="2700000" algn="tl">
                    <a:srgbClr val="000000">
                      <a:alpha val="43137"/>
                    </a:srgbClr>
                  </a:outerShdw>
                </a:effectLst>
              </a:rPr>
              <a:t>Cost and Risk </a:t>
            </a:r>
            <a:endParaRPr lang="fr-FR" sz="2800" dirty="0">
              <a:solidFill>
                <a:schemeClr val="bg1"/>
              </a:solidFill>
            </a:endParaRPr>
          </a:p>
        </p:txBody>
      </p:sp>
      <p:sp>
        <p:nvSpPr>
          <p:cNvPr id="4" name="ZoneTexte 3">
            <a:extLst>
              <a:ext uri="{FF2B5EF4-FFF2-40B4-BE49-F238E27FC236}">
                <a16:creationId xmlns:a16="http://schemas.microsoft.com/office/drawing/2014/main" xmlns="" id="{23D0BC46-14D4-4F7D-B9A0-43BE036A0698}"/>
              </a:ext>
            </a:extLst>
          </p:cNvPr>
          <p:cNvSpPr txBox="1"/>
          <p:nvPr/>
        </p:nvSpPr>
        <p:spPr>
          <a:xfrm>
            <a:off x="2804587" y="5640844"/>
            <a:ext cx="4771306" cy="523220"/>
          </a:xfrm>
          <a:prstGeom prst="rect">
            <a:avLst/>
          </a:prstGeom>
          <a:noFill/>
        </p:spPr>
        <p:txBody>
          <a:bodyPr wrap="none" rtlCol="0">
            <a:spAutoFit/>
          </a:bodyPr>
          <a:lstStyle/>
          <a:p>
            <a:r>
              <a:rPr lang="en-US" b="1" dirty="0"/>
              <a:t> </a:t>
            </a:r>
            <a:r>
              <a:rPr lang="en-US" sz="2800" b="1" dirty="0">
                <a:solidFill>
                  <a:schemeClr val="bg1"/>
                </a:solidFill>
                <a:effectLst>
                  <a:outerShdw blurRad="38100" dist="38100" dir="2700000" algn="tl">
                    <a:srgbClr val="000000">
                      <a:alpha val="43137"/>
                    </a:srgbClr>
                  </a:outerShdw>
                </a:effectLst>
              </a:rPr>
              <a:t>Performance and Productivity</a:t>
            </a:r>
            <a:r>
              <a:rPr lang="en-US" sz="2800" b="1" dirty="0">
                <a:solidFill>
                  <a:schemeClr val="bg1"/>
                </a:solidFill>
              </a:rPr>
              <a:t> </a:t>
            </a:r>
            <a:endParaRPr lang="fr-FR" sz="2800" dirty="0">
              <a:solidFill>
                <a:schemeClr val="bg1"/>
              </a:solidFill>
            </a:endParaRPr>
          </a:p>
        </p:txBody>
      </p:sp>
      <p:sp>
        <p:nvSpPr>
          <p:cNvPr id="6" name="ZoneTexte 5">
            <a:extLst>
              <a:ext uri="{FF2B5EF4-FFF2-40B4-BE49-F238E27FC236}">
                <a16:creationId xmlns:a16="http://schemas.microsoft.com/office/drawing/2014/main" xmlns="" id="{0CC1BE40-19C4-4C44-A9D1-FB77EA694E3F}"/>
              </a:ext>
            </a:extLst>
          </p:cNvPr>
          <p:cNvSpPr txBox="1"/>
          <p:nvPr/>
        </p:nvSpPr>
        <p:spPr>
          <a:xfrm>
            <a:off x="2111389" y="4969222"/>
            <a:ext cx="5389573" cy="800219"/>
          </a:xfrm>
          <a:prstGeom prst="rect">
            <a:avLst/>
          </a:prstGeom>
          <a:noFill/>
        </p:spPr>
        <p:txBody>
          <a:bodyPr wrap="square" rtlCol="0">
            <a:spAutoFit/>
          </a:bodyPr>
          <a:lstStyle/>
          <a:p>
            <a:pPr marL="285750" indent="-285750" algn="ctr">
              <a:buFont typeface="Wingdings" panose="05000000000000000000" pitchFamily="2" charset="2"/>
              <a:buChar char="ü"/>
            </a:pPr>
            <a:r>
              <a:rPr lang="en-US" sz="2800" b="1" dirty="0">
                <a:solidFill>
                  <a:schemeClr val="bg1"/>
                </a:solidFill>
              </a:rPr>
              <a:t> </a:t>
            </a:r>
            <a:r>
              <a:rPr lang="en-US" sz="2800" b="1" dirty="0">
                <a:solidFill>
                  <a:schemeClr val="bg1"/>
                </a:solidFill>
                <a:effectLst>
                  <a:outerShdw blurRad="38100" dist="38100" dir="2700000" algn="tl">
                    <a:srgbClr val="000000">
                      <a:alpha val="43137"/>
                    </a:srgbClr>
                  </a:outerShdw>
                </a:effectLst>
              </a:rPr>
              <a:t>Security</a:t>
            </a:r>
            <a:r>
              <a:rPr lang="en-US" sz="2800" b="1" dirty="0">
                <a:solidFill>
                  <a:schemeClr val="bg1"/>
                </a:solidFill>
              </a:rPr>
              <a:t> - </a:t>
            </a:r>
            <a:r>
              <a:rPr lang="en-US" sz="2800" b="1" dirty="0">
                <a:solidFill>
                  <a:schemeClr val="bg1"/>
                </a:solidFill>
                <a:effectLst>
                  <a:outerShdw blurRad="38100" dist="38100" dir="2700000" algn="tl">
                    <a:srgbClr val="000000">
                      <a:alpha val="43137"/>
                    </a:srgbClr>
                  </a:outerShdw>
                </a:effectLst>
              </a:rPr>
              <a:t>Scalability</a:t>
            </a:r>
            <a:r>
              <a:rPr lang="en-US" sz="2800" b="1" dirty="0">
                <a:solidFill>
                  <a:schemeClr val="bg1"/>
                </a:solidFill>
              </a:rPr>
              <a:t> - </a:t>
            </a:r>
            <a:r>
              <a:rPr lang="en-US" sz="2800" b="1" dirty="0">
                <a:solidFill>
                  <a:schemeClr val="bg1"/>
                </a:solidFill>
                <a:effectLst>
                  <a:outerShdw blurRad="38100" dist="38100" dir="2700000" algn="tl">
                    <a:srgbClr val="000000">
                      <a:alpha val="43137"/>
                    </a:srgbClr>
                  </a:outerShdw>
                </a:effectLst>
              </a:rPr>
              <a:t>Reliability</a:t>
            </a:r>
          </a:p>
          <a:p>
            <a:endParaRPr lang="fr-FR" dirty="0"/>
          </a:p>
        </p:txBody>
      </p:sp>
      <p:cxnSp>
        <p:nvCxnSpPr>
          <p:cNvPr id="19" name="Straight Connector 18">
            <a:extLst>
              <a:ext uri="{FF2B5EF4-FFF2-40B4-BE49-F238E27FC236}">
                <a16:creationId xmlns:a16="http://schemas.microsoft.com/office/drawing/2014/main" xmlns="" id="{BEC3C2C3-8D33-4C51-9A72-CA350F67DD75}"/>
              </a:ext>
            </a:extLst>
          </p:cNvPr>
          <p:cNvCxnSpPr>
            <a:cxnSpLocks/>
          </p:cNvCxnSpPr>
          <p:nvPr/>
        </p:nvCxnSpPr>
        <p:spPr>
          <a:xfrm>
            <a:off x="3736072" y="935017"/>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8741750"/>
      </p:ext>
    </p:extLst>
  </p:cSld>
  <p:clrMapOvr>
    <a:masterClrMapping/>
  </p:clrMapOvr>
  <mc:AlternateContent xmlns:mc="http://schemas.openxmlformats.org/markup-compatibility/2006" xmlns:p14="http://schemas.microsoft.com/office/powerpoint/2010/main">
    <mc:Choice Requires="p14">
      <p:transition p14:dur="0" advTm="5146"/>
    </mc:Choice>
    <mc:Fallback xmlns="">
      <p:transition advTm="514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User Autentification-eMAIL.png"/>
          <p:cNvPicPr>
            <a:picLocks noGrp="1" noChangeAspect="1"/>
          </p:cNvPicPr>
          <p:nvPr>
            <p:ph type="pic" sz="quarter" idx="28"/>
          </p:nvPr>
        </p:nvPicPr>
        <p:blipFill>
          <a:blip r:embed="rId3" cstate="email">
            <a:extLst>
              <a:ext uri="{28A0092B-C50C-407E-A947-70E740481C1C}">
                <a14:useLocalDpi xmlns:a14="http://schemas.microsoft.com/office/drawing/2010/main"/>
              </a:ext>
            </a:extLst>
          </a:blip>
          <a:srcRect/>
          <a:stretch>
            <a:fillRect/>
          </a:stretch>
        </p:blipFill>
        <p:spPr>
          <a:xfrm>
            <a:off x="5127656" y="-1522864"/>
            <a:ext cx="1492221" cy="3558626"/>
          </a:xfrm>
        </p:spPr>
      </p:pic>
      <p:pic>
        <p:nvPicPr>
          <p:cNvPr id="25" name="Picture Placeholder 24" descr="d05_application-panel.png"/>
          <p:cNvPicPr>
            <a:picLocks noGrp="1" noChangeAspect="1"/>
          </p:cNvPicPr>
          <p:nvPr>
            <p:ph type="pic" sz="quarter" idx="30"/>
          </p:nvPr>
        </p:nvPicPr>
        <p:blipFill>
          <a:blip r:embed="rId4" cstate="email">
            <a:extLst>
              <a:ext uri="{28A0092B-C50C-407E-A947-70E740481C1C}">
                <a14:useLocalDpi xmlns:a14="http://schemas.microsoft.com/office/drawing/2010/main"/>
              </a:ext>
            </a:extLst>
          </a:blip>
          <a:srcRect/>
          <a:stretch>
            <a:fillRect/>
          </a:stretch>
        </p:blipFill>
        <p:spPr>
          <a:xfrm>
            <a:off x="7211546" y="5233785"/>
            <a:ext cx="1492221" cy="3558626"/>
          </a:xfrm>
        </p:spPr>
      </p:pic>
      <p:pic>
        <p:nvPicPr>
          <p:cNvPr id="19" name="Picture Placeholder 18" descr="User Autentification-PIN.png"/>
          <p:cNvPicPr>
            <a:picLocks noGrp="1" noChangeAspect="1"/>
          </p:cNvPicPr>
          <p:nvPr>
            <p:ph type="pic" sz="quarter" idx="31"/>
          </p:nvPr>
        </p:nvPicPr>
        <p:blipFill>
          <a:blip r:embed="rId5" cstate="email">
            <a:extLst>
              <a:ext uri="{28A0092B-C50C-407E-A947-70E740481C1C}">
                <a14:useLocalDpi xmlns:a14="http://schemas.microsoft.com/office/drawing/2010/main"/>
              </a:ext>
            </a:extLst>
          </a:blip>
          <a:srcRect/>
          <a:stretch>
            <a:fillRect/>
          </a:stretch>
        </p:blipFill>
        <p:spPr>
          <a:xfrm>
            <a:off x="7211546" y="251503"/>
            <a:ext cx="1492221" cy="3558626"/>
          </a:xfrm>
        </p:spPr>
      </p:pic>
      <p:pic>
        <p:nvPicPr>
          <p:cNvPr id="24" name="Espace réservé pour une image  23">
            <a:extLst>
              <a:ext uri="{FF2B5EF4-FFF2-40B4-BE49-F238E27FC236}">
                <a16:creationId xmlns:a16="http://schemas.microsoft.com/office/drawing/2014/main" xmlns="" id="{92D9CBF2-8F31-4EAE-BD33-2225214891D6}"/>
              </a:ext>
            </a:extLst>
          </p:cNvPr>
          <p:cNvPicPr>
            <a:picLocks noGrp="1" noChangeAspect="1"/>
          </p:cNvPicPr>
          <p:nvPr>
            <p:ph type="pic" sz="quarter" idx="29"/>
          </p:nvPr>
        </p:nvPicPr>
        <p:blipFill>
          <a:blip r:embed="rId6" cstate="email">
            <a:extLst>
              <a:ext uri="{28A0092B-C50C-407E-A947-70E740481C1C}">
                <a14:useLocalDpi xmlns:a14="http://schemas.microsoft.com/office/drawing/2010/main"/>
              </a:ext>
            </a:extLst>
          </a:blip>
          <a:srcRect/>
          <a:stretch>
            <a:fillRect/>
          </a:stretch>
        </p:blipFill>
        <p:spPr/>
      </p:pic>
      <p:pic>
        <p:nvPicPr>
          <p:cNvPr id="38" name="Image 37" descr="Une image contenant banc, personne, extérieur, terrain&#10;&#10;Description générée avec un niveau de confiance très élevé">
            <a:extLst>
              <a:ext uri="{FF2B5EF4-FFF2-40B4-BE49-F238E27FC236}">
                <a16:creationId xmlns:a16="http://schemas.microsoft.com/office/drawing/2014/main" xmlns="" id="{4ABEE09A-8F26-4EAB-9949-517830C2A0C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66396" y="2914738"/>
            <a:ext cx="2500932" cy="22685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9" name="ZoneTexte 38">
            <a:extLst>
              <a:ext uri="{FF2B5EF4-FFF2-40B4-BE49-F238E27FC236}">
                <a16:creationId xmlns:a16="http://schemas.microsoft.com/office/drawing/2014/main" xmlns="" id="{877850A0-62B5-42C9-A685-41F3A999F2F0}"/>
              </a:ext>
            </a:extLst>
          </p:cNvPr>
          <p:cNvSpPr txBox="1"/>
          <p:nvPr/>
        </p:nvSpPr>
        <p:spPr>
          <a:xfrm>
            <a:off x="714348" y="5429264"/>
            <a:ext cx="4286280" cy="523220"/>
          </a:xfrm>
          <a:prstGeom prst="rect">
            <a:avLst/>
          </a:prstGeom>
          <a:noFill/>
        </p:spPr>
        <p:txBody>
          <a:bodyPr wrap="square" rtlCol="0">
            <a:spAutoFit/>
          </a:bodyPr>
          <a:lstStyle/>
          <a:p>
            <a:pPr marL="285750" indent="-285750">
              <a:buFont typeface="Wingdings" panose="05000000000000000000" pitchFamily="2" charset="2"/>
              <a:buChar char="Ø"/>
            </a:pPr>
            <a:r>
              <a:rPr lang="en-US" sz="2800" b="1" dirty="0">
                <a:solidFill>
                  <a:schemeClr val="tx1">
                    <a:lumMod val="65000"/>
                    <a:lumOff val="35000"/>
                  </a:schemeClr>
                </a:solidFill>
              </a:rPr>
              <a:t>Latest HTML5 Technology</a:t>
            </a:r>
            <a:endParaRPr lang="fr-FR" sz="2800" b="1" dirty="0">
              <a:solidFill>
                <a:schemeClr val="tx1">
                  <a:lumMod val="65000"/>
                  <a:lumOff val="35000"/>
                </a:schemeClr>
              </a:solidFill>
            </a:endParaRPr>
          </a:p>
        </p:txBody>
      </p:sp>
      <p:sp>
        <p:nvSpPr>
          <p:cNvPr id="40" name="ZoneTexte 39">
            <a:extLst>
              <a:ext uri="{FF2B5EF4-FFF2-40B4-BE49-F238E27FC236}">
                <a16:creationId xmlns:a16="http://schemas.microsoft.com/office/drawing/2014/main" xmlns="" id="{3F5B128E-DFFF-4C34-8361-CFEDAE143E2E}"/>
              </a:ext>
            </a:extLst>
          </p:cNvPr>
          <p:cNvSpPr txBox="1"/>
          <p:nvPr/>
        </p:nvSpPr>
        <p:spPr>
          <a:xfrm>
            <a:off x="714353" y="5903898"/>
            <a:ext cx="4097795" cy="954107"/>
          </a:xfrm>
          <a:prstGeom prst="rect">
            <a:avLst/>
          </a:prstGeom>
          <a:noFill/>
        </p:spPr>
        <p:txBody>
          <a:bodyPr wrap="square" rtlCol="0">
            <a:spAutoFit/>
          </a:bodyPr>
          <a:lstStyle/>
          <a:p>
            <a:pPr marL="285750" indent="-285750">
              <a:buFont typeface="Wingdings" panose="05000000000000000000" pitchFamily="2" charset="2"/>
              <a:buChar char="Ø"/>
            </a:pPr>
            <a:r>
              <a:rPr lang="fr-FR" sz="2800" b="1" dirty="0" err="1">
                <a:solidFill>
                  <a:schemeClr val="tx1">
                    <a:lumMod val="65000"/>
                    <a:lumOff val="35000"/>
                  </a:schemeClr>
                </a:solidFill>
              </a:rPr>
              <a:t>Easily</a:t>
            </a:r>
            <a:r>
              <a:rPr lang="fr-FR" sz="2800" b="1" dirty="0">
                <a:solidFill>
                  <a:schemeClr val="tx1">
                    <a:lumMod val="65000"/>
                    <a:lumOff val="35000"/>
                  </a:schemeClr>
                </a:solidFill>
              </a:rPr>
              <a:t> </a:t>
            </a:r>
            <a:r>
              <a:rPr lang="fr-FR" sz="2800" b="1" dirty="0" err="1">
                <a:solidFill>
                  <a:schemeClr val="tx1">
                    <a:lumMod val="65000"/>
                    <a:lumOff val="35000"/>
                  </a:schemeClr>
                </a:solidFill>
              </a:rPr>
              <a:t>Print</a:t>
            </a:r>
            <a:r>
              <a:rPr lang="fr-FR" sz="2800" b="1" dirty="0">
                <a:solidFill>
                  <a:schemeClr val="tx1">
                    <a:lumMod val="65000"/>
                    <a:lumOff val="35000"/>
                  </a:schemeClr>
                </a:solidFill>
              </a:rPr>
              <a:t> and Transfer Files</a:t>
            </a:r>
          </a:p>
        </p:txBody>
      </p:sp>
      <p:sp>
        <p:nvSpPr>
          <p:cNvPr id="41" name="ZoneTexte 40">
            <a:extLst>
              <a:ext uri="{FF2B5EF4-FFF2-40B4-BE49-F238E27FC236}">
                <a16:creationId xmlns:a16="http://schemas.microsoft.com/office/drawing/2014/main" xmlns="" id="{069016D1-23D9-48D2-B9ED-504C8EEB7187}"/>
              </a:ext>
            </a:extLst>
          </p:cNvPr>
          <p:cNvSpPr txBox="1"/>
          <p:nvPr/>
        </p:nvSpPr>
        <p:spPr>
          <a:xfrm>
            <a:off x="857224" y="2143116"/>
            <a:ext cx="3412280" cy="523220"/>
          </a:xfrm>
          <a:prstGeom prst="rect">
            <a:avLst/>
          </a:prstGeom>
          <a:noFill/>
        </p:spPr>
        <p:txBody>
          <a:bodyPr wrap="square" rtlCol="0">
            <a:spAutoFit/>
          </a:bodyPr>
          <a:lstStyle/>
          <a:p>
            <a:pPr marL="342900" indent="-342900">
              <a:buFont typeface="Wingdings" panose="05000000000000000000" pitchFamily="2" charset="2"/>
              <a:buChar char="Ø"/>
            </a:pPr>
            <a:r>
              <a:rPr lang="fr-FR" sz="2800" b="1" dirty="0">
                <a:solidFill>
                  <a:schemeClr val="tx1">
                    <a:lumMod val="65000"/>
                    <a:lumOff val="35000"/>
                  </a:schemeClr>
                </a:solidFill>
              </a:rPr>
              <a:t>Secure Web Access</a:t>
            </a:r>
          </a:p>
        </p:txBody>
      </p:sp>
      <p:sp>
        <p:nvSpPr>
          <p:cNvPr id="4" name="ZoneTexte 3">
            <a:extLst>
              <a:ext uri="{FF2B5EF4-FFF2-40B4-BE49-F238E27FC236}">
                <a16:creationId xmlns:a16="http://schemas.microsoft.com/office/drawing/2014/main" xmlns="" id="{263A4D6B-EF95-4BA3-81D3-94B6217D1B65}"/>
              </a:ext>
            </a:extLst>
          </p:cNvPr>
          <p:cNvSpPr txBox="1"/>
          <p:nvPr/>
        </p:nvSpPr>
        <p:spPr>
          <a:xfrm>
            <a:off x="885292" y="1656242"/>
            <a:ext cx="3487745" cy="523220"/>
          </a:xfrm>
          <a:prstGeom prst="rect">
            <a:avLst/>
          </a:prstGeom>
          <a:noFill/>
        </p:spPr>
        <p:txBody>
          <a:bodyPr wrap="square" rtlCol="0">
            <a:spAutoFit/>
          </a:bodyPr>
          <a:lstStyle/>
          <a:p>
            <a:pPr marL="342900" indent="-342900">
              <a:buFont typeface="Wingdings" panose="05000000000000000000" pitchFamily="2" charset="2"/>
              <a:buChar char="Ø"/>
            </a:pPr>
            <a:r>
              <a:rPr lang="fr-FR" sz="2800" b="1" dirty="0" err="1">
                <a:solidFill>
                  <a:schemeClr val="tx2">
                    <a:lumMod val="75000"/>
                  </a:schemeClr>
                </a:solidFill>
              </a:rPr>
              <a:t>From</a:t>
            </a:r>
            <a:r>
              <a:rPr lang="fr-FR" sz="2800" b="1" dirty="0">
                <a:solidFill>
                  <a:schemeClr val="tx2">
                    <a:lumMod val="75000"/>
                  </a:schemeClr>
                </a:solidFill>
              </a:rPr>
              <a:t> </a:t>
            </a:r>
            <a:r>
              <a:rPr lang="fr-FR" sz="2800" b="1" dirty="0" err="1">
                <a:solidFill>
                  <a:schemeClr val="tx2">
                    <a:lumMod val="75000"/>
                  </a:schemeClr>
                </a:solidFill>
              </a:rPr>
              <a:t>Any</a:t>
            </a:r>
            <a:r>
              <a:rPr lang="fr-FR" sz="2800" b="1" dirty="0">
                <a:solidFill>
                  <a:schemeClr val="tx2">
                    <a:lumMod val="75000"/>
                  </a:schemeClr>
                </a:solidFill>
              </a:rPr>
              <a:t> </a:t>
            </a:r>
            <a:r>
              <a:rPr lang="fr-FR" sz="2800" b="1" dirty="0" err="1">
                <a:solidFill>
                  <a:schemeClr val="tx2">
                    <a:lumMod val="75000"/>
                  </a:schemeClr>
                </a:solidFill>
              </a:rPr>
              <a:t>Device</a:t>
            </a:r>
            <a:endParaRPr lang="fr-FR" sz="2800" b="1" dirty="0">
              <a:solidFill>
                <a:schemeClr val="tx2">
                  <a:lumMod val="75000"/>
                </a:schemeClr>
              </a:solidFill>
            </a:endParaRPr>
          </a:p>
        </p:txBody>
      </p:sp>
      <p:sp>
        <p:nvSpPr>
          <p:cNvPr id="3" name="Rectangle 2">
            <a:extLst>
              <a:ext uri="{FF2B5EF4-FFF2-40B4-BE49-F238E27FC236}">
                <a16:creationId xmlns:a16="http://schemas.microsoft.com/office/drawing/2014/main" xmlns="" id="{01F6A395-E8BD-4C81-89E8-3B7D4B8DB0B4}"/>
              </a:ext>
            </a:extLst>
          </p:cNvPr>
          <p:cNvSpPr/>
          <p:nvPr/>
        </p:nvSpPr>
        <p:spPr>
          <a:xfrm>
            <a:off x="59339" y="884233"/>
            <a:ext cx="4869852" cy="830997"/>
          </a:xfrm>
          <a:prstGeom prst="rect">
            <a:avLst/>
          </a:prstGeom>
        </p:spPr>
        <p:txBody>
          <a:bodyPr wrap="square">
            <a:spAutoFit/>
          </a:bodyPr>
          <a:lstStyle/>
          <a:p>
            <a:pPr algn="ctr"/>
            <a:r>
              <a:rPr lang="en-US" sz="2400" b="1" dirty="0">
                <a:solidFill>
                  <a:schemeClr val="tx2"/>
                </a:solidFill>
              </a:rPr>
              <a:t>WITH HTML5 AND REMOTEAPP WEB CLIENTS</a:t>
            </a:r>
            <a:endParaRPr lang="en-US" sz="2400" dirty="0">
              <a:solidFill>
                <a:schemeClr val="tx2"/>
              </a:solidFill>
            </a:endParaRPr>
          </a:p>
        </p:txBody>
      </p:sp>
      <p:cxnSp>
        <p:nvCxnSpPr>
          <p:cNvPr id="18" name="Straight Connector 18">
            <a:extLst>
              <a:ext uri="{FF2B5EF4-FFF2-40B4-BE49-F238E27FC236}">
                <a16:creationId xmlns:a16="http://schemas.microsoft.com/office/drawing/2014/main" xmlns="" id="{C3FA8D97-C06D-43A9-A3BB-D6C156E0ED96}"/>
              </a:ext>
            </a:extLst>
          </p:cNvPr>
          <p:cNvCxnSpPr>
            <a:cxnSpLocks/>
          </p:cNvCxnSpPr>
          <p:nvPr/>
        </p:nvCxnSpPr>
        <p:spPr>
          <a:xfrm>
            <a:off x="1676579" y="757810"/>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64798" y="1780"/>
            <a:ext cx="6379872" cy="707285"/>
          </a:xfrm>
        </p:spPr>
        <p:txBody>
          <a:bodyPr>
            <a:normAutofit fontScale="90000"/>
          </a:bodyPr>
          <a:lstStyle/>
          <a:p>
            <a:pPr algn="ctr"/>
            <a:r>
              <a:rPr lang="en-US" b="1" dirty="0">
                <a:effectLst>
                  <a:outerShdw blurRad="38100" dist="38100" dir="2700000" algn="tl">
                    <a:srgbClr val="000000">
                      <a:alpha val="43137"/>
                    </a:srgbClr>
                  </a:outerShdw>
                </a:effectLst>
              </a:rPr>
              <a:t>Cross-platform Connectivity</a:t>
            </a:r>
            <a:endParaRPr lang="fr-F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40000"/>
                <a:lumOff val="60000"/>
              </a:schemeClr>
            </a:gs>
            <a:gs pos="99000">
              <a:schemeClr val="accent1">
                <a:lumMod val="95000"/>
                <a:lumOff val="5000"/>
              </a:schemeClr>
            </a:gs>
            <a:gs pos="100000">
              <a:schemeClr val="accent1">
                <a:lumMod val="60000"/>
              </a:schemeClr>
            </a:gs>
          </a:gsLst>
          <a:lin ang="5400000" scaled="0"/>
          <a:tileRect/>
        </a:gra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571472" y="142852"/>
            <a:ext cx="7886700" cy="985837"/>
          </a:xfrm>
        </p:spPr>
        <p:txBody>
          <a:bodyPr>
            <a:noAutofit/>
          </a:bodyPr>
          <a:lstStyle/>
          <a:p>
            <a:r>
              <a:rPr lang="fr-FR" dirty="0" smtClean="0">
                <a:solidFill>
                  <a:schemeClr val="bg1"/>
                </a:solidFill>
                <a:effectLst>
                  <a:outerShdw blurRad="38100" dist="38100" dir="2700000" algn="tl">
                    <a:srgbClr val="000000">
                      <a:alpha val="43137"/>
                    </a:srgbClr>
                  </a:outerShdw>
                </a:effectLst>
              </a:rPr>
              <a:t>TSplus </a:t>
            </a:r>
            <a:r>
              <a:rPr lang="fr-FR" dirty="0" err="1">
                <a:solidFill>
                  <a:schemeClr val="bg1"/>
                </a:solidFill>
                <a:effectLst>
                  <a:outerShdw blurRad="38100" dist="38100" dir="2700000" algn="tl">
                    <a:srgbClr val="000000">
                      <a:alpha val="43137"/>
                    </a:srgbClr>
                  </a:outerShdw>
                </a:effectLst>
              </a:rPr>
              <a:t>RemoteApp</a:t>
            </a:r>
            <a:r>
              <a:rPr lang="fr-FR" dirty="0">
                <a:solidFill>
                  <a:schemeClr val="bg1"/>
                </a:solidFill>
                <a:effectLst>
                  <a:outerShdw blurRad="38100" dist="38100" dir="2700000" algn="tl">
                    <a:srgbClr val="000000">
                      <a:alpha val="43137"/>
                    </a:srgbClr>
                  </a:outerShdw>
                </a:effectLst>
              </a:rPr>
              <a:t> on Client</a:t>
            </a:r>
          </a:p>
        </p:txBody>
      </p:sp>
      <p:sp>
        <p:nvSpPr>
          <p:cNvPr id="17" name="Text Placeholder 16"/>
          <p:cNvSpPr>
            <a:spLocks noGrp="1"/>
          </p:cNvSpPr>
          <p:nvPr>
            <p:ph type="body" sz="quarter" idx="4294967295"/>
          </p:nvPr>
        </p:nvSpPr>
        <p:spPr>
          <a:xfrm>
            <a:off x="0" y="1142984"/>
            <a:ext cx="9144000" cy="611188"/>
          </a:xfrm>
        </p:spPr>
        <p:txBody>
          <a:bodyPr>
            <a:normAutofit/>
          </a:bodyPr>
          <a:lstStyle/>
          <a:p>
            <a:pPr marL="0" indent="0" algn="ctr">
              <a:buNone/>
            </a:pPr>
            <a:r>
              <a:rPr lang="fr-FR" sz="2400" dirty="0">
                <a:solidFill>
                  <a:schemeClr val="bg1"/>
                </a:solidFill>
              </a:rPr>
              <a:t>Launch </a:t>
            </a:r>
            <a:r>
              <a:rPr lang="fr-FR" sz="2400" dirty="0" err="1">
                <a:solidFill>
                  <a:schemeClr val="bg1"/>
                </a:solidFill>
              </a:rPr>
              <a:t>Remote</a:t>
            </a:r>
            <a:r>
              <a:rPr lang="fr-FR" sz="2400" dirty="0">
                <a:solidFill>
                  <a:schemeClr val="bg1"/>
                </a:solidFill>
              </a:rPr>
              <a:t> Applications as Integrated Programs </a:t>
            </a:r>
          </a:p>
        </p:txBody>
      </p:sp>
      <p:pic>
        <p:nvPicPr>
          <p:cNvPr id="7" name="Picture Placeholder 53" descr="RemoteAppOnclient.png">
            <a:extLst>
              <a:ext uri="{FF2B5EF4-FFF2-40B4-BE49-F238E27FC236}">
                <a16:creationId xmlns:a16="http://schemas.microsoft.com/office/drawing/2014/main" xmlns="" id="{8A215C4F-49AD-43DE-881C-3A1431F0CF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3174" y="2272491"/>
            <a:ext cx="2842335" cy="4159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 15" descr="Une image contenant capture d’écran&#10;&#10;Description générée avec un niveau de confiance très élevé">
            <a:extLst>
              <a:ext uri="{FF2B5EF4-FFF2-40B4-BE49-F238E27FC236}">
                <a16:creationId xmlns:a16="http://schemas.microsoft.com/office/drawing/2014/main" xmlns="" id="{88A94749-B5AA-45FE-AB1F-2ABB2C323A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89644" y="3429000"/>
            <a:ext cx="1939810" cy="2436944"/>
          </a:xfrm>
          <a:prstGeom prst="rect">
            <a:avLst/>
          </a:prstGeom>
        </p:spPr>
      </p:pic>
      <p:pic>
        <p:nvPicPr>
          <p:cNvPr id="10" name="Image 9" descr="Une image contenant équipement électronique&#10;&#10;Description générée avec un niveau de confiance élevé">
            <a:extLst>
              <a:ext uri="{FF2B5EF4-FFF2-40B4-BE49-F238E27FC236}">
                <a16:creationId xmlns:a16="http://schemas.microsoft.com/office/drawing/2014/main" xmlns="" id="{8547A606-088F-4C4A-AFD9-A2B73D73D1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71604" y="1714488"/>
            <a:ext cx="5715040" cy="439078"/>
          </a:xfrm>
          <a:prstGeom prst="rect">
            <a:avLst/>
          </a:prstGeom>
        </p:spPr>
      </p:pic>
      <p:sp>
        <p:nvSpPr>
          <p:cNvPr id="2" name="ZoneTexte 1">
            <a:extLst>
              <a:ext uri="{FF2B5EF4-FFF2-40B4-BE49-F238E27FC236}">
                <a16:creationId xmlns:a16="http://schemas.microsoft.com/office/drawing/2014/main" xmlns="" id="{BA3976F8-3202-43A0-9890-78DAA2647DB6}"/>
              </a:ext>
            </a:extLst>
          </p:cNvPr>
          <p:cNvSpPr txBox="1"/>
          <p:nvPr/>
        </p:nvSpPr>
        <p:spPr>
          <a:xfrm>
            <a:off x="142844" y="3429000"/>
            <a:ext cx="2746350" cy="954107"/>
          </a:xfrm>
          <a:prstGeom prst="rect">
            <a:avLst/>
          </a:prstGeom>
          <a:noFill/>
        </p:spPr>
        <p:txBody>
          <a:bodyPr wrap="square" rtlCol="0">
            <a:spAutoFit/>
          </a:bodyPr>
          <a:lstStyle/>
          <a:p>
            <a:pPr marL="285750" indent="-285750">
              <a:buFont typeface="Wingdings" panose="05000000000000000000" pitchFamily="2" charset="2"/>
              <a:buChar char="Ø"/>
            </a:pPr>
            <a:r>
              <a:rPr lang="fr-FR" sz="2800" dirty="0"/>
              <a:t>On the Start Menu</a:t>
            </a:r>
          </a:p>
        </p:txBody>
      </p:sp>
      <p:sp>
        <p:nvSpPr>
          <p:cNvPr id="3" name="ZoneTexte 2">
            <a:extLst>
              <a:ext uri="{FF2B5EF4-FFF2-40B4-BE49-F238E27FC236}">
                <a16:creationId xmlns:a16="http://schemas.microsoft.com/office/drawing/2014/main" xmlns="" id="{A6D235BB-27BF-48FF-A69A-AC28406C7B8D}"/>
              </a:ext>
            </a:extLst>
          </p:cNvPr>
          <p:cNvSpPr txBox="1"/>
          <p:nvPr/>
        </p:nvSpPr>
        <p:spPr>
          <a:xfrm>
            <a:off x="6929454" y="4500570"/>
            <a:ext cx="2101123" cy="1661993"/>
          </a:xfrm>
          <a:prstGeom prst="rect">
            <a:avLst/>
          </a:prstGeom>
          <a:noFill/>
        </p:spPr>
        <p:txBody>
          <a:bodyPr wrap="square" rtlCol="0">
            <a:spAutoFit/>
          </a:bodyPr>
          <a:lstStyle/>
          <a:p>
            <a:pPr marL="285750" indent="-285750">
              <a:buFont typeface="Wingdings" panose="05000000000000000000" pitchFamily="2" charset="2"/>
              <a:buChar char="Ø"/>
            </a:pPr>
            <a:r>
              <a:rPr lang="fr-FR" sz="2800" dirty="0" err="1"/>
              <a:t>With</a:t>
            </a:r>
            <a:r>
              <a:rPr lang="fr-FR" sz="2800" dirty="0"/>
              <a:t> a </a:t>
            </a:r>
            <a:r>
              <a:rPr lang="fr-FR" sz="2800" dirty="0" err="1"/>
              <a:t>Systray</a:t>
            </a:r>
            <a:r>
              <a:rPr lang="fr-FR" sz="2800" dirty="0"/>
              <a:t> Icon</a:t>
            </a:r>
          </a:p>
          <a:p>
            <a:endParaRPr lang="fr-FR" dirty="0"/>
          </a:p>
        </p:txBody>
      </p:sp>
    </p:spTree>
    <p:extLst>
      <p:ext uri="{BB962C8B-B14F-4D97-AF65-F5344CB8AC3E}">
        <p14:creationId xmlns:p14="http://schemas.microsoft.com/office/powerpoint/2010/main" val="10553251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4C5D4F-4198-445A-BE10-B6BC5F3BCDB5}"/>
              </a:ext>
            </a:extLst>
          </p:cNvPr>
          <p:cNvSpPr/>
          <p:nvPr/>
        </p:nvSpPr>
        <p:spPr>
          <a:xfrm>
            <a:off x="2716308" y="31825"/>
            <a:ext cx="3711395" cy="707886"/>
          </a:xfrm>
          <a:prstGeom prst="rect">
            <a:avLst/>
          </a:prstGeom>
        </p:spPr>
        <p:txBody>
          <a:bodyPr wrap="square">
            <a:spAutoFit/>
          </a:bodyPr>
          <a:lstStyle/>
          <a:p>
            <a:pPr algn="ctr"/>
            <a:r>
              <a:rPr lang="en-US" sz="4000" b="1" dirty="0">
                <a:solidFill>
                  <a:srgbClr val="FD8003"/>
                </a:solidFill>
                <a:effectLst>
                  <a:outerShdw blurRad="38100" dist="38100" dir="2700000" algn="tl">
                    <a:srgbClr val="000000">
                      <a:alpha val="43137"/>
                    </a:srgbClr>
                  </a:outerShdw>
                </a:effectLst>
              </a:rPr>
              <a:t>Generated client</a:t>
            </a:r>
            <a:endParaRPr lang="fr-FR" sz="4000" b="1" dirty="0">
              <a:solidFill>
                <a:srgbClr val="FD8003"/>
              </a:solidFill>
              <a:effectLst>
                <a:outerShdw blurRad="38100" dist="38100" dir="2700000" algn="tl">
                  <a:srgbClr val="000000">
                    <a:alpha val="43137"/>
                  </a:srgbClr>
                </a:outerShdw>
              </a:effectLst>
            </a:endParaRPr>
          </a:p>
        </p:txBody>
      </p:sp>
      <p:pic>
        <p:nvPicPr>
          <p:cNvPr id="7" name="Image 6">
            <a:extLst>
              <a:ext uri="{FF2B5EF4-FFF2-40B4-BE49-F238E27FC236}">
                <a16:creationId xmlns:a16="http://schemas.microsoft.com/office/drawing/2014/main" xmlns="" id="{758A2FC7-9551-4AA6-93BB-353D30C070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96" y="875490"/>
            <a:ext cx="8286808" cy="5774099"/>
          </a:xfrm>
          <a:prstGeom prst="rect">
            <a:avLst/>
          </a:prstGeom>
          <a:ln>
            <a:noFill/>
          </a:ln>
          <a:effectLst>
            <a:outerShdw blurRad="63500" sx="102000" sy="102000" algn="ctr" rotWithShape="0">
              <a:prstClr val="black">
                <a:alpha val="40000"/>
              </a:prstClr>
            </a:outerShdw>
          </a:effectLst>
        </p:spPr>
      </p:pic>
      <p:sp>
        <p:nvSpPr>
          <p:cNvPr id="8" name="ZoneTexte 7">
            <a:extLst>
              <a:ext uri="{FF2B5EF4-FFF2-40B4-BE49-F238E27FC236}">
                <a16:creationId xmlns:a16="http://schemas.microsoft.com/office/drawing/2014/main" xmlns="" id="{4D750626-9E94-4126-8B33-F7C52486E543}"/>
              </a:ext>
            </a:extLst>
          </p:cNvPr>
          <p:cNvSpPr txBox="1"/>
          <p:nvPr/>
        </p:nvSpPr>
        <p:spPr>
          <a:xfrm>
            <a:off x="1832955" y="5193784"/>
            <a:ext cx="5478095"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fr-FR" sz="2800" dirty="0" err="1">
                <a:effectLst>
                  <a:outerShdw blurRad="38100" dist="38100" dir="2700000" algn="tl">
                    <a:srgbClr val="000000">
                      <a:alpha val="43137"/>
                    </a:srgbClr>
                  </a:outerShdw>
                </a:effectLst>
              </a:rPr>
              <a:t>Connect</a:t>
            </a:r>
            <a:r>
              <a:rPr lang="fr-FR" sz="2800" dirty="0">
                <a:effectLst>
                  <a:outerShdw blurRad="38100" dist="38100" dir="2700000" algn="tl">
                    <a:srgbClr val="000000">
                      <a:alpha val="43137"/>
                    </a:srgbClr>
                  </a:outerShdw>
                </a:effectLst>
              </a:rPr>
              <a:t> </a:t>
            </a:r>
            <a:r>
              <a:rPr lang="fr-FR" sz="2800" dirty="0" err="1">
                <a:effectLst>
                  <a:outerShdw blurRad="38100" dist="38100" dir="2700000" algn="tl">
                    <a:srgbClr val="000000">
                      <a:alpha val="43137"/>
                    </a:srgbClr>
                  </a:outerShdw>
                </a:effectLst>
              </a:rPr>
              <a:t>with</a:t>
            </a:r>
            <a:r>
              <a:rPr lang="fr-FR" sz="2800" dirty="0">
                <a:effectLst>
                  <a:outerShdw blurRad="38100" dist="38100" dir="2700000" algn="tl">
                    <a:srgbClr val="000000">
                      <a:alpha val="43137"/>
                    </a:srgbClr>
                  </a:outerShdw>
                </a:effectLst>
              </a:rPr>
              <a:t> </a:t>
            </a:r>
            <a:r>
              <a:rPr lang="fr-FR" sz="2800" dirty="0" err="1">
                <a:effectLst>
                  <a:outerShdw blurRad="38100" dist="38100" dir="2700000" algn="tl">
                    <a:srgbClr val="000000">
                      <a:alpha val="43137"/>
                    </a:srgbClr>
                  </a:outerShdw>
                </a:effectLst>
              </a:rPr>
              <a:t>Remote</a:t>
            </a:r>
            <a:r>
              <a:rPr lang="fr-FR" sz="2800" dirty="0">
                <a:effectLst>
                  <a:outerShdw blurRad="38100" dist="38100" dir="2700000" algn="tl">
                    <a:srgbClr val="000000">
                      <a:alpha val="43137"/>
                    </a:srgbClr>
                  </a:outerShdw>
                </a:effectLst>
              </a:rPr>
              <a:t> Desktop, </a:t>
            </a:r>
            <a:r>
              <a:rPr lang="fr-FR" sz="2800" dirty="0" err="1">
                <a:effectLst>
                  <a:outerShdw blurRad="38100" dist="38100" dir="2700000" algn="tl">
                    <a:srgbClr val="000000">
                      <a:alpha val="43137"/>
                    </a:srgbClr>
                  </a:outerShdw>
                </a:effectLst>
              </a:rPr>
              <a:t>RemoteApp</a:t>
            </a:r>
            <a:r>
              <a:rPr lang="fr-FR" sz="2800" dirty="0">
                <a:effectLst>
                  <a:outerShdw blurRad="38100" dist="38100" dir="2700000" algn="tl">
                    <a:srgbClr val="000000">
                      <a:alpha val="43137"/>
                    </a:srgbClr>
                  </a:outerShdw>
                </a:effectLst>
              </a:rPr>
              <a:t> or </a:t>
            </a:r>
            <a:r>
              <a:rPr lang="fr-FR" sz="2800" dirty="0" err="1">
                <a:effectLst>
                  <a:outerShdw blurRad="38100" dist="38100" dir="2700000" algn="tl">
                    <a:srgbClr val="000000">
                      <a:alpha val="43137"/>
                    </a:srgbClr>
                  </a:outerShdw>
                </a:effectLst>
              </a:rPr>
              <a:t>Seamless</a:t>
            </a:r>
            <a:r>
              <a:rPr lang="fr-FR" sz="2800" dirty="0">
                <a:effectLst>
                  <a:outerShdw blurRad="38100" dist="38100" dir="2700000" algn="tl">
                    <a:srgbClr val="000000">
                      <a:alpha val="43137"/>
                    </a:srgbClr>
                  </a:outerShdw>
                </a:effectLst>
              </a:rPr>
              <a:t> Clients</a:t>
            </a:r>
          </a:p>
        </p:txBody>
      </p:sp>
    </p:spTree>
    <p:extLst>
      <p:ext uri="{BB962C8B-B14F-4D97-AF65-F5344CB8AC3E}">
        <p14:creationId xmlns:p14="http://schemas.microsoft.com/office/powerpoint/2010/main" val="121343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xmlns="" id="{F432F4E8-8F83-446E-BA23-CBF66D896588}"/>
              </a:ext>
            </a:extLst>
          </p:cNvPr>
          <p:cNvSpPr/>
          <p:nvPr/>
        </p:nvSpPr>
        <p:spPr>
          <a:xfrm>
            <a:off x="4764883" y="6453702"/>
            <a:ext cx="4125044" cy="262032"/>
          </a:xfrm>
          <a:prstGeom prst="ellipse">
            <a:avLst/>
          </a:prstGeom>
          <a:gradFill flip="none" rotWithShape="1">
            <a:gsLst>
              <a:gs pos="100000">
                <a:schemeClr val="bg1">
                  <a:alpha val="0"/>
                </a:schemeClr>
              </a:gs>
              <a:gs pos="0">
                <a:schemeClr val="bg1">
                  <a:lumMod val="7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xmlns="" id="{317FA637-BC42-4578-A803-D54FFC6487CD}"/>
              </a:ext>
            </a:extLst>
          </p:cNvPr>
          <p:cNvSpPr>
            <a:spLocks noGrp="1"/>
          </p:cNvSpPr>
          <p:nvPr>
            <p:ph type="title"/>
          </p:nvPr>
        </p:nvSpPr>
        <p:spPr>
          <a:xfrm>
            <a:off x="-10159" y="11"/>
            <a:ext cx="5082229" cy="1284335"/>
          </a:xfrm>
        </p:spPr>
        <p:txBody>
          <a:bodyPr>
            <a:normAutofit fontScale="90000"/>
          </a:bodyPr>
          <a:lstStyle/>
          <a:p>
            <a:r>
              <a:rPr lang="en-US" sz="3600" b="1" dirty="0"/>
              <a:t>  </a:t>
            </a:r>
            <a:r>
              <a:rPr lang="en-US" b="1" dirty="0">
                <a:effectLst>
                  <a:outerShdw blurRad="38100" dist="38100" dir="2700000" algn="tl">
                    <a:srgbClr val="000000">
                      <a:alpha val="43137"/>
                    </a:srgbClr>
                  </a:outerShdw>
                </a:effectLst>
              </a:rPr>
              <a:t>Be </a:t>
            </a:r>
            <a:r>
              <a:rPr lang="en-US" b="1" dirty="0" smtClean="0">
                <a:effectLst>
                  <a:outerShdw blurRad="38100" dist="38100" dir="2700000" algn="tl">
                    <a:srgbClr val="000000">
                      <a:alpha val="43137"/>
                    </a:srgbClr>
                  </a:outerShdw>
                </a:effectLst>
              </a:rPr>
              <a:t>Mobile: Discover </a:t>
            </a:r>
            <a:r>
              <a:rPr lang="en-US" b="1" dirty="0">
                <a:effectLst>
                  <a:outerShdw blurRad="38100" dist="38100" dir="2700000" algn="tl">
                    <a:srgbClr val="000000">
                      <a:alpha val="43137"/>
                    </a:srgbClr>
                  </a:outerShdw>
                </a:effectLst>
              </a:rPr>
              <a:t>The TSplus APP</a:t>
            </a:r>
          </a:p>
        </p:txBody>
      </p:sp>
      <p:sp>
        <p:nvSpPr>
          <p:cNvPr id="14" name="Text Placeholder 13">
            <a:extLst>
              <a:ext uri="{FF2B5EF4-FFF2-40B4-BE49-F238E27FC236}">
                <a16:creationId xmlns:a16="http://schemas.microsoft.com/office/drawing/2014/main" xmlns="" id="{930930D2-FFB0-4D0E-8D68-125BF55659BF}"/>
              </a:ext>
            </a:extLst>
          </p:cNvPr>
          <p:cNvSpPr>
            <a:spLocks noGrp="1"/>
          </p:cNvSpPr>
          <p:nvPr>
            <p:ph type="body" sz="quarter" idx="20"/>
          </p:nvPr>
        </p:nvSpPr>
        <p:spPr>
          <a:xfrm>
            <a:off x="91688" y="4573424"/>
            <a:ext cx="4859697" cy="690762"/>
          </a:xfrm>
        </p:spPr>
        <p:txBody>
          <a:bodyPr/>
          <a:lstStyle/>
          <a:p>
            <a:pPr algn="ctr"/>
            <a:r>
              <a:rPr lang="en-US" sz="2000" dirty="0"/>
              <a:t>Secure Mobile Remote Access </a:t>
            </a:r>
          </a:p>
          <a:p>
            <a:pPr algn="ctr"/>
            <a:r>
              <a:rPr lang="en-US" sz="2000" dirty="0"/>
              <a:t>on ANY MOBILE DEVICE</a:t>
            </a:r>
          </a:p>
        </p:txBody>
      </p:sp>
      <p:sp>
        <p:nvSpPr>
          <p:cNvPr id="12" name="Text Placeholder 11">
            <a:extLst>
              <a:ext uri="{FF2B5EF4-FFF2-40B4-BE49-F238E27FC236}">
                <a16:creationId xmlns:a16="http://schemas.microsoft.com/office/drawing/2014/main" xmlns="" id="{2A394717-5262-4EB0-ACFC-2C8846106443}"/>
              </a:ext>
            </a:extLst>
          </p:cNvPr>
          <p:cNvSpPr>
            <a:spLocks noGrp="1"/>
          </p:cNvSpPr>
          <p:nvPr>
            <p:ph type="body" sz="quarter" idx="15"/>
          </p:nvPr>
        </p:nvSpPr>
        <p:spPr>
          <a:xfrm>
            <a:off x="20586" y="1277209"/>
            <a:ext cx="4772790" cy="463047"/>
          </a:xfrm>
        </p:spPr>
        <p:txBody>
          <a:bodyPr/>
          <a:lstStyle/>
          <a:p>
            <a:r>
              <a:rPr lang="en-US" sz="2000" dirty="0"/>
              <a:t>WORK WHEREVER YOU ARE, WHENEVER YOU WANT</a:t>
            </a:r>
            <a:endParaRPr lang="fr-FR" sz="2000" dirty="0"/>
          </a:p>
        </p:txBody>
      </p:sp>
      <p:cxnSp>
        <p:nvCxnSpPr>
          <p:cNvPr id="19" name="Straight Connector 18">
            <a:extLst>
              <a:ext uri="{FF2B5EF4-FFF2-40B4-BE49-F238E27FC236}">
                <a16:creationId xmlns:a16="http://schemas.microsoft.com/office/drawing/2014/main" xmlns="" id="{BDE427D0-67CB-4AC5-A04E-6716691C4450}"/>
              </a:ext>
            </a:extLst>
          </p:cNvPr>
          <p:cNvCxnSpPr>
            <a:cxnSpLocks/>
          </p:cNvCxnSpPr>
          <p:nvPr/>
        </p:nvCxnSpPr>
        <p:spPr>
          <a:xfrm>
            <a:off x="1590057" y="1284346"/>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Image 5" descr="Une image contenant personne, tenant, intérieur, téléphone mobile&#10;&#10;Description générée avec un niveau de confiance élevé">
            <a:extLst>
              <a:ext uri="{FF2B5EF4-FFF2-40B4-BE49-F238E27FC236}">
                <a16:creationId xmlns:a16="http://schemas.microsoft.com/office/drawing/2014/main" xmlns="" id="{053368B2-13DC-4DBF-A6D0-F7C1B79798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4806546" y="4"/>
            <a:ext cx="4337459" cy="685799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8" name="Picture 17" descr="téléchargement.png"/>
          <p:cNvPicPr>
            <a:picLocks noChangeAspect="1"/>
          </p:cNvPicPr>
          <p:nvPr/>
        </p:nvPicPr>
        <p:blipFill>
          <a:blip r:embed="rId5"/>
          <a:stretch>
            <a:fillRect/>
          </a:stretch>
        </p:blipFill>
        <p:spPr>
          <a:xfrm>
            <a:off x="3662658" y="5975161"/>
            <a:ext cx="1288733" cy="534838"/>
          </a:xfrm>
          <a:prstGeom prst="roundRect">
            <a:avLst/>
          </a:prstGeom>
        </p:spPr>
      </p:pic>
      <p:pic>
        <p:nvPicPr>
          <p:cNvPr id="23" name="Picture 22" descr="kisspng-iphone-google-play-app-store-apple-mobile-png-5acba0c8e82003.2228248415232944089508.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993115" y="5975172"/>
            <a:ext cx="1371600" cy="534473"/>
          </a:xfrm>
          <a:prstGeom prst="rect">
            <a:avLst/>
          </a:prstGeom>
        </p:spPr>
      </p:pic>
      <p:pic>
        <p:nvPicPr>
          <p:cNvPr id="24" name="Picture 23" descr="kisspng-iphone-google-play-app-store-apple-mobile-png-5acba0c8e82003.2228248415232944089508.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495028" y="5975172"/>
            <a:ext cx="1200150" cy="558077"/>
          </a:xfrm>
          <a:prstGeom prst="rect">
            <a:avLst/>
          </a:prstGeom>
        </p:spPr>
      </p:pic>
      <p:pic>
        <p:nvPicPr>
          <p:cNvPr id="3" name="Image 2" descr="Une image contenant ordinateur, équipement électronique, moniteur, intérieur&#10;&#10;Description générée avec un niveau de confiance très élevé">
            <a:extLst>
              <a:ext uri="{FF2B5EF4-FFF2-40B4-BE49-F238E27FC236}">
                <a16:creationId xmlns:a16="http://schemas.microsoft.com/office/drawing/2014/main" xmlns="" id="{324790D0-A7A7-4264-9819-24A98537CED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2976" y="2285992"/>
            <a:ext cx="2714644" cy="2125707"/>
          </a:xfrm>
          <a:prstGeom prst="rect">
            <a:avLst/>
          </a:prstGeom>
        </p:spPr>
      </p:pic>
      <p:pic>
        <p:nvPicPr>
          <p:cNvPr id="4" name="Image 3">
            <a:extLst>
              <a:ext uri="{FF2B5EF4-FFF2-40B4-BE49-F238E27FC236}">
                <a16:creationId xmlns:a16="http://schemas.microsoft.com/office/drawing/2014/main" xmlns="" id="{FB3BBB20-A315-4675-BFAF-900A0FFF07F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5981" y="5937700"/>
            <a:ext cx="1240983" cy="778045"/>
          </a:xfrm>
          <a:prstGeom prst="rect">
            <a:avLst/>
          </a:prstGeom>
          <a:ln w="127000" cap="sq">
            <a:solidFill>
              <a:srgbClr val="00206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1810709127"/>
      </p:ext>
    </p:extLst>
  </p:cSld>
  <p:clrMapOvr>
    <a:masterClrMapping/>
  </p:clrMapOvr>
  <mc:AlternateContent xmlns:mc="http://schemas.openxmlformats.org/markup-compatibility/2006" xmlns:p14="http://schemas.microsoft.com/office/powerpoint/2010/main">
    <mc:Choice Requires="p14">
      <p:transition p14:dur="0" advTm="4639"/>
    </mc:Choice>
    <mc:Fallback xmlns="">
      <p:transition advTm="463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628650" y="17464"/>
            <a:ext cx="7886700" cy="987425"/>
          </a:xfrm>
        </p:spPr>
        <p:txBody>
          <a:bodyPr>
            <a:normAutofit/>
          </a:bodyPr>
          <a:lstStyle/>
          <a:p>
            <a:r>
              <a:rPr lang="fr-FR" sz="4000" b="1" dirty="0">
                <a:solidFill>
                  <a:schemeClr val="accent1"/>
                </a:solidFill>
                <a:effectLst>
                  <a:outerShdw blurRad="38100" dist="38100" dir="2700000" algn="tl">
                    <a:srgbClr val="000000">
                      <a:alpha val="43137"/>
                    </a:srgbClr>
                  </a:outerShdw>
                </a:effectLst>
              </a:rPr>
              <a:t>TSplus Administration </a:t>
            </a:r>
            <a:r>
              <a:rPr lang="fr-FR" sz="4000" b="1" dirty="0" err="1">
                <a:solidFill>
                  <a:schemeClr val="accent1"/>
                </a:solidFill>
                <a:effectLst>
                  <a:outerShdw blurRad="38100" dist="38100" dir="2700000" algn="tl">
                    <a:srgbClr val="000000">
                      <a:alpha val="43137"/>
                    </a:srgbClr>
                  </a:outerShdw>
                </a:effectLst>
              </a:rPr>
              <a:t>Tool</a:t>
            </a:r>
            <a:endParaRPr lang="fr-FR" sz="4000" b="1" dirty="0">
              <a:solidFill>
                <a:schemeClr val="accent1"/>
              </a:solidFill>
              <a:effectLst>
                <a:outerShdw blurRad="38100" dist="38100" dir="2700000" algn="tl">
                  <a:srgbClr val="000000">
                    <a:alpha val="43137"/>
                  </a:srgbClr>
                </a:outerShdw>
              </a:effectLst>
            </a:endParaRPr>
          </a:p>
        </p:txBody>
      </p:sp>
      <p:sp>
        <p:nvSpPr>
          <p:cNvPr id="14" name="Text Placeholder 13"/>
          <p:cNvSpPr>
            <a:spLocks noGrp="1"/>
          </p:cNvSpPr>
          <p:nvPr>
            <p:ph type="body" sz="quarter" idx="4294967295"/>
          </p:nvPr>
        </p:nvSpPr>
        <p:spPr>
          <a:xfrm>
            <a:off x="500034" y="2214554"/>
            <a:ext cx="3299808" cy="461962"/>
          </a:xfrm>
        </p:spPr>
        <p:txBody>
          <a:bodyPr>
            <a:noAutofit/>
          </a:bodyPr>
          <a:lstStyle/>
          <a:p>
            <a:pPr marL="0" lvl="0" indent="0">
              <a:buNone/>
            </a:pPr>
            <a:r>
              <a:rPr lang="fr-FR" sz="2400" b="1" dirty="0" err="1">
                <a:solidFill>
                  <a:srgbClr val="FD8003"/>
                </a:solidFill>
              </a:rPr>
              <a:t>Easy</a:t>
            </a:r>
            <a:r>
              <a:rPr lang="fr-FR" sz="2400" b="1" dirty="0">
                <a:solidFill>
                  <a:srgbClr val="FD8003"/>
                </a:solidFill>
              </a:rPr>
              <a:t> and Central Management</a:t>
            </a:r>
          </a:p>
        </p:txBody>
      </p:sp>
      <p:sp>
        <p:nvSpPr>
          <p:cNvPr id="17" name="Text Placeholder 16"/>
          <p:cNvSpPr>
            <a:spLocks noGrp="1"/>
          </p:cNvSpPr>
          <p:nvPr>
            <p:ph type="body" sz="quarter" idx="4294967295"/>
          </p:nvPr>
        </p:nvSpPr>
        <p:spPr>
          <a:xfrm>
            <a:off x="1229921" y="1094381"/>
            <a:ext cx="6684169" cy="612775"/>
          </a:xfrm>
        </p:spPr>
        <p:txBody>
          <a:bodyPr>
            <a:normAutofit fontScale="85000" lnSpcReduction="10000"/>
          </a:bodyPr>
          <a:lstStyle/>
          <a:p>
            <a:pPr marL="0" indent="0">
              <a:buNone/>
            </a:pPr>
            <a:r>
              <a:rPr lang="fr-FR" sz="2800" dirty="0">
                <a:solidFill>
                  <a:schemeClr val="tx2"/>
                </a:solidFill>
              </a:rPr>
              <a:t>ONE INTERFACE TO MANAGE ALL SERVERS SETTINGS</a:t>
            </a:r>
          </a:p>
        </p:txBody>
      </p:sp>
      <p:sp>
        <p:nvSpPr>
          <p:cNvPr id="12" name="Text Placeholder 11"/>
          <p:cNvSpPr>
            <a:spLocks noGrp="1"/>
          </p:cNvSpPr>
          <p:nvPr>
            <p:ph type="body" sz="quarter" idx="4294967295"/>
          </p:nvPr>
        </p:nvSpPr>
        <p:spPr>
          <a:xfrm>
            <a:off x="428596" y="3571876"/>
            <a:ext cx="3786214" cy="2008187"/>
          </a:xfrm>
        </p:spPr>
        <p:txBody>
          <a:bodyPr anchor="ctr">
            <a:normAutofit fontScale="85000" lnSpcReduction="20000"/>
          </a:bodyPr>
          <a:lstStyle/>
          <a:p>
            <a:pPr marL="342900" lvl="0" indent="-342900">
              <a:lnSpc>
                <a:spcPct val="90000"/>
              </a:lnSpc>
              <a:spcBef>
                <a:spcPts val="1000"/>
              </a:spcBef>
              <a:buFont typeface="Wingdings" panose="05000000000000000000" pitchFamily="2" charset="2"/>
              <a:buChar char="Ø"/>
            </a:pPr>
            <a:r>
              <a:rPr lang="en-US" sz="2800" dirty="0"/>
              <a:t>Manage Users and Servers</a:t>
            </a:r>
          </a:p>
          <a:p>
            <a:pPr marL="342900" indent="-342900">
              <a:lnSpc>
                <a:spcPct val="90000"/>
              </a:lnSpc>
              <a:spcBef>
                <a:spcPts val="1000"/>
              </a:spcBef>
              <a:buFont typeface="Wingdings" panose="05000000000000000000" pitchFamily="2" charset="2"/>
              <a:buChar char="Ø"/>
            </a:pPr>
            <a:r>
              <a:rPr lang="en-US" sz="2800" dirty="0"/>
              <a:t>Assign &amp; Publish Applications</a:t>
            </a:r>
          </a:p>
          <a:p>
            <a:pPr marL="342900" lvl="0" indent="-342900">
              <a:lnSpc>
                <a:spcPct val="90000"/>
              </a:lnSpc>
              <a:spcBef>
                <a:spcPts val="1000"/>
              </a:spcBef>
              <a:buFont typeface="Wingdings" panose="05000000000000000000" pitchFamily="2" charset="2"/>
              <a:buChar char="Ø"/>
            </a:pPr>
            <a:r>
              <a:rPr lang="en-US" sz="2800" dirty="0"/>
              <a:t>Customize remote sessions</a:t>
            </a:r>
            <a:endParaRPr lang="fr-FR" sz="2800" dirty="0"/>
          </a:p>
          <a:p>
            <a:pPr>
              <a:buFont typeface="Wingdings" pitchFamily="2" charset="2"/>
              <a:buChar char="ü"/>
            </a:pPr>
            <a:endParaRPr lang="fr-FR" sz="2800" dirty="0"/>
          </a:p>
        </p:txBody>
      </p:sp>
      <p:pic>
        <p:nvPicPr>
          <p:cNvPr id="3" name="Image 2" descr="Une image contenant capture d’écran&#10;&#10;Description générée avec un niveau de confiance très élevé">
            <a:extLst>
              <a:ext uri="{FF2B5EF4-FFF2-40B4-BE49-F238E27FC236}">
                <a16:creationId xmlns:a16="http://schemas.microsoft.com/office/drawing/2014/main" xmlns="" id="{9EC3745F-1DEE-4E25-ABA1-5A08495899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8992" y="2143116"/>
            <a:ext cx="5509939" cy="4031250"/>
          </a:xfrm>
          <a:prstGeom prst="rect">
            <a:avLst/>
          </a:prstGeom>
          <a:ln>
            <a:noFill/>
          </a:ln>
          <a:effectLst>
            <a:outerShdw blurRad="190500" algn="tl" rotWithShape="0">
              <a:srgbClr val="000000">
                <a:alpha val="70000"/>
              </a:srgbClr>
            </a:outerShdw>
          </a:effectLst>
        </p:spPr>
      </p:pic>
      <p:cxnSp>
        <p:nvCxnSpPr>
          <p:cNvPr id="11" name="Straight Connector 18">
            <a:extLst>
              <a:ext uri="{FF2B5EF4-FFF2-40B4-BE49-F238E27FC236}">
                <a16:creationId xmlns:a16="http://schemas.microsoft.com/office/drawing/2014/main" xmlns="" id="{C9EA4B16-73F2-464A-A9C3-447BB740C590}"/>
              </a:ext>
            </a:extLst>
          </p:cNvPr>
          <p:cNvCxnSpPr>
            <a:cxnSpLocks/>
          </p:cNvCxnSpPr>
          <p:nvPr/>
        </p:nvCxnSpPr>
        <p:spPr>
          <a:xfrm>
            <a:off x="3691377" y="866242"/>
            <a:ext cx="1633848" cy="7137"/>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65000"/>
                <a:lumOff val="35000"/>
              </a:schemeClr>
            </a:gs>
            <a:gs pos="96000">
              <a:schemeClr val="accent1">
                <a:lumMod val="95000"/>
                <a:lumOff val="5000"/>
              </a:schemeClr>
            </a:gs>
            <a:gs pos="100000">
              <a:schemeClr val="accent1">
                <a:lumMod val="6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 y="4"/>
            <a:ext cx="9143999" cy="1008063"/>
          </a:xfrm>
        </p:spPr>
        <p:txBody>
          <a:bodyPr/>
          <a:lstStyle/>
          <a:p>
            <a:r>
              <a:rPr lang="fr-FR" dirty="0">
                <a:solidFill>
                  <a:schemeClr val="bg1"/>
                </a:solidFill>
                <a:effectLst>
                  <a:outerShdw blurRad="38100" dist="38100" dir="2700000" algn="tl">
                    <a:srgbClr val="000000">
                      <a:alpha val="43137"/>
                    </a:srgbClr>
                  </a:outerShdw>
                </a:effectLst>
              </a:rPr>
              <a:t>TSplus Client </a:t>
            </a:r>
            <a:r>
              <a:rPr lang="fr-FR" dirty="0" err="1">
                <a:solidFill>
                  <a:schemeClr val="bg1"/>
                </a:solidFill>
                <a:effectLst>
                  <a:outerShdw blurRad="38100" dist="38100" dir="2700000" algn="tl">
                    <a:srgbClr val="000000">
                      <a:alpha val="43137"/>
                    </a:srgbClr>
                  </a:outerShdw>
                </a:effectLst>
              </a:rPr>
              <a:t>Generator</a:t>
            </a:r>
            <a:endParaRPr lang="fr-FR" dirty="0">
              <a:solidFill>
                <a:schemeClr val="bg1"/>
              </a:solidFill>
              <a:effectLst>
                <a:outerShdw blurRad="38100" dist="38100" dir="2700000" algn="tl">
                  <a:srgbClr val="000000">
                    <a:alpha val="43137"/>
                  </a:srgbClr>
                </a:outerShdw>
              </a:effectLst>
            </a:endParaRPr>
          </a:p>
        </p:txBody>
      </p:sp>
      <p:sp>
        <p:nvSpPr>
          <p:cNvPr id="46" name="Text Placeholder 45"/>
          <p:cNvSpPr>
            <a:spLocks noGrp="1"/>
          </p:cNvSpPr>
          <p:nvPr>
            <p:ph type="body" sz="quarter" idx="4294967295"/>
          </p:nvPr>
        </p:nvSpPr>
        <p:spPr>
          <a:xfrm>
            <a:off x="475085" y="2761605"/>
            <a:ext cx="4668419" cy="2381907"/>
          </a:xfrm>
        </p:spPr>
        <p:txBody>
          <a:bodyPr>
            <a:normAutofit/>
          </a:bodyPr>
          <a:lstStyle/>
          <a:p>
            <a:pPr marL="0" indent="0">
              <a:buNone/>
            </a:pPr>
            <a:r>
              <a:rPr lang="en-US" sz="2000" dirty="0">
                <a:solidFill>
                  <a:schemeClr val="bg1"/>
                </a:solidFill>
              </a:rPr>
              <a:t>     </a:t>
            </a:r>
            <a:r>
              <a:rPr lang="en-US" sz="2400" dirty="0">
                <a:solidFill>
                  <a:schemeClr val="bg1"/>
                </a:solidFill>
              </a:rPr>
              <a:t>Available for:</a:t>
            </a:r>
          </a:p>
          <a:p>
            <a:pPr marL="0" indent="0">
              <a:buNone/>
            </a:pPr>
            <a:endParaRPr lang="en-US" sz="2400" dirty="0">
              <a:solidFill>
                <a:schemeClr val="bg1"/>
              </a:solidFill>
            </a:endParaRPr>
          </a:p>
          <a:p>
            <a:pPr>
              <a:buFont typeface="Wingdings" pitchFamily="2" charset="2"/>
              <a:buChar char="ü"/>
            </a:pPr>
            <a:r>
              <a:rPr lang="en-US" sz="2400" dirty="0">
                <a:solidFill>
                  <a:schemeClr val="bg1"/>
                </a:solidFill>
                <a:effectLst>
                  <a:outerShdw blurRad="38100" dist="38100" dir="2700000" algn="tl">
                    <a:srgbClr val="000000">
                      <a:alpha val="43137"/>
                    </a:srgbClr>
                  </a:outerShdw>
                </a:effectLst>
              </a:rPr>
              <a:t> Windows XP to Windows 10</a:t>
            </a:r>
          </a:p>
          <a:p>
            <a:pPr>
              <a:buFont typeface="Wingdings" pitchFamily="2" charset="2"/>
              <a:buChar char="ü"/>
            </a:pPr>
            <a:r>
              <a:rPr lang="en-US" sz="2400" dirty="0">
                <a:solidFill>
                  <a:schemeClr val="bg1"/>
                </a:solidFill>
                <a:effectLst>
                  <a:outerShdw blurRad="38100" dist="38100" dir="2700000" algn="tl">
                    <a:srgbClr val="000000">
                      <a:alpha val="43137"/>
                    </a:srgbClr>
                  </a:outerShdw>
                </a:effectLst>
              </a:rPr>
              <a:t> Servers 2003 to 2016</a:t>
            </a:r>
          </a:p>
          <a:p>
            <a:pPr>
              <a:buFont typeface="Wingdings" pitchFamily="2" charset="2"/>
              <a:buChar char="ü"/>
            </a:pPr>
            <a:r>
              <a:rPr lang="en-US" sz="2400" dirty="0">
                <a:solidFill>
                  <a:schemeClr val="bg1"/>
                </a:solidFill>
                <a:effectLst>
                  <a:outerShdw blurRad="38100" dist="38100" dir="2700000" algn="tl">
                    <a:srgbClr val="000000">
                      <a:alpha val="43137"/>
                    </a:srgbClr>
                  </a:outerShdw>
                </a:effectLst>
              </a:rPr>
              <a:t> Windows 32 and 64-bit</a:t>
            </a:r>
          </a:p>
          <a:p>
            <a:endParaRPr lang="fr-FR" sz="1200" dirty="0"/>
          </a:p>
        </p:txBody>
      </p:sp>
      <p:sp>
        <p:nvSpPr>
          <p:cNvPr id="23" name="Text Placeholder 22"/>
          <p:cNvSpPr>
            <a:spLocks noGrp="1"/>
          </p:cNvSpPr>
          <p:nvPr>
            <p:ph type="body" sz="quarter" idx="4294967295"/>
          </p:nvPr>
        </p:nvSpPr>
        <p:spPr>
          <a:xfrm>
            <a:off x="1" y="1214422"/>
            <a:ext cx="9143999" cy="612775"/>
          </a:xfrm>
        </p:spPr>
        <p:txBody>
          <a:bodyPr>
            <a:normAutofit fontScale="85000" lnSpcReduction="10000"/>
          </a:bodyPr>
          <a:lstStyle/>
          <a:p>
            <a:pPr marL="0" indent="0" algn="ctr">
              <a:buNone/>
            </a:pPr>
            <a:r>
              <a:rPr lang="fr-FR" sz="2800" dirty="0">
                <a:solidFill>
                  <a:schemeClr val="bg1"/>
                </a:solidFill>
              </a:rPr>
              <a:t>TURN ANY WINDOWS SYSTEM INTO A REMOTE DESKTOP</a:t>
            </a:r>
          </a:p>
          <a:p>
            <a:pPr algn="ctr"/>
            <a:endParaRPr lang="fr-FR" dirty="0"/>
          </a:p>
        </p:txBody>
      </p:sp>
      <p:pic>
        <p:nvPicPr>
          <p:cNvPr id="10" name="Picture 9" descr="Cute-Ball-Windows-ic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282" y="2567813"/>
            <a:ext cx="642942" cy="705078"/>
          </a:xfrm>
          <a:prstGeom prst="rect">
            <a:avLst/>
          </a:prstGeom>
        </p:spPr>
      </p:pic>
      <p:pic>
        <p:nvPicPr>
          <p:cNvPr id="4" name="Image 3">
            <a:extLst>
              <a:ext uri="{FF2B5EF4-FFF2-40B4-BE49-F238E27FC236}">
                <a16:creationId xmlns:a16="http://schemas.microsoft.com/office/drawing/2014/main" xmlns="" id="{93D31C39-14A2-4758-837D-C39E5A9FEE7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71868" y="2167152"/>
            <a:ext cx="1000133" cy="917708"/>
          </a:xfrm>
          <a:prstGeom prst="rect">
            <a:avLst/>
          </a:prstGeom>
          <a:ln w="228600" cap="sq" cmpd="thickThin">
            <a:solidFill>
              <a:srgbClr val="000000"/>
            </a:solidFill>
            <a:prstDash val="solid"/>
            <a:miter lim="800000"/>
          </a:ln>
          <a:effectLst>
            <a:innerShdw blurRad="76200">
              <a:srgbClr val="000000"/>
            </a:innerShdw>
          </a:effectLst>
        </p:spPr>
      </p:pic>
      <p:pic>
        <p:nvPicPr>
          <p:cNvPr id="7" name="Image 6" descr="Une image contenant capture d’écran&#10;&#10;Description générée avec un niveau de confiance très élevé">
            <a:extLst>
              <a:ext uri="{FF2B5EF4-FFF2-40B4-BE49-F238E27FC236}">
                <a16:creationId xmlns:a16="http://schemas.microsoft.com/office/drawing/2014/main" xmlns="" id="{E24934A8-24F7-412C-BCFD-5FD9DEFC72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2067" y="2428303"/>
            <a:ext cx="3749208" cy="3863901"/>
          </a:xfrm>
          <a:prstGeom prst="rect">
            <a:avLst/>
          </a:prstGeom>
          <a:ln>
            <a:noFill/>
          </a:ln>
          <a:effectLst>
            <a:outerShdw blurRad="190500" algn="tl" rotWithShape="0">
              <a:srgbClr val="000000">
                <a:alpha val="70000"/>
              </a:srgbClr>
            </a:outerShdw>
          </a:effectLst>
        </p:spPr>
      </p:pic>
      <p:cxnSp>
        <p:nvCxnSpPr>
          <p:cNvPr id="8" name="Straight Connector 18">
            <a:extLst>
              <a:ext uri="{FF2B5EF4-FFF2-40B4-BE49-F238E27FC236}">
                <a16:creationId xmlns:a16="http://schemas.microsoft.com/office/drawing/2014/main" xmlns="" id="{185DFA63-3F79-4D69-AE12-328ADF94876B}"/>
              </a:ext>
            </a:extLst>
          </p:cNvPr>
          <p:cNvCxnSpPr>
            <a:cxnSpLocks/>
          </p:cNvCxnSpPr>
          <p:nvPr/>
        </p:nvCxnSpPr>
        <p:spPr>
          <a:xfrm>
            <a:off x="3755075" y="954915"/>
            <a:ext cx="1633848" cy="713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1.6"/>
</p:tagLst>
</file>

<file path=ppt/tags/tag2.xml><?xml version="1.0" encoding="utf-8"?>
<p:tagLst xmlns:a="http://schemas.openxmlformats.org/drawingml/2006/main" xmlns:r="http://schemas.openxmlformats.org/officeDocument/2006/relationships" xmlns:p="http://schemas.openxmlformats.org/presentationml/2006/main">
  <p:tag name="TIMING" val="|0.7|1.4"/>
</p:tagLst>
</file>

<file path=ppt/tags/tag3.xml><?xml version="1.0" encoding="utf-8"?>
<p:tagLst xmlns:a="http://schemas.openxmlformats.org/drawingml/2006/main" xmlns:r="http://schemas.openxmlformats.org/officeDocument/2006/relationships" xmlns:p="http://schemas.openxmlformats.org/presentationml/2006/main">
  <p:tag name="TIMING" val="|2.3"/>
</p:tagLst>
</file>

<file path=ppt/tags/tag4.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range">
      <a:dk1>
        <a:sysClr val="windowText" lastClr="000000"/>
      </a:dk1>
      <a:lt1>
        <a:sysClr val="window" lastClr="FFFFFF"/>
      </a:lt1>
      <a:dk2>
        <a:srgbClr val="7F7F7F"/>
      </a:dk2>
      <a:lt2>
        <a:srgbClr val="E7E6E6"/>
      </a:lt2>
      <a:accent1>
        <a:srgbClr val="FB8426"/>
      </a:accent1>
      <a:accent2>
        <a:srgbClr val="548AF9"/>
      </a:accent2>
      <a:accent3>
        <a:srgbClr val="7C58BF"/>
      </a:accent3>
      <a:accent4>
        <a:srgbClr val="82D0D3"/>
      </a:accent4>
      <a:accent5>
        <a:srgbClr val="7E89A3"/>
      </a:accent5>
      <a:accent6>
        <a:srgbClr val="272E3A"/>
      </a:accent6>
      <a:hlink>
        <a:srgbClr val="0563C1"/>
      </a:hlink>
      <a:folHlink>
        <a:srgbClr val="954F72"/>
      </a:folHlink>
    </a:clrScheme>
    <a:fontScheme name="App">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range">
      <a:dk1>
        <a:sysClr val="windowText" lastClr="000000"/>
      </a:dk1>
      <a:lt1>
        <a:sysClr val="window" lastClr="FFFFFF"/>
      </a:lt1>
      <a:dk2>
        <a:srgbClr val="7F7F7F"/>
      </a:dk2>
      <a:lt2>
        <a:srgbClr val="E7E6E6"/>
      </a:lt2>
      <a:accent1>
        <a:srgbClr val="FB8426"/>
      </a:accent1>
      <a:accent2>
        <a:srgbClr val="548AF9"/>
      </a:accent2>
      <a:accent3>
        <a:srgbClr val="7C58BF"/>
      </a:accent3>
      <a:accent4>
        <a:srgbClr val="82D0D3"/>
      </a:accent4>
      <a:accent5>
        <a:srgbClr val="7E89A3"/>
      </a:accent5>
      <a:accent6>
        <a:srgbClr val="272E3A"/>
      </a:accent6>
      <a:hlink>
        <a:srgbClr val="0563C1"/>
      </a:hlink>
      <a:folHlink>
        <a:srgbClr val="954F72"/>
      </a:folHlink>
    </a:clrScheme>
    <a:fontScheme name="App">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range">
      <a:dk1>
        <a:sysClr val="windowText" lastClr="000000"/>
      </a:dk1>
      <a:lt1>
        <a:sysClr val="window" lastClr="FFFFFF"/>
      </a:lt1>
      <a:dk2>
        <a:srgbClr val="7F7F7F"/>
      </a:dk2>
      <a:lt2>
        <a:srgbClr val="E7E6E6"/>
      </a:lt2>
      <a:accent1>
        <a:srgbClr val="FB8426"/>
      </a:accent1>
      <a:accent2>
        <a:srgbClr val="548AF9"/>
      </a:accent2>
      <a:accent3>
        <a:srgbClr val="7C58BF"/>
      </a:accent3>
      <a:accent4>
        <a:srgbClr val="82D0D3"/>
      </a:accent4>
      <a:accent5>
        <a:srgbClr val="7E89A3"/>
      </a:accent5>
      <a:accent6>
        <a:srgbClr val="272E3A"/>
      </a:accent6>
      <a:hlink>
        <a:srgbClr val="0563C1"/>
      </a:hlink>
      <a:folHlink>
        <a:srgbClr val="954F72"/>
      </a:folHlink>
    </a:clrScheme>
    <a:fontScheme name="App">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range">
      <a:dk1>
        <a:sysClr val="windowText" lastClr="000000"/>
      </a:dk1>
      <a:lt1>
        <a:sysClr val="window" lastClr="FFFFFF"/>
      </a:lt1>
      <a:dk2>
        <a:srgbClr val="7F7F7F"/>
      </a:dk2>
      <a:lt2>
        <a:srgbClr val="E7E6E6"/>
      </a:lt2>
      <a:accent1>
        <a:srgbClr val="FB8426"/>
      </a:accent1>
      <a:accent2>
        <a:srgbClr val="548AF9"/>
      </a:accent2>
      <a:accent3>
        <a:srgbClr val="7C58BF"/>
      </a:accent3>
      <a:accent4>
        <a:srgbClr val="82D0D3"/>
      </a:accent4>
      <a:accent5>
        <a:srgbClr val="7E89A3"/>
      </a:accent5>
      <a:accent6>
        <a:srgbClr val="272E3A"/>
      </a:accent6>
      <a:hlink>
        <a:srgbClr val="0563C1"/>
      </a:hlink>
      <a:folHlink>
        <a:srgbClr val="954F72"/>
      </a:folHlink>
    </a:clrScheme>
    <a:fontScheme name="App">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range">
      <a:dk1>
        <a:sysClr val="windowText" lastClr="000000"/>
      </a:dk1>
      <a:lt1>
        <a:sysClr val="window" lastClr="FFFFFF"/>
      </a:lt1>
      <a:dk2>
        <a:srgbClr val="7F7F7F"/>
      </a:dk2>
      <a:lt2>
        <a:srgbClr val="E7E6E6"/>
      </a:lt2>
      <a:accent1>
        <a:srgbClr val="FB8426"/>
      </a:accent1>
      <a:accent2>
        <a:srgbClr val="548AF9"/>
      </a:accent2>
      <a:accent3>
        <a:srgbClr val="7C58BF"/>
      </a:accent3>
      <a:accent4>
        <a:srgbClr val="82D0D3"/>
      </a:accent4>
      <a:accent5>
        <a:srgbClr val="7E89A3"/>
      </a:accent5>
      <a:accent6>
        <a:srgbClr val="272E3A"/>
      </a:accent6>
      <a:hlink>
        <a:srgbClr val="0563C1"/>
      </a:hlink>
      <a:folHlink>
        <a:srgbClr val="954F72"/>
      </a:folHlink>
    </a:clrScheme>
    <a:fontScheme name="App">
      <a:majorFont>
        <a:latin typeface="Roboto"/>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1655</Words>
  <Application>Microsoft Office PowerPoint</Application>
  <PresentationFormat>On-screen Show (4:3)</PresentationFormat>
  <Paragraphs>242</Paragraphs>
  <Slides>19</Slides>
  <Notes>19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19</vt:i4>
      </vt:variant>
    </vt:vector>
  </HeadingPairs>
  <TitlesOfParts>
    <vt:vector size="30" baseType="lpstr">
      <vt:lpstr>Roboto</vt:lpstr>
      <vt:lpstr>Roboto Light</vt:lpstr>
      <vt:lpstr>Arial</vt:lpstr>
      <vt:lpstr>Calibri</vt:lpstr>
      <vt:lpstr>Wingdings</vt:lpstr>
      <vt:lpstr>Office Theme</vt:lpstr>
      <vt:lpstr>1_Office Theme</vt:lpstr>
      <vt:lpstr>2_Office Theme</vt:lpstr>
      <vt:lpstr>3_Office Theme</vt:lpstr>
      <vt:lpstr>4_Office Theme</vt:lpstr>
      <vt:lpstr>5_Office Theme</vt:lpstr>
      <vt:lpstr>Securely Access Your Apps Everywhere!</vt:lpstr>
      <vt:lpstr>Who are We?</vt:lpstr>
      <vt:lpstr>Connecting the World</vt:lpstr>
      <vt:lpstr>Cross-platform Connectivity</vt:lpstr>
      <vt:lpstr>TSplus RemoteApp on Client</vt:lpstr>
      <vt:lpstr>PowerPoint Presentation</vt:lpstr>
      <vt:lpstr>  Be Mobile: Discover The TSplus APP</vt:lpstr>
      <vt:lpstr>TSplus Administration Tool</vt:lpstr>
      <vt:lpstr>TSplus Client Generator</vt:lpstr>
      <vt:lpstr>Publish and Assign Applications</vt:lpstr>
      <vt:lpstr>   Print with TSplus Universal Printer</vt:lpstr>
      <vt:lpstr>Build Your Web Application Portal</vt:lpstr>
      <vt:lpstr>    Install TSplus on Multiple Servers</vt:lpstr>
      <vt:lpstr>  Keep your Connections Safe</vt:lpstr>
      <vt:lpstr>Enhance TSplus Security with Add-Ons</vt:lpstr>
      <vt:lpstr>    Enhance TSplus Security with Add-Ons</vt:lpstr>
      <vt:lpstr>Join the TSplus Community</vt:lpstr>
      <vt:lpstr>The Future is Now! Are you ready?</vt:lpstr>
      <vt:lpstr> Q &amp; A </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Floriane</dc:creator>
  <cp:lastModifiedBy>Choo Pei Xuan</cp:lastModifiedBy>
  <cp:revision>33</cp:revision>
  <dcterms:created xsi:type="dcterms:W3CDTF">2018-09-12T12:04:13Z</dcterms:created>
  <dcterms:modified xsi:type="dcterms:W3CDTF">2020-11-16T04:20:55Z</dcterms:modified>
</cp:coreProperties>
</file>