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9.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0.xml" ContentType="application/vnd.openxmlformats-officedocument.theme+xml"/>
  <Override PartName="/ppt/tags/tag65.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1.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2.xml" ContentType="application/vnd.openxmlformats-officedocument.theme+xml"/>
  <Override PartName="/ppt/tags/tag69.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1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5.xml" ContentType="application/vnd.openxmlformats-officedocument.theme+xml"/>
  <Override PartName="/ppt/tags/tag70.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17.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18.xml" ContentType="application/vnd.openxmlformats-officedocument.theme+xml"/>
  <Override PartName="/ppt/notesSlides/notesSlide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9.xml" ContentType="application/vnd.openxmlformats-officedocument.presentationml.notesSlide+xml"/>
  <Override PartName="/ppt/tags/tag139.xml" ContentType="application/vnd.openxmlformats-officedocument.presentationml.tags+xml"/>
  <Override PartName="/ppt/notesSlides/notesSlide10.xml" ContentType="application/vnd.openxmlformats-officedocument.presentationml.notesSlide+xml"/>
  <Override PartName="/ppt/tags/tag140.xml" ContentType="application/vnd.openxmlformats-officedocument.presentationml.tags+xml"/>
  <Override PartName="/ppt/notesSlides/notesSlide11.xml" ContentType="application/vnd.openxmlformats-officedocument.presentationml.notesSlide+xml"/>
  <Override PartName="/ppt/tags/tag141.xml" ContentType="application/vnd.openxmlformats-officedocument.presentationml.tags+xml"/>
  <Override PartName="/ppt/notesSlides/notesSlide12.xml" ContentType="application/vnd.openxmlformats-officedocument.presentationml.notesSlide+xml"/>
  <Override PartName="/ppt/tags/tag142.xml" ContentType="application/vnd.openxmlformats-officedocument.presentationml.tags+xml"/>
  <Override PartName="/ppt/notesSlides/notesSlide13.xml" ContentType="application/vnd.openxmlformats-officedocument.presentationml.notesSlide+xml"/>
  <Override PartName="/ppt/tags/tag143.xml" ContentType="application/vnd.openxmlformats-officedocument.presentationml.tags+xml"/>
  <Override PartName="/ppt/notesSlides/notesSlide14.xml" ContentType="application/vnd.openxmlformats-officedocument.presentationml.notesSlide+xml"/>
  <Override PartName="/ppt/tags/tag144.xml" ContentType="application/vnd.openxmlformats-officedocument.presentationml.tags+xml"/>
  <Override PartName="/ppt/notesSlides/notesSlide15.xml" ContentType="application/vnd.openxmlformats-officedocument.presentationml.notesSlide+xml"/>
  <Override PartName="/ppt/tags/tag14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6.xml" ContentType="application/vnd.openxmlformats-officedocument.presentationml.tags+xml"/>
  <Override PartName="/ppt/notesSlides/notesSlide18.xml" ContentType="application/vnd.openxmlformats-officedocument.presentationml.notesSlide+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notesSlides/notesSlide20.xml" ContentType="application/vnd.openxmlformats-officedocument.presentationml.notesSlide+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notesSlides/notesSlide22.xml" ContentType="application/vnd.openxmlformats-officedocument.presentationml.notesSlide+xml"/>
  <Override PartName="/ppt/tags/tag151.xml" ContentType="application/vnd.openxmlformats-officedocument.presentationml.tags+xml"/>
  <Override PartName="/ppt/notesSlides/notesSlide23.xml" ContentType="application/vnd.openxmlformats-officedocument.presentationml.notesSlide+xml"/>
  <Override PartName="/ppt/tags/tag152.xml" ContentType="application/vnd.openxmlformats-officedocument.presentationml.tags+xml"/>
  <Override PartName="/ppt/notesSlides/notesSlide24.xml" ContentType="application/vnd.openxmlformats-officedocument.presentationml.notesSlide+xml"/>
  <Override PartName="/ppt/tags/tag153.xml" ContentType="application/vnd.openxmlformats-officedocument.presentationml.tags+xml"/>
  <Override PartName="/ppt/notesSlides/notesSlide25.xml" ContentType="application/vnd.openxmlformats-officedocument.presentationml.notesSlide+xml"/>
  <Override PartName="/ppt/tags/tag15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5.xml" ContentType="application/vnd.openxmlformats-officedocument.presentationml.tags+xml"/>
  <Override PartName="/ppt/notesSlides/notesSlide28.xml" ContentType="application/vnd.openxmlformats-officedocument.presentationml.notesSlide+xml"/>
  <Override PartName="/ppt/tags/tag156.xml" ContentType="application/vnd.openxmlformats-officedocument.presentationml.tags+xml"/>
  <Override PartName="/ppt/notesSlides/notesSlide29.xml" ContentType="application/vnd.openxmlformats-officedocument.presentationml.notesSlide+xml"/>
  <Override PartName="/ppt/tags/tag157.xml" ContentType="application/vnd.openxmlformats-officedocument.presentationml.tags+xml"/>
  <Override PartName="/ppt/notesSlides/notesSlide30.xml" ContentType="application/vnd.openxmlformats-officedocument.presentationml.notesSlide+xml"/>
  <Override PartName="/ppt/tags/tag158.xml" ContentType="application/vnd.openxmlformats-officedocument.presentationml.tags+xml"/>
  <Override PartName="/ppt/notesSlides/notesSlide31.xml" ContentType="application/vnd.openxmlformats-officedocument.presentationml.notesSlide+xml"/>
  <Override PartName="/ppt/tags/tag15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60.xml" ContentType="application/vnd.openxmlformats-officedocument.presentationml.tags+xml"/>
  <Override PartName="/ppt/notesSlides/notesSlide34.xml" ContentType="application/vnd.openxmlformats-officedocument.presentationml.notesSlide+xml"/>
  <Override PartName="/ppt/tags/tag161.xml" ContentType="application/vnd.openxmlformats-officedocument.presentationml.tags+xml"/>
  <Override PartName="/ppt/notesSlides/notesSlide35.xml" ContentType="application/vnd.openxmlformats-officedocument.presentationml.notesSlide+xml"/>
  <Override PartName="/ppt/tags/tag16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63.xml" ContentType="application/vnd.openxmlformats-officedocument.presentationml.tags+xml"/>
  <Override PartName="/ppt/notesSlides/notesSlide38.xml" ContentType="application/vnd.openxmlformats-officedocument.presentationml.notesSlide+xml"/>
  <Override PartName="/ppt/tags/tag164.xml" ContentType="application/vnd.openxmlformats-officedocument.presentationml.tags+xml"/>
  <Override PartName="/ppt/notesSlides/notesSlide39.xml" ContentType="application/vnd.openxmlformats-officedocument.presentationml.notesSlide+xml"/>
  <Override PartName="/ppt/tags/tag165.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67.xml" ContentType="application/vnd.openxmlformats-officedocument.presentationml.tags+xml"/>
  <Override PartName="/ppt/notesSlides/notesSlide43.xml" ContentType="application/vnd.openxmlformats-officedocument.presentationml.notesSlide+xml"/>
  <Override PartName="/ppt/tags/tag168.xml" ContentType="application/vnd.openxmlformats-officedocument.presentationml.tags+xml"/>
  <Override PartName="/ppt/notesSlides/notesSlide44.xml" ContentType="application/vnd.openxmlformats-officedocument.presentationml.notesSlide+xml"/>
  <Override PartName="/ppt/tags/tag169.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7" r:id="rId6"/>
    <p:sldMasterId id="2147483785" r:id="rId7"/>
    <p:sldMasterId id="2147483805" r:id="rId8"/>
    <p:sldMasterId id="2147483825" r:id="rId9"/>
    <p:sldMasterId id="2147483842" r:id="rId10"/>
    <p:sldMasterId id="2147483860" r:id="rId11"/>
    <p:sldMasterId id="2147483899" r:id="rId12"/>
    <p:sldMasterId id="2147483919" r:id="rId13"/>
    <p:sldMasterId id="2147483962" r:id="rId14"/>
    <p:sldMasterId id="2147483980" r:id="rId15"/>
    <p:sldMasterId id="2147483999" r:id="rId16"/>
    <p:sldMasterId id="2147484007" r:id="rId17"/>
    <p:sldMasterId id="2147484069" r:id="rId18"/>
    <p:sldMasterId id="2147484092" r:id="rId19"/>
    <p:sldMasterId id="2147484100" r:id="rId20"/>
    <p:sldMasterId id="2147484130" r:id="rId21"/>
    <p:sldMasterId id="2147484157" r:id="rId22"/>
  </p:sldMasterIdLst>
  <p:notesMasterIdLst>
    <p:notesMasterId r:id="rId68"/>
  </p:notesMasterIdLst>
  <p:sldIdLst>
    <p:sldId id="844" r:id="rId23"/>
    <p:sldId id="857" r:id="rId24"/>
    <p:sldId id="681" r:id="rId25"/>
    <p:sldId id="858" r:id="rId26"/>
    <p:sldId id="845" r:id="rId27"/>
    <p:sldId id="867" r:id="rId28"/>
    <p:sldId id="847" r:id="rId29"/>
    <p:sldId id="864" r:id="rId30"/>
    <p:sldId id="865" r:id="rId31"/>
    <p:sldId id="859" r:id="rId32"/>
    <p:sldId id="861" r:id="rId33"/>
    <p:sldId id="862" r:id="rId34"/>
    <p:sldId id="863" r:id="rId35"/>
    <p:sldId id="866" r:id="rId36"/>
    <p:sldId id="868" r:id="rId37"/>
    <p:sldId id="895" r:id="rId38"/>
    <p:sldId id="869" r:id="rId39"/>
    <p:sldId id="870" r:id="rId40"/>
    <p:sldId id="871" r:id="rId41"/>
    <p:sldId id="872" r:id="rId42"/>
    <p:sldId id="873" r:id="rId43"/>
    <p:sldId id="874" r:id="rId44"/>
    <p:sldId id="875" r:id="rId45"/>
    <p:sldId id="876" r:id="rId46"/>
    <p:sldId id="877" r:id="rId47"/>
    <p:sldId id="878" r:id="rId48"/>
    <p:sldId id="879" r:id="rId49"/>
    <p:sldId id="880" r:id="rId50"/>
    <p:sldId id="881" r:id="rId51"/>
    <p:sldId id="882" r:id="rId52"/>
    <p:sldId id="883" r:id="rId53"/>
    <p:sldId id="884" r:id="rId54"/>
    <p:sldId id="885" r:id="rId55"/>
    <p:sldId id="886" r:id="rId56"/>
    <p:sldId id="887" r:id="rId57"/>
    <p:sldId id="888" r:id="rId58"/>
    <p:sldId id="889" r:id="rId59"/>
    <p:sldId id="890" r:id="rId60"/>
    <p:sldId id="892" r:id="rId61"/>
    <p:sldId id="893" r:id="rId62"/>
    <p:sldId id="894" r:id="rId63"/>
    <p:sldId id="896" r:id="rId64"/>
    <p:sldId id="897" r:id="rId65"/>
    <p:sldId id="898" r:id="rId66"/>
    <p:sldId id="89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005C1B-8B0C-447F-8B45-92D455368983}">
          <p14:sldIdLst>
            <p14:sldId id="844"/>
            <p14:sldId id="857"/>
            <p14:sldId id="681"/>
            <p14:sldId id="858"/>
            <p14:sldId id="845"/>
            <p14:sldId id="867"/>
            <p14:sldId id="847"/>
            <p14:sldId id="864"/>
            <p14:sldId id="865"/>
            <p14:sldId id="859"/>
            <p14:sldId id="861"/>
            <p14:sldId id="862"/>
            <p14:sldId id="863"/>
            <p14:sldId id="866"/>
            <p14:sldId id="868"/>
            <p14:sldId id="895"/>
            <p14:sldId id="869"/>
            <p14:sldId id="870"/>
            <p14:sldId id="871"/>
            <p14:sldId id="872"/>
            <p14:sldId id="873"/>
            <p14:sldId id="874"/>
            <p14:sldId id="875"/>
            <p14:sldId id="876"/>
            <p14:sldId id="877"/>
            <p14:sldId id="878"/>
            <p14:sldId id="879"/>
            <p14:sldId id="880"/>
            <p14:sldId id="881"/>
            <p14:sldId id="882"/>
            <p14:sldId id="883"/>
            <p14:sldId id="884"/>
            <p14:sldId id="885"/>
            <p14:sldId id="886"/>
            <p14:sldId id="887"/>
            <p14:sldId id="888"/>
            <p14:sldId id="889"/>
            <p14:sldId id="890"/>
            <p14:sldId id="892"/>
            <p14:sldId id="893"/>
            <p14:sldId id="894"/>
            <p14:sldId id="896"/>
            <p14:sldId id="897"/>
            <p14:sldId id="898"/>
            <p14:sldId id="899"/>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ndranil Ghosh" initials="IG" lastIdx="6" clrIdx="6">
    <p:extLst>
      <p:ext uri="{19B8F6BF-5375-455C-9EA6-DF929625EA0E}">
        <p15:presenceInfo xmlns:p15="http://schemas.microsoft.com/office/powerpoint/2012/main" userId="S00300009EF8864F@LIVE.COM" providerId="AD"/>
      </p:ext>
    </p:extLst>
  </p:cmAuthor>
  <p:cmAuthor id="1" name="Yalle Elehu" initials="YE" lastIdx="10" clrIdx="0">
    <p:extLst>
      <p:ext uri="{19B8F6BF-5375-455C-9EA6-DF929625EA0E}">
        <p15:presenceInfo xmlns:p15="http://schemas.microsoft.com/office/powerpoint/2012/main" userId="S-1-5-21-1721254763-462695806-1538882281-3229995" providerId="AD"/>
      </p:ext>
    </p:extLst>
  </p:cmAuthor>
  <p:cmAuthor id="8" name="Kevin Sangwell" initials="KS" lastIdx="13" clrIdx="7">
    <p:extLst>
      <p:ext uri="{19B8F6BF-5375-455C-9EA6-DF929625EA0E}">
        <p15:presenceInfo xmlns:p15="http://schemas.microsoft.com/office/powerpoint/2012/main" userId="S-1-5-21-1721254763-462695806-1538882281-111598" providerId="AD"/>
      </p:ext>
    </p:extLst>
  </p:cmAuthor>
  <p:cmAuthor id="2" name="David Meltzer" initials="DM" lastIdx="48" clrIdx="1">
    <p:extLst>
      <p:ext uri="{19B8F6BF-5375-455C-9EA6-DF929625EA0E}">
        <p15:presenceInfo xmlns:p15="http://schemas.microsoft.com/office/powerpoint/2012/main" userId="58b9ea4940897121" providerId="Windows Live"/>
      </p:ext>
    </p:extLst>
  </p:cmAuthor>
  <p:cmAuthor id="9" name="Pritha Bhattacharya" initials="PB" lastIdx="3" clrIdx="8">
    <p:extLst>
      <p:ext uri="{19B8F6BF-5375-455C-9EA6-DF929625EA0E}">
        <p15:presenceInfo xmlns:p15="http://schemas.microsoft.com/office/powerpoint/2012/main" userId="S-1-5-21-2127521184-1604012920-1887927527-22386936" providerId="AD"/>
      </p:ext>
    </p:extLst>
  </p:cmAuthor>
  <p:cmAuthor id="3" name="Kim Leader" initials="KL" lastIdx="3" clrIdx="2">
    <p:extLst>
      <p:ext uri="{19B8F6BF-5375-455C-9EA6-DF929625EA0E}">
        <p15:presenceInfo xmlns:p15="http://schemas.microsoft.com/office/powerpoint/2012/main" userId="S-1-5-21-2127521184-1604012920-1887927527-3638963" providerId="AD"/>
      </p:ext>
    </p:extLst>
  </p:cmAuthor>
  <p:cmAuthor id="4" name="James Petrosky" initials="JP" lastIdx="5" clrIdx="3">
    <p:extLst>
      <p:ext uri="{19B8F6BF-5375-455C-9EA6-DF929625EA0E}">
        <p15:presenceInfo xmlns:p15="http://schemas.microsoft.com/office/powerpoint/2012/main" userId="S-1-5-21-124525095-708259637-1543119021-593452" providerId="AD"/>
      </p:ext>
    </p:extLst>
  </p:cmAuthor>
  <p:cmAuthor id="5" name="David Meltzer (NT)" initials="DM(" lastIdx="5" clrIdx="4">
    <p:extLst>
      <p:ext uri="{19B8F6BF-5375-455C-9EA6-DF929625EA0E}">
        <p15:presenceInfo xmlns:p15="http://schemas.microsoft.com/office/powerpoint/2012/main" userId="David Meltzer (NT)" providerId="None"/>
      </p:ext>
    </p:extLst>
  </p:cmAuthor>
  <p:cmAuthor id="6" name="Nindy Hunter" initials="NH" lastIdx="11" clrIdx="5">
    <p:extLst>
      <p:ext uri="{19B8F6BF-5375-455C-9EA6-DF929625EA0E}">
        <p15:presenceInfo xmlns:p15="http://schemas.microsoft.com/office/powerpoint/2012/main" userId="S-1-5-21-2127521184-1604012920-1887927527-2439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BFBFBF"/>
    <a:srgbClr val="0072C6"/>
    <a:srgbClr val="8B8B8B"/>
    <a:srgbClr val="FFB900"/>
    <a:srgbClr val="000000"/>
    <a:srgbClr val="384A65"/>
    <a:srgbClr val="646464"/>
    <a:srgbClr val="7F7F7F"/>
    <a:srgbClr val="494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0590" autoAdjust="0"/>
  </p:normalViewPr>
  <p:slideViewPr>
    <p:cSldViewPr snapToGrid="0">
      <p:cViewPr varScale="1">
        <p:scale>
          <a:sx n="78" d="100"/>
          <a:sy n="78" d="100"/>
        </p:scale>
        <p:origin x="132" y="30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6.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notesMaster" Target="notesMasters/notesMaster1.xml"/><Relationship Id="rId7" Type="http://schemas.openxmlformats.org/officeDocument/2006/relationships/slideMaster" Target="slideMasters/slideMaster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7.xml"/><Relationship Id="rId11" Type="http://schemas.openxmlformats.org/officeDocument/2006/relationships/slideMaster" Target="slideMasters/slideMaster6.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commentAuthors" Target="commentAuthors.xml"/><Relationship Id="rId8" Type="http://schemas.openxmlformats.org/officeDocument/2006/relationships/slideMaster" Target="slideMasters/slideMaster3.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5.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106060143301"/>
          <c:y val="0"/>
          <c:w val="0.65227959951918701"/>
          <c:h val="0.97112676109706197"/>
        </c:manualLayout>
      </c:layout>
      <c:doughnutChart>
        <c:varyColors val="1"/>
        <c:ser>
          <c:idx val="0"/>
          <c:order val="0"/>
          <c:tx>
            <c:strRef>
              <c:f>Sheet1!$B$1</c:f>
              <c:strCache>
                <c:ptCount val="1"/>
                <c:pt idx="0">
                  <c:v>Sales</c:v>
                </c:pt>
              </c:strCache>
            </c:strRef>
          </c:tx>
          <c:spPr>
            <a:ln w="6350">
              <a:solidFill>
                <a:srgbClr val="8E8E8E"/>
              </a:solidFill>
            </a:ln>
          </c:spPr>
          <c:dPt>
            <c:idx val="0"/>
            <c:bubble3D val="0"/>
            <c:spPr>
              <a:noFill/>
              <a:ln w="6350">
                <a:solidFill>
                  <a:srgbClr val="8E8E8E"/>
                </a:solidFill>
              </a:ln>
              <a:effectLst/>
            </c:spPr>
            <c:extLst xmlns:c16r2="http://schemas.microsoft.com/office/drawing/2015/06/chart">
              <c:ext xmlns:c16="http://schemas.microsoft.com/office/drawing/2014/chart" uri="{C3380CC4-5D6E-409C-BE32-E72D297353CC}">
                <c16:uniqueId val="{00000001-13C0-4042-B2D9-1AB441CA9537}"/>
              </c:ext>
            </c:extLst>
          </c:dPt>
          <c:dPt>
            <c:idx val="1"/>
            <c:bubble3D val="0"/>
            <c:spPr>
              <a:solidFill>
                <a:srgbClr val="8E8E8E"/>
              </a:solidFill>
              <a:ln w="6350">
                <a:solidFill>
                  <a:srgbClr val="8E8E8E"/>
                </a:solidFill>
              </a:ln>
              <a:effectLst/>
            </c:spPr>
            <c:extLst xmlns:c16r2="http://schemas.microsoft.com/office/drawing/2015/06/chart">
              <c:ext xmlns:c16="http://schemas.microsoft.com/office/drawing/2014/chart" uri="{C3380CC4-5D6E-409C-BE32-E72D297353CC}">
                <c16:uniqueId val="{00000003-13C0-4042-B2D9-1AB441CA9537}"/>
              </c:ext>
            </c:extLst>
          </c:dPt>
          <c:cat>
            <c:strRef>
              <c:f>Sheet1!$A$2:$A$3</c:f>
              <c:strCache>
                <c:ptCount val="2"/>
                <c:pt idx="0">
                  <c:v>Services customer</c:v>
                </c:pt>
                <c:pt idx="1">
                  <c:v>Others</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13C0-4042-B2D9-1AB441CA9537}"/>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2D2DA-578F-4772-9649-ED3A67CD7D71}" type="datetimeFigureOut">
              <a:rPr lang="en-US" smtClean="0"/>
              <a:t>5/7/2019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49FCD-A9FA-4E9D-BD20-371DA895C422}" type="slidenum">
              <a:rPr lang="en-US" smtClean="0"/>
              <a:t>‹#›</a:t>
            </a:fld>
            <a:endParaRPr lang="en-US" dirty="0"/>
          </a:p>
        </p:txBody>
      </p:sp>
    </p:spTree>
    <p:extLst>
      <p:ext uri="{BB962C8B-B14F-4D97-AF65-F5344CB8AC3E}">
        <p14:creationId xmlns:p14="http://schemas.microsoft.com/office/powerpoint/2010/main" val="2911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12791-6C31-4552-A666-9CD1F56DCDCD}" type="slidenum">
              <a:rPr lang="en-US" smtClean="0"/>
              <a:t>1</a:t>
            </a:fld>
            <a:endParaRPr lang="en-US" dirty="0"/>
          </a:p>
        </p:txBody>
      </p:sp>
    </p:spTree>
    <p:extLst>
      <p:ext uri="{BB962C8B-B14F-4D97-AF65-F5344CB8AC3E}">
        <p14:creationId xmlns:p14="http://schemas.microsoft.com/office/powerpoint/2010/main" val="364445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load balancing</a:t>
            </a:r>
            <a:r>
              <a:rPr lang="en-US" baseline="0" dirty="0" smtClean="0"/>
              <a:t> methods will NOT consider server performance and it will distribute the user requests among real servers.</a:t>
            </a:r>
          </a:p>
          <a:p>
            <a:pPr marL="228600" indent="-228600">
              <a:buAutoNum type="arabicPeriod"/>
            </a:pPr>
            <a:r>
              <a:rPr lang="en-US" baseline="0" dirty="0" smtClean="0"/>
              <a:t>Round Robin</a:t>
            </a:r>
          </a:p>
          <a:p>
            <a:pPr marL="228600" indent="-228600">
              <a:buAutoNum type="arabicPeriod"/>
            </a:pPr>
            <a:r>
              <a:rPr lang="en-US" dirty="0" smtClean="0"/>
              <a:t>Ratio Round Robin</a:t>
            </a:r>
          </a:p>
          <a:p>
            <a:pPr marL="228600" indent="-228600">
              <a:buAutoNum type="arabicPeriod"/>
            </a:pPr>
            <a:r>
              <a:rPr lang="en-US" dirty="0" smtClean="0"/>
              <a:t>Predictive</a:t>
            </a:r>
          </a:p>
          <a:p>
            <a:pPr marL="228600" indent="-228600">
              <a:buAutoNum type="arabicPeriod"/>
            </a:pPr>
            <a:r>
              <a:rPr lang="en-US" dirty="0" smtClean="0"/>
              <a:t>Source IP Hash</a:t>
            </a:r>
          </a:p>
          <a:p>
            <a:pPr marL="228600" indent="-228600">
              <a:buAutoNum type="arabicPeriod"/>
            </a:pPr>
            <a:endParaRPr lang="en-US" dirty="0" smtClean="0"/>
          </a:p>
          <a:p>
            <a:pPr marL="0" indent="0">
              <a:buNone/>
            </a:pPr>
            <a:r>
              <a:rPr lang="en-US" dirty="0" smtClean="0"/>
              <a:t>Dynamic load balancing methods will take server performance</a:t>
            </a:r>
            <a:r>
              <a:rPr lang="en-US" baseline="0" dirty="0" smtClean="0"/>
              <a:t> into consideration.</a:t>
            </a:r>
          </a:p>
          <a:p>
            <a:pPr marL="228600" indent="-228600">
              <a:buAutoNum type="arabicPeriod"/>
            </a:pPr>
            <a:r>
              <a:rPr lang="en-US" baseline="0" dirty="0" smtClean="0"/>
              <a:t>Least Connection</a:t>
            </a:r>
          </a:p>
          <a:p>
            <a:pPr marL="228600" indent="-228600">
              <a:buAutoNum type="arabicPeriod"/>
            </a:pPr>
            <a:r>
              <a:rPr lang="en-US" dirty="0" smtClean="0"/>
              <a:t>Ratio Least Connection</a:t>
            </a:r>
          </a:p>
          <a:p>
            <a:pPr marL="228600" indent="-228600">
              <a:buAutoNum type="arabicPeriod"/>
            </a:pPr>
            <a:r>
              <a:rPr lang="en-US" dirty="0" smtClean="0"/>
              <a:t>Ratio Response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272" marR="155575" lvl="1" indent="-168072" defTabSz="896341">
              <a:lnSpc>
                <a:spcPts val="1500"/>
              </a:lnSpc>
              <a:buFontTx/>
              <a:buChar char="-"/>
              <a:defRPr/>
            </a:pPr>
            <a:endParaRPr lang="en-US" sz="98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93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800" b="0" i="0" u="none" strike="noStrike" kern="0" cap="none" spc="0" normalizeH="0" baseline="0" noProof="0" smtClean="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user requests reach</a:t>
            </a:r>
            <a:r>
              <a:rPr lang="en-US" baseline="0" dirty="0" smtClean="0"/>
              <a:t> AppScaler, policies executed in the following order:</a:t>
            </a:r>
          </a:p>
          <a:p>
            <a:pPr marL="228600" indent="-228600">
              <a:buAutoNum type="arabicPeriod"/>
            </a:pPr>
            <a:r>
              <a:rPr lang="en-US" baseline="0" dirty="0" smtClean="0"/>
              <a:t>Health check on Real Server status, if real servers are down, request rejected or redirected to pre-defined HTTP redirection page</a:t>
            </a:r>
          </a:p>
          <a:p>
            <a:pPr marL="228600" indent="-228600">
              <a:buAutoNum type="arabicPeriod"/>
            </a:pPr>
            <a:r>
              <a:rPr lang="en-US" baseline="0" dirty="0" smtClean="0"/>
              <a:t>If the content switching policy in place, the user request will be distributed to the real server based on content rule</a:t>
            </a:r>
          </a:p>
          <a:p>
            <a:pPr marL="228600" indent="-228600">
              <a:buAutoNum type="arabicPeriod"/>
            </a:pPr>
            <a:r>
              <a:rPr lang="en-US" baseline="0" dirty="0" smtClean="0"/>
              <a:t>If the persistence policy used, the same user request will be routed to the same real server</a:t>
            </a:r>
          </a:p>
          <a:p>
            <a:pPr marL="228600" indent="-228600">
              <a:buAutoNum type="arabicPeriod"/>
            </a:pPr>
            <a:r>
              <a:rPr lang="en-US" dirty="0" smtClean="0"/>
              <a:t>Load balancing policy will be used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23.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vmlDrawing" Target="../drawings/vmlDrawing24.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25.vml"/><Relationship Id="rId5" Type="http://schemas.openxmlformats.org/officeDocument/2006/relationships/image" Target="../media/image9.emf"/><Relationship Id="rId4" Type="http://schemas.openxmlformats.org/officeDocument/2006/relationships/oleObject" Target="../embeddings/oleObject2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xml"/><Relationship Id="rId1" Type="http://schemas.openxmlformats.org/officeDocument/2006/relationships/vmlDrawing" Target="../drawings/vmlDrawing26.vml"/><Relationship Id="rId5" Type="http://schemas.openxmlformats.org/officeDocument/2006/relationships/image" Target="../media/image9.emf"/><Relationship Id="rId4" Type="http://schemas.openxmlformats.org/officeDocument/2006/relationships/oleObject" Target="../embeddings/oleObject26.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xml"/><Relationship Id="rId1" Type="http://schemas.openxmlformats.org/officeDocument/2006/relationships/vmlDrawing" Target="../drawings/vmlDrawing27.vml"/><Relationship Id="rId5" Type="http://schemas.openxmlformats.org/officeDocument/2006/relationships/image" Target="../media/image9.emf"/><Relationship Id="rId4" Type="http://schemas.openxmlformats.org/officeDocument/2006/relationships/oleObject" Target="../embeddings/oleObject27.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xml"/><Relationship Id="rId1" Type="http://schemas.openxmlformats.org/officeDocument/2006/relationships/vmlDrawing" Target="../drawings/vmlDrawing28.vml"/><Relationship Id="rId5" Type="http://schemas.openxmlformats.org/officeDocument/2006/relationships/image" Target="../media/image9.emf"/><Relationship Id="rId4" Type="http://schemas.openxmlformats.org/officeDocument/2006/relationships/oleObject" Target="../embeddings/oleObject28.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xml"/><Relationship Id="rId1" Type="http://schemas.openxmlformats.org/officeDocument/2006/relationships/vmlDrawing" Target="../drawings/vmlDrawing29.vml"/><Relationship Id="rId5" Type="http://schemas.openxmlformats.org/officeDocument/2006/relationships/image" Target="../media/image9.emf"/><Relationship Id="rId4" Type="http://schemas.openxmlformats.org/officeDocument/2006/relationships/oleObject" Target="../embeddings/oleObject29.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0.vml"/><Relationship Id="rId5" Type="http://schemas.openxmlformats.org/officeDocument/2006/relationships/image" Target="../media/image9.emf"/><Relationship Id="rId4" Type="http://schemas.openxmlformats.org/officeDocument/2006/relationships/oleObject" Target="../embeddings/oleObject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1.vml"/><Relationship Id="rId5" Type="http://schemas.openxmlformats.org/officeDocument/2006/relationships/image" Target="../media/image9.emf"/><Relationship Id="rId4" Type="http://schemas.openxmlformats.org/officeDocument/2006/relationships/oleObject" Target="../embeddings/oleObject3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2.vml"/><Relationship Id="rId5" Type="http://schemas.openxmlformats.org/officeDocument/2006/relationships/image" Target="../media/image9.emf"/><Relationship Id="rId4" Type="http://schemas.openxmlformats.org/officeDocument/2006/relationships/oleObject" Target="../embeddings/oleObject3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33.vml"/><Relationship Id="rId5" Type="http://schemas.openxmlformats.org/officeDocument/2006/relationships/image" Target="../media/image9.emf"/><Relationship Id="rId4" Type="http://schemas.openxmlformats.org/officeDocument/2006/relationships/oleObject" Target="../embeddings/oleObject3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34.vml"/><Relationship Id="rId5" Type="http://schemas.openxmlformats.org/officeDocument/2006/relationships/image" Target="../media/image9.emf"/><Relationship Id="rId4" Type="http://schemas.openxmlformats.org/officeDocument/2006/relationships/oleObject" Target="../embeddings/oleObject3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35.vml"/><Relationship Id="rId5" Type="http://schemas.openxmlformats.org/officeDocument/2006/relationships/image" Target="../media/image9.emf"/><Relationship Id="rId4" Type="http://schemas.openxmlformats.org/officeDocument/2006/relationships/oleObject" Target="../embeddings/oleObject3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36.vml"/><Relationship Id="rId5" Type="http://schemas.openxmlformats.org/officeDocument/2006/relationships/image" Target="../media/image9.emf"/><Relationship Id="rId4" Type="http://schemas.openxmlformats.org/officeDocument/2006/relationships/oleObject" Target="../embeddings/oleObject3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37.vml"/><Relationship Id="rId5" Type="http://schemas.openxmlformats.org/officeDocument/2006/relationships/image" Target="../media/image9.emf"/><Relationship Id="rId4" Type="http://schemas.openxmlformats.org/officeDocument/2006/relationships/oleObject" Target="../embeddings/oleObject37.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vmlDrawing" Target="../drawings/vmlDrawing38.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38.bin"/></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Master" Target="../slideMasters/slideMaster8.xml"/><Relationship Id="rId7" Type="http://schemas.openxmlformats.org/officeDocument/2006/relationships/image" Target="../media/image15.png"/><Relationship Id="rId2" Type="http://schemas.openxmlformats.org/officeDocument/2006/relationships/tags" Target="../tags/tag46.xml"/><Relationship Id="rId1" Type="http://schemas.openxmlformats.org/officeDocument/2006/relationships/vmlDrawing" Target="../drawings/vmlDrawing39.vml"/><Relationship Id="rId6" Type="http://schemas.openxmlformats.org/officeDocument/2006/relationships/image" Target="../media/image9.emf"/><Relationship Id="rId5" Type="http://schemas.openxmlformats.org/officeDocument/2006/relationships/oleObject" Target="../embeddings/oleObject39.bin"/><Relationship Id="rId4" Type="http://schemas.openxmlformats.org/officeDocument/2006/relationships/image" Target="../media/image14.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Master" Target="../slideMasters/slideMaster8.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40.v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oleObject" Target="../embeddings/oleObject40.bin"/><Relationship Id="rId9" Type="http://schemas.openxmlformats.org/officeDocument/2006/relationships/image" Target="../media/image16.png"/></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2.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4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vmlDrawing" Target="../drawings/vmlDrawing43.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4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44.vml"/><Relationship Id="rId5" Type="http://schemas.openxmlformats.org/officeDocument/2006/relationships/image" Target="../media/image9.emf"/><Relationship Id="rId4" Type="http://schemas.openxmlformats.org/officeDocument/2006/relationships/oleObject" Target="../embeddings/oleObject4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45.vml"/><Relationship Id="rId5" Type="http://schemas.openxmlformats.org/officeDocument/2006/relationships/image" Target="../media/image9.emf"/><Relationship Id="rId4" Type="http://schemas.openxmlformats.org/officeDocument/2006/relationships/oleObject" Target="../embeddings/oleObject4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46.vml"/><Relationship Id="rId5" Type="http://schemas.openxmlformats.org/officeDocument/2006/relationships/image" Target="../media/image9.emf"/><Relationship Id="rId4" Type="http://schemas.openxmlformats.org/officeDocument/2006/relationships/oleObject" Target="../embeddings/oleObject46.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47.vml"/><Relationship Id="rId5" Type="http://schemas.openxmlformats.org/officeDocument/2006/relationships/image" Target="../media/image9.emf"/><Relationship Id="rId4" Type="http://schemas.openxmlformats.org/officeDocument/2006/relationships/oleObject" Target="../embeddings/oleObject47.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48.vml"/><Relationship Id="rId5" Type="http://schemas.openxmlformats.org/officeDocument/2006/relationships/image" Target="../media/image9.emf"/><Relationship Id="rId4" Type="http://schemas.openxmlformats.org/officeDocument/2006/relationships/oleObject" Target="../embeddings/oleObject4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49.vml"/><Relationship Id="rId5" Type="http://schemas.openxmlformats.org/officeDocument/2006/relationships/image" Target="../media/image9.emf"/><Relationship Id="rId4" Type="http://schemas.openxmlformats.org/officeDocument/2006/relationships/oleObject" Target="../embeddings/oleObject4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7.xml"/><Relationship Id="rId1" Type="http://schemas.openxmlformats.org/officeDocument/2006/relationships/vmlDrawing" Target="../drawings/vmlDrawing50.vml"/><Relationship Id="rId5" Type="http://schemas.openxmlformats.org/officeDocument/2006/relationships/image" Target="../media/image9.emf"/><Relationship Id="rId4" Type="http://schemas.openxmlformats.org/officeDocument/2006/relationships/oleObject" Target="../embeddings/oleObject5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51.vml"/><Relationship Id="rId5" Type="http://schemas.openxmlformats.org/officeDocument/2006/relationships/image" Target="../media/image9.emf"/><Relationship Id="rId4" Type="http://schemas.openxmlformats.org/officeDocument/2006/relationships/oleObject" Target="../embeddings/oleObject51.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xml"/><Relationship Id="rId1" Type="http://schemas.openxmlformats.org/officeDocument/2006/relationships/vmlDrawing" Target="../drawings/vmlDrawing52.vml"/><Relationship Id="rId5" Type="http://schemas.openxmlformats.org/officeDocument/2006/relationships/image" Target="../media/image9.emf"/><Relationship Id="rId4" Type="http://schemas.openxmlformats.org/officeDocument/2006/relationships/oleObject" Target="../embeddings/oleObject5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53.vml"/><Relationship Id="rId5" Type="http://schemas.openxmlformats.org/officeDocument/2006/relationships/image" Target="../media/image9.emf"/><Relationship Id="rId4" Type="http://schemas.openxmlformats.org/officeDocument/2006/relationships/oleObject" Target="../embeddings/oleObject53.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vmlDrawing" Target="../drawings/vmlDrawing54.vml"/><Relationship Id="rId5" Type="http://schemas.openxmlformats.org/officeDocument/2006/relationships/image" Target="../media/image9.emf"/><Relationship Id="rId4" Type="http://schemas.openxmlformats.org/officeDocument/2006/relationships/oleObject" Target="../embeddings/oleObject54.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2.xml"/><Relationship Id="rId1" Type="http://schemas.openxmlformats.org/officeDocument/2006/relationships/vmlDrawing" Target="../drawings/vmlDrawing55.vml"/><Relationship Id="rId5" Type="http://schemas.openxmlformats.org/officeDocument/2006/relationships/image" Target="../media/image9.emf"/><Relationship Id="rId4" Type="http://schemas.openxmlformats.org/officeDocument/2006/relationships/oleObject" Target="../embeddings/oleObject55.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56.vml"/><Relationship Id="rId5" Type="http://schemas.openxmlformats.org/officeDocument/2006/relationships/image" Target="../media/image9.emf"/><Relationship Id="rId4" Type="http://schemas.openxmlformats.org/officeDocument/2006/relationships/oleObject" Target="../embeddings/oleObject56.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png"/><Relationship Id="rId2" Type="http://schemas.openxmlformats.org/officeDocument/2006/relationships/tags" Target="../tags/tag64.xml"/><Relationship Id="rId1" Type="http://schemas.openxmlformats.org/officeDocument/2006/relationships/vmlDrawing" Target="../drawings/vmlDrawing57.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57.bin"/></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oleObject" Target="../embeddings/oleObject2.bin"/><Relationship Id="rId5" Type="http://schemas.openxmlformats.org/officeDocument/2006/relationships/tags" Target="../tags/tag5.xml"/><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6.xml"/><Relationship Id="rId1" Type="http://schemas.openxmlformats.org/officeDocument/2006/relationships/vmlDrawing" Target="../drawings/vmlDrawing59.vml"/><Relationship Id="rId5" Type="http://schemas.openxmlformats.org/officeDocument/2006/relationships/image" Target="../media/image18.emf"/><Relationship Id="rId4" Type="http://schemas.openxmlformats.org/officeDocument/2006/relationships/oleObject" Target="../embeddings/oleObject59.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7.xml"/><Relationship Id="rId1" Type="http://schemas.openxmlformats.org/officeDocument/2006/relationships/vmlDrawing" Target="../drawings/vmlDrawing60.vml"/><Relationship Id="rId5" Type="http://schemas.openxmlformats.org/officeDocument/2006/relationships/image" Target="../media/image18.emf"/><Relationship Id="rId4" Type="http://schemas.openxmlformats.org/officeDocument/2006/relationships/oleObject" Target="../embeddings/oleObject60.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8.xml"/><Relationship Id="rId1" Type="http://schemas.openxmlformats.org/officeDocument/2006/relationships/vmlDrawing" Target="../drawings/vmlDrawing61.v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2.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Master" Target="../slideMasters/slideMaster12.xml"/><Relationship Id="rId4" Type="http://schemas.openxmlformats.org/officeDocument/2006/relationships/image" Target="../media/image25.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0.xml"/><Relationship Id="rId1" Type="http://schemas.openxmlformats.org/officeDocument/2006/relationships/vmlDrawing" Target="../drawings/vmlDrawing63.vml"/><Relationship Id="rId5" Type="http://schemas.openxmlformats.org/officeDocument/2006/relationships/image" Target="../media/image9.emf"/><Relationship Id="rId4" Type="http://schemas.openxmlformats.org/officeDocument/2006/relationships/oleObject" Target="../embeddings/oleObject63.bin"/></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xml"/><Relationship Id="rId1" Type="http://schemas.openxmlformats.org/officeDocument/2006/relationships/slideMaster" Target="../slideMasters/slideMaster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xml"/><Relationship Id="rId1" Type="http://schemas.openxmlformats.org/officeDocument/2006/relationships/vmlDrawing" Target="../drawings/vmlDrawing65.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xml"/><Relationship Id="rId1" Type="http://schemas.openxmlformats.org/officeDocument/2006/relationships/vmlDrawing" Target="../drawings/vmlDrawing66.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66.bin"/></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xml"/><Relationship Id="rId1" Type="http://schemas.openxmlformats.org/officeDocument/2006/relationships/vmlDrawing" Target="../drawings/vmlDrawing67.vml"/><Relationship Id="rId5" Type="http://schemas.openxmlformats.org/officeDocument/2006/relationships/image" Target="../media/image9.emf"/><Relationship Id="rId4" Type="http://schemas.openxmlformats.org/officeDocument/2006/relationships/oleObject" Target="../embeddings/oleObject67.bin"/></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xml"/><Relationship Id="rId1" Type="http://schemas.openxmlformats.org/officeDocument/2006/relationships/vmlDrawing" Target="../drawings/vmlDrawing68.vml"/><Relationship Id="rId5" Type="http://schemas.openxmlformats.org/officeDocument/2006/relationships/image" Target="../media/image9.emf"/><Relationship Id="rId4" Type="http://schemas.openxmlformats.org/officeDocument/2006/relationships/oleObject" Target="../embeddings/oleObject68.bin"/></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xml"/><Relationship Id="rId1" Type="http://schemas.openxmlformats.org/officeDocument/2006/relationships/vmlDrawing" Target="../drawings/vmlDrawing69.vml"/><Relationship Id="rId5" Type="http://schemas.openxmlformats.org/officeDocument/2006/relationships/image" Target="../media/image9.emf"/><Relationship Id="rId4" Type="http://schemas.openxmlformats.org/officeDocument/2006/relationships/oleObject" Target="../embeddings/oleObject69.bin"/></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xml"/><Relationship Id="rId1" Type="http://schemas.openxmlformats.org/officeDocument/2006/relationships/vmlDrawing" Target="../drawings/vmlDrawing70.vml"/><Relationship Id="rId5" Type="http://schemas.openxmlformats.org/officeDocument/2006/relationships/image" Target="../media/image9.emf"/><Relationship Id="rId4" Type="http://schemas.openxmlformats.org/officeDocument/2006/relationships/oleObject" Target="../embeddings/oleObject70.bin"/></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xml"/><Relationship Id="rId1" Type="http://schemas.openxmlformats.org/officeDocument/2006/relationships/vmlDrawing" Target="../drawings/vmlDrawing71.vml"/><Relationship Id="rId5" Type="http://schemas.openxmlformats.org/officeDocument/2006/relationships/image" Target="../media/image9.emf"/><Relationship Id="rId4" Type="http://schemas.openxmlformats.org/officeDocument/2006/relationships/oleObject" Target="../embeddings/oleObject71.bin"/></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xml"/><Relationship Id="rId1" Type="http://schemas.openxmlformats.org/officeDocument/2006/relationships/vmlDrawing" Target="../drawings/vmlDrawing72.vml"/><Relationship Id="rId5" Type="http://schemas.openxmlformats.org/officeDocument/2006/relationships/image" Target="../media/image9.emf"/><Relationship Id="rId4" Type="http://schemas.openxmlformats.org/officeDocument/2006/relationships/oleObject" Target="../embeddings/oleObject72.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0.xml"/><Relationship Id="rId1" Type="http://schemas.openxmlformats.org/officeDocument/2006/relationships/vmlDrawing" Target="../drawings/vmlDrawing73.vml"/><Relationship Id="rId5" Type="http://schemas.openxmlformats.org/officeDocument/2006/relationships/image" Target="../media/image9.emf"/><Relationship Id="rId4" Type="http://schemas.openxmlformats.org/officeDocument/2006/relationships/oleObject" Target="../embeddings/oleObject73.bin"/></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1.xml"/><Relationship Id="rId1" Type="http://schemas.openxmlformats.org/officeDocument/2006/relationships/vmlDrawing" Target="../drawings/vmlDrawing74.vml"/><Relationship Id="rId5" Type="http://schemas.openxmlformats.org/officeDocument/2006/relationships/image" Target="../media/image9.emf"/><Relationship Id="rId4" Type="http://schemas.openxmlformats.org/officeDocument/2006/relationships/oleObject" Target="../embeddings/oleObject74.bin"/></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75.vml"/><Relationship Id="rId5" Type="http://schemas.openxmlformats.org/officeDocument/2006/relationships/image" Target="../media/image9.emf"/><Relationship Id="rId4" Type="http://schemas.openxmlformats.org/officeDocument/2006/relationships/oleObject" Target="../embeddings/oleObject75.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76.vml"/><Relationship Id="rId5" Type="http://schemas.openxmlformats.org/officeDocument/2006/relationships/image" Target="../media/image9.emf"/><Relationship Id="rId4" Type="http://schemas.openxmlformats.org/officeDocument/2006/relationships/oleObject" Target="../embeddings/oleObject76.bin"/></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77.vml"/><Relationship Id="rId5" Type="http://schemas.openxmlformats.org/officeDocument/2006/relationships/image" Target="../media/image9.emf"/><Relationship Id="rId4" Type="http://schemas.openxmlformats.org/officeDocument/2006/relationships/oleObject" Target="../embeddings/oleObject77.bin"/></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78.vml"/><Relationship Id="rId5" Type="http://schemas.openxmlformats.org/officeDocument/2006/relationships/image" Target="../media/image9.emf"/><Relationship Id="rId4" Type="http://schemas.openxmlformats.org/officeDocument/2006/relationships/oleObject" Target="../embeddings/oleObject78.bin"/></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6.xml"/><Relationship Id="rId1" Type="http://schemas.openxmlformats.org/officeDocument/2006/relationships/vmlDrawing" Target="../drawings/vmlDrawing79.vml"/><Relationship Id="rId5" Type="http://schemas.openxmlformats.org/officeDocument/2006/relationships/image" Target="../media/image9.emf"/><Relationship Id="rId4" Type="http://schemas.openxmlformats.org/officeDocument/2006/relationships/oleObject" Target="../embeddings/oleObject79.bin"/></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0.png"/><Relationship Id="rId2" Type="http://schemas.openxmlformats.org/officeDocument/2006/relationships/tags" Target="../tags/tag87.xml"/><Relationship Id="rId1" Type="http://schemas.openxmlformats.org/officeDocument/2006/relationships/vmlDrawing" Target="../drawings/vmlDrawing80.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80.bin"/></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6.png"/><Relationship Id="rId2" Type="http://schemas.openxmlformats.org/officeDocument/2006/relationships/tags" Target="../tags/tag88.xml"/><Relationship Id="rId1" Type="http://schemas.openxmlformats.org/officeDocument/2006/relationships/vmlDrawing" Target="../drawings/vmlDrawing81.vml"/><Relationship Id="rId6" Type="http://schemas.openxmlformats.org/officeDocument/2006/relationships/image" Target="../media/image9.emf"/><Relationship Id="rId5" Type="http://schemas.openxmlformats.org/officeDocument/2006/relationships/oleObject" Target="../embeddings/oleObject81.bin"/><Relationship Id="rId4" Type="http://schemas.openxmlformats.org/officeDocument/2006/relationships/image" Target="../media/image41.png"/></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6.png"/><Relationship Id="rId2" Type="http://schemas.openxmlformats.org/officeDocument/2006/relationships/tags" Target="../tags/tag89.xml"/><Relationship Id="rId1" Type="http://schemas.openxmlformats.org/officeDocument/2006/relationships/vmlDrawing" Target="../drawings/vmlDrawing82.vml"/><Relationship Id="rId6" Type="http://schemas.openxmlformats.org/officeDocument/2006/relationships/image" Target="../media/image9.emf"/><Relationship Id="rId5" Type="http://schemas.openxmlformats.org/officeDocument/2006/relationships/oleObject" Target="../embeddings/oleObject82.bin"/><Relationship Id="rId4" Type="http://schemas.openxmlformats.org/officeDocument/2006/relationships/image" Target="../media/image4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4.vml"/><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15.vml"/><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19.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245986197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86746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588270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9917431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02468409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413007474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0550605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40593843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16135921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232385483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5613306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1448453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5920762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7426381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89396392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34983196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2915323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12362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8389475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35109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7062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68984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69007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459423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4776446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79605964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24455488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8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06847990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904"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08838618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592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179249227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95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77789416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976"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61971589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9000"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54542130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002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302077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927565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104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547627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207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345819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309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415617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412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5609641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514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652872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616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186264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719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984838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8216"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324281823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924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1632911348"/>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Microsoft logo 4">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4">
            <a:duotone>
              <a:schemeClr val="accent4">
                <a:shade val="45000"/>
                <a:satMod val="135000"/>
              </a:schemeClr>
              <a:prstClr val="white"/>
            </a:duotone>
          </a:blip>
          <a:srcRect l="1185" r="14557"/>
          <a:stretch/>
        </p:blipFill>
        <p:spPr>
          <a:xfrm>
            <a:off x="0" y="-135954"/>
            <a:ext cx="12192000" cy="7082853"/>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0264"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grpSp>
        <p:nvGrpSpPr>
          <p:cNvPr id="12" name="Group 6049"/>
          <p:cNvGrpSpPr>
            <a:grpSpLocks noChangeAspect="1"/>
          </p:cNvGrpSpPr>
          <p:nvPr userDrawn="1"/>
        </p:nvGrpSpPr>
        <p:grpSpPr bwMode="auto">
          <a:xfrm>
            <a:off x="3295116" y="1545772"/>
            <a:ext cx="5601768" cy="3418114"/>
            <a:chOff x="-2221" y="1217"/>
            <a:chExt cx="2219" cy="1354"/>
          </a:xfrm>
          <a:solidFill>
            <a:schemeClr val="bg1"/>
          </a:solidFill>
        </p:grpSpPr>
        <p:sp>
          <p:nvSpPr>
            <p:cNvPr id="14" name="Freeform 6050"/>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051"/>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052"/>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053"/>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054"/>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55"/>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056"/>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057"/>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58"/>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059"/>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060"/>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061"/>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062"/>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063"/>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064"/>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065"/>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66"/>
            <p:cNvSpPr>
              <a:spLocks/>
            </p:cNvSpPr>
            <p:nvPr/>
          </p:nvSpPr>
          <p:spPr bwMode="auto">
            <a:xfrm>
              <a:off x="-1584" y="1930"/>
              <a:ext cx="246" cy="300"/>
            </a:xfrm>
            <a:custGeom>
              <a:avLst/>
              <a:gdLst>
                <a:gd name="T0" fmla="*/ 111 w 129"/>
                <a:gd name="T1" fmla="*/ 137 h 157"/>
                <a:gd name="T2" fmla="*/ 129 w 129"/>
                <a:gd name="T3" fmla="*/ 80 h 157"/>
                <a:gd name="T4" fmla="*/ 112 w 129"/>
                <a:gd name="T5" fmla="*/ 21 h 157"/>
                <a:gd name="T6" fmla="*/ 65 w 129"/>
                <a:gd name="T7" fmla="*/ 0 h 157"/>
                <a:gd name="T8" fmla="*/ 18 w 129"/>
                <a:gd name="T9" fmla="*/ 22 h 157"/>
                <a:gd name="T10" fmla="*/ 0 w 129"/>
                <a:gd name="T11" fmla="*/ 79 h 157"/>
                <a:gd name="T12" fmla="*/ 8 w 129"/>
                <a:gd name="T13" fmla="*/ 120 h 157"/>
                <a:gd name="T14" fmla="*/ 31 w 129"/>
                <a:gd name="T15" fmla="*/ 148 h 157"/>
                <a:gd name="T16" fmla="*/ 64 w 129"/>
                <a:gd name="T17" fmla="*/ 157 h 157"/>
                <a:gd name="T18" fmla="*/ 111 w 129"/>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57">
                  <a:moveTo>
                    <a:pt x="111" y="137"/>
                  </a:moveTo>
                  <a:cubicBezTo>
                    <a:pt x="123" y="124"/>
                    <a:pt x="129" y="104"/>
                    <a:pt x="129" y="80"/>
                  </a:cubicBezTo>
                  <a:cubicBezTo>
                    <a:pt x="129" y="55"/>
                    <a:pt x="123" y="35"/>
                    <a:pt x="112" y="21"/>
                  </a:cubicBezTo>
                  <a:cubicBezTo>
                    <a:pt x="101" y="7"/>
                    <a:pt x="85" y="0"/>
                    <a:pt x="65" y="0"/>
                  </a:cubicBezTo>
                  <a:cubicBezTo>
                    <a:pt x="45" y="0"/>
                    <a:pt x="29" y="8"/>
                    <a:pt x="18" y="22"/>
                  </a:cubicBezTo>
                  <a:cubicBezTo>
                    <a:pt x="6" y="37"/>
                    <a:pt x="0" y="56"/>
                    <a:pt x="0" y="79"/>
                  </a:cubicBezTo>
                  <a:cubicBezTo>
                    <a:pt x="0" y="94"/>
                    <a:pt x="2" y="108"/>
                    <a:pt x="8" y="120"/>
                  </a:cubicBezTo>
                  <a:cubicBezTo>
                    <a:pt x="13" y="132"/>
                    <a:pt x="21" y="141"/>
                    <a:pt x="31" y="148"/>
                  </a:cubicBezTo>
                  <a:cubicBezTo>
                    <a:pt x="40" y="154"/>
                    <a:pt x="51" y="157"/>
                    <a:pt x="64" y="157"/>
                  </a:cubicBezTo>
                  <a:cubicBezTo>
                    <a:pt x="84" y="157"/>
                    <a:pt x="100" y="151"/>
                    <a:pt x="11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067"/>
            <p:cNvSpPr>
              <a:spLocks/>
            </p:cNvSpPr>
            <p:nvPr/>
          </p:nvSpPr>
          <p:spPr bwMode="auto">
            <a:xfrm>
              <a:off x="-1899" y="1934"/>
              <a:ext cx="115" cy="113"/>
            </a:xfrm>
            <a:custGeom>
              <a:avLst/>
              <a:gdLst>
                <a:gd name="T0" fmla="*/ 60 w 60"/>
                <a:gd name="T1" fmla="*/ 26 h 59"/>
                <a:gd name="T2" fmla="*/ 51 w 60"/>
                <a:gd name="T3" fmla="*/ 7 h 59"/>
                <a:gd name="T4" fmla="*/ 23 w 60"/>
                <a:gd name="T5" fmla="*/ 0 h 59"/>
                <a:gd name="T6" fmla="*/ 0 w 60"/>
                <a:gd name="T7" fmla="*/ 0 h 59"/>
                <a:gd name="T8" fmla="*/ 0 w 60"/>
                <a:gd name="T9" fmla="*/ 59 h 59"/>
                <a:gd name="T10" fmla="*/ 22 w 60"/>
                <a:gd name="T11" fmla="*/ 59 h 59"/>
                <a:gd name="T12" fmla="*/ 50 w 60"/>
                <a:gd name="T13" fmla="*/ 50 h 59"/>
                <a:gd name="T14" fmla="*/ 60 w 60"/>
                <a:gd name="T15" fmla="*/ 2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60" y="26"/>
                  </a:moveTo>
                  <a:cubicBezTo>
                    <a:pt x="60" y="18"/>
                    <a:pt x="57" y="11"/>
                    <a:pt x="51" y="7"/>
                  </a:cubicBezTo>
                  <a:cubicBezTo>
                    <a:pt x="44" y="2"/>
                    <a:pt x="35" y="0"/>
                    <a:pt x="23" y="0"/>
                  </a:cubicBezTo>
                  <a:cubicBezTo>
                    <a:pt x="0" y="0"/>
                    <a:pt x="0" y="0"/>
                    <a:pt x="0" y="0"/>
                  </a:cubicBezTo>
                  <a:cubicBezTo>
                    <a:pt x="0" y="59"/>
                    <a:pt x="0" y="59"/>
                    <a:pt x="0" y="59"/>
                  </a:cubicBezTo>
                  <a:cubicBezTo>
                    <a:pt x="22" y="59"/>
                    <a:pt x="22" y="59"/>
                    <a:pt x="22" y="59"/>
                  </a:cubicBezTo>
                  <a:cubicBezTo>
                    <a:pt x="34" y="59"/>
                    <a:pt x="44" y="56"/>
                    <a:pt x="50" y="50"/>
                  </a:cubicBezTo>
                  <a:cubicBezTo>
                    <a:pt x="57" y="45"/>
                    <a:pt x="60" y="37"/>
                    <a:pt x="6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068"/>
            <p:cNvSpPr>
              <a:spLocks/>
            </p:cNvSpPr>
            <p:nvPr/>
          </p:nvSpPr>
          <p:spPr bwMode="auto">
            <a:xfrm>
              <a:off x="-1899" y="2102"/>
              <a:ext cx="134" cy="126"/>
            </a:xfrm>
            <a:custGeom>
              <a:avLst/>
              <a:gdLst>
                <a:gd name="T0" fmla="*/ 0 w 70"/>
                <a:gd name="T1" fmla="*/ 66 h 66"/>
                <a:gd name="T2" fmla="*/ 30 w 70"/>
                <a:gd name="T3" fmla="*/ 66 h 66"/>
                <a:gd name="T4" fmla="*/ 59 w 70"/>
                <a:gd name="T5" fmla="*/ 57 h 66"/>
                <a:gd name="T6" fmla="*/ 70 w 70"/>
                <a:gd name="T7" fmla="*/ 32 h 66"/>
                <a:gd name="T8" fmla="*/ 59 w 70"/>
                <a:gd name="T9" fmla="*/ 8 h 66"/>
                <a:gd name="T10" fmla="*/ 26 w 70"/>
                <a:gd name="T11" fmla="*/ 0 h 66"/>
                <a:gd name="T12" fmla="*/ 0 w 70"/>
                <a:gd name="T13" fmla="*/ 0 h 66"/>
                <a:gd name="T14" fmla="*/ 0 w 7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6">
                  <a:moveTo>
                    <a:pt x="0" y="66"/>
                  </a:moveTo>
                  <a:cubicBezTo>
                    <a:pt x="30" y="66"/>
                    <a:pt x="30" y="66"/>
                    <a:pt x="30" y="66"/>
                  </a:cubicBezTo>
                  <a:cubicBezTo>
                    <a:pt x="42" y="66"/>
                    <a:pt x="52" y="63"/>
                    <a:pt x="59" y="57"/>
                  </a:cubicBezTo>
                  <a:cubicBezTo>
                    <a:pt x="67" y="50"/>
                    <a:pt x="70" y="42"/>
                    <a:pt x="70" y="32"/>
                  </a:cubicBezTo>
                  <a:cubicBezTo>
                    <a:pt x="70" y="22"/>
                    <a:pt x="66" y="14"/>
                    <a:pt x="59" y="8"/>
                  </a:cubicBezTo>
                  <a:cubicBezTo>
                    <a:pt x="52" y="3"/>
                    <a:pt x="41" y="0"/>
                    <a:pt x="26" y="0"/>
                  </a:cubicBezTo>
                  <a:cubicBezTo>
                    <a:pt x="0" y="0"/>
                    <a:pt x="0" y="0"/>
                    <a:pt x="0" y="0"/>
                  </a:cubicBez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6069"/>
            <p:cNvSpPr>
              <a:spLocks noChangeArrowheads="1"/>
            </p:cNvSpPr>
            <p:nvPr/>
          </p:nvSpPr>
          <p:spPr bwMode="auto">
            <a:xfrm>
              <a:off x="-227" y="2352"/>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070"/>
            <p:cNvSpPr>
              <a:spLocks/>
            </p:cNvSpPr>
            <p:nvPr/>
          </p:nvSpPr>
          <p:spPr bwMode="auto">
            <a:xfrm>
              <a:off x="-1160" y="1930"/>
              <a:ext cx="248" cy="300"/>
            </a:xfrm>
            <a:custGeom>
              <a:avLst/>
              <a:gdLst>
                <a:gd name="T0" fmla="*/ 112 w 130"/>
                <a:gd name="T1" fmla="*/ 137 h 157"/>
                <a:gd name="T2" fmla="*/ 130 w 130"/>
                <a:gd name="T3" fmla="*/ 80 h 157"/>
                <a:gd name="T4" fmla="*/ 113 w 130"/>
                <a:gd name="T5" fmla="*/ 21 h 157"/>
                <a:gd name="T6" fmla="*/ 66 w 130"/>
                <a:gd name="T7" fmla="*/ 0 h 157"/>
                <a:gd name="T8" fmla="*/ 18 w 130"/>
                <a:gd name="T9" fmla="*/ 22 h 157"/>
                <a:gd name="T10" fmla="*/ 0 w 130"/>
                <a:gd name="T11" fmla="*/ 79 h 157"/>
                <a:gd name="T12" fmla="*/ 9 w 130"/>
                <a:gd name="T13" fmla="*/ 120 h 157"/>
                <a:gd name="T14" fmla="*/ 31 w 130"/>
                <a:gd name="T15" fmla="*/ 148 h 157"/>
                <a:gd name="T16" fmla="*/ 64 w 130"/>
                <a:gd name="T17" fmla="*/ 157 h 157"/>
                <a:gd name="T18" fmla="*/ 112 w 130"/>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57">
                  <a:moveTo>
                    <a:pt x="112" y="137"/>
                  </a:moveTo>
                  <a:cubicBezTo>
                    <a:pt x="124" y="124"/>
                    <a:pt x="130" y="104"/>
                    <a:pt x="130" y="80"/>
                  </a:cubicBezTo>
                  <a:cubicBezTo>
                    <a:pt x="130" y="55"/>
                    <a:pt x="124" y="35"/>
                    <a:pt x="113" y="21"/>
                  </a:cubicBezTo>
                  <a:cubicBezTo>
                    <a:pt x="101" y="7"/>
                    <a:pt x="86" y="0"/>
                    <a:pt x="66" y="0"/>
                  </a:cubicBezTo>
                  <a:cubicBezTo>
                    <a:pt x="46" y="0"/>
                    <a:pt x="30" y="8"/>
                    <a:pt x="18" y="22"/>
                  </a:cubicBezTo>
                  <a:cubicBezTo>
                    <a:pt x="6" y="37"/>
                    <a:pt x="0" y="56"/>
                    <a:pt x="0" y="79"/>
                  </a:cubicBezTo>
                  <a:cubicBezTo>
                    <a:pt x="0" y="94"/>
                    <a:pt x="3" y="108"/>
                    <a:pt x="9" y="120"/>
                  </a:cubicBezTo>
                  <a:cubicBezTo>
                    <a:pt x="14" y="132"/>
                    <a:pt x="21" y="141"/>
                    <a:pt x="31" y="148"/>
                  </a:cubicBezTo>
                  <a:cubicBezTo>
                    <a:pt x="41" y="154"/>
                    <a:pt x="52" y="157"/>
                    <a:pt x="64" y="157"/>
                  </a:cubicBezTo>
                  <a:cubicBezTo>
                    <a:pt x="84" y="157"/>
                    <a:pt x="100" y="151"/>
                    <a:pt x="11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071"/>
            <p:cNvSpPr>
              <a:spLocks/>
            </p:cNvSpPr>
            <p:nvPr/>
          </p:nvSpPr>
          <p:spPr bwMode="auto">
            <a:xfrm>
              <a:off x="-2221" y="1217"/>
              <a:ext cx="2053" cy="1127"/>
            </a:xfrm>
            <a:custGeom>
              <a:avLst/>
              <a:gdLst>
                <a:gd name="T0" fmla="*/ 1062 w 1076"/>
                <a:gd name="T1" fmla="*/ 513 h 591"/>
                <a:gd name="T2" fmla="*/ 988 w 1076"/>
                <a:gd name="T3" fmla="*/ 386 h 591"/>
                <a:gd name="T4" fmla="*/ 982 w 1076"/>
                <a:gd name="T5" fmla="*/ 384 h 591"/>
                <a:gd name="T6" fmla="*/ 810 w 1076"/>
                <a:gd name="T7" fmla="*/ 212 h 591"/>
                <a:gd name="T8" fmla="*/ 397 w 1076"/>
                <a:gd name="T9" fmla="*/ 113 h 591"/>
                <a:gd name="T10" fmla="*/ 120 w 1076"/>
                <a:gd name="T11" fmla="*/ 270 h 591"/>
                <a:gd name="T12" fmla="*/ 0 w 1076"/>
                <a:gd name="T13" fmla="*/ 416 h 591"/>
                <a:gd name="T14" fmla="*/ 134 w 1076"/>
                <a:gd name="T15" fmla="*/ 347 h 591"/>
                <a:gd name="T16" fmla="*/ 249 w 1076"/>
                <a:gd name="T17" fmla="*/ 360 h 591"/>
                <a:gd name="T18" fmla="*/ 256 w 1076"/>
                <a:gd name="T19" fmla="*/ 426 h 591"/>
                <a:gd name="T20" fmla="*/ 228 w 1076"/>
                <a:gd name="T21" fmla="*/ 445 h 591"/>
                <a:gd name="T22" fmla="*/ 276 w 1076"/>
                <a:gd name="T23" fmla="*/ 497 h 591"/>
                <a:gd name="T24" fmla="*/ 224 w 1076"/>
                <a:gd name="T25" fmla="*/ 557 h 591"/>
                <a:gd name="T26" fmla="*/ 345 w 1076"/>
                <a:gd name="T27" fmla="*/ 549 h 591"/>
                <a:gd name="T28" fmla="*/ 296 w 1076"/>
                <a:gd name="T29" fmla="*/ 456 h 591"/>
                <a:gd name="T30" fmla="*/ 346 w 1076"/>
                <a:gd name="T31" fmla="*/ 357 h 591"/>
                <a:gd name="T32" fmla="*/ 452 w 1076"/>
                <a:gd name="T33" fmla="*/ 356 h 591"/>
                <a:gd name="T34" fmla="*/ 500 w 1076"/>
                <a:gd name="T35" fmla="*/ 451 h 591"/>
                <a:gd name="T36" fmla="*/ 451 w 1076"/>
                <a:gd name="T37" fmla="*/ 549 h 591"/>
                <a:gd name="T38" fmla="*/ 540 w 1076"/>
                <a:gd name="T39" fmla="*/ 557 h 591"/>
                <a:gd name="T40" fmla="*/ 567 w 1076"/>
                <a:gd name="T41" fmla="*/ 549 h 591"/>
                <a:gd name="T42" fmla="*/ 519 w 1076"/>
                <a:gd name="T43" fmla="*/ 456 h 591"/>
                <a:gd name="T44" fmla="*/ 568 w 1076"/>
                <a:gd name="T45" fmla="*/ 357 h 591"/>
                <a:gd name="T46" fmla="*/ 675 w 1076"/>
                <a:gd name="T47" fmla="*/ 356 h 591"/>
                <a:gd name="T48" fmla="*/ 723 w 1076"/>
                <a:gd name="T49" fmla="*/ 451 h 591"/>
                <a:gd name="T50" fmla="*/ 674 w 1076"/>
                <a:gd name="T51" fmla="*/ 549 h 591"/>
                <a:gd name="T52" fmla="*/ 756 w 1076"/>
                <a:gd name="T53" fmla="*/ 557 h 591"/>
                <a:gd name="T54" fmla="*/ 792 w 1076"/>
                <a:gd name="T55" fmla="*/ 347 h 591"/>
                <a:gd name="T56" fmla="*/ 792 w 1076"/>
                <a:gd name="T57" fmla="*/ 447 h 591"/>
                <a:gd name="T58" fmla="*/ 869 w 1076"/>
                <a:gd name="T59" fmla="*/ 347 h 591"/>
                <a:gd name="T60" fmla="*/ 827 w 1076"/>
                <a:gd name="T61" fmla="*/ 448 h 591"/>
                <a:gd name="T62" fmla="*/ 987 w 1076"/>
                <a:gd name="T63" fmla="*/ 557 h 591"/>
                <a:gd name="T64" fmla="*/ 1076 w 1076"/>
                <a:gd name="T65" fmla="*/ 54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591">
                  <a:moveTo>
                    <a:pt x="1076" y="546"/>
                  </a:moveTo>
                  <a:cubicBezTo>
                    <a:pt x="1076" y="533"/>
                    <a:pt x="1071" y="522"/>
                    <a:pt x="1062" y="513"/>
                  </a:cubicBezTo>
                  <a:cubicBezTo>
                    <a:pt x="1069" y="501"/>
                    <a:pt x="1073" y="487"/>
                    <a:pt x="1073" y="471"/>
                  </a:cubicBezTo>
                  <a:cubicBezTo>
                    <a:pt x="1073" y="424"/>
                    <a:pt x="1035" y="386"/>
                    <a:pt x="988" y="386"/>
                  </a:cubicBezTo>
                  <a:cubicBezTo>
                    <a:pt x="986" y="386"/>
                    <a:pt x="984" y="386"/>
                    <a:pt x="982" y="387"/>
                  </a:cubicBezTo>
                  <a:cubicBezTo>
                    <a:pt x="982" y="386"/>
                    <a:pt x="982" y="385"/>
                    <a:pt x="982" y="384"/>
                  </a:cubicBezTo>
                  <a:cubicBezTo>
                    <a:pt x="982" y="289"/>
                    <a:pt x="905" y="212"/>
                    <a:pt x="810" y="212"/>
                  </a:cubicBezTo>
                  <a:cubicBezTo>
                    <a:pt x="810" y="212"/>
                    <a:pt x="810" y="212"/>
                    <a:pt x="810" y="212"/>
                  </a:cubicBezTo>
                  <a:cubicBezTo>
                    <a:pt x="806" y="94"/>
                    <a:pt x="709" y="0"/>
                    <a:pt x="590" y="0"/>
                  </a:cubicBezTo>
                  <a:cubicBezTo>
                    <a:pt x="507" y="0"/>
                    <a:pt x="435" y="45"/>
                    <a:pt x="397" y="113"/>
                  </a:cubicBezTo>
                  <a:cubicBezTo>
                    <a:pt x="370" y="96"/>
                    <a:pt x="338" y="87"/>
                    <a:pt x="304" y="87"/>
                  </a:cubicBezTo>
                  <a:cubicBezTo>
                    <a:pt x="203" y="87"/>
                    <a:pt x="120" y="169"/>
                    <a:pt x="120" y="270"/>
                  </a:cubicBezTo>
                  <a:cubicBezTo>
                    <a:pt x="120" y="273"/>
                    <a:pt x="120" y="275"/>
                    <a:pt x="121" y="278"/>
                  </a:cubicBezTo>
                  <a:cubicBezTo>
                    <a:pt x="53" y="287"/>
                    <a:pt x="0" y="346"/>
                    <a:pt x="0" y="416"/>
                  </a:cubicBezTo>
                  <a:cubicBezTo>
                    <a:pt x="0" y="492"/>
                    <a:pt x="59" y="553"/>
                    <a:pt x="134" y="556"/>
                  </a:cubicBezTo>
                  <a:cubicBezTo>
                    <a:pt x="134" y="347"/>
                    <a:pt x="134" y="347"/>
                    <a:pt x="134" y="347"/>
                  </a:cubicBezTo>
                  <a:cubicBezTo>
                    <a:pt x="201" y="347"/>
                    <a:pt x="201" y="347"/>
                    <a:pt x="201" y="347"/>
                  </a:cubicBezTo>
                  <a:cubicBezTo>
                    <a:pt x="221" y="347"/>
                    <a:pt x="237" y="351"/>
                    <a:pt x="249" y="360"/>
                  </a:cubicBezTo>
                  <a:cubicBezTo>
                    <a:pt x="261" y="369"/>
                    <a:pt x="266" y="381"/>
                    <a:pt x="266" y="396"/>
                  </a:cubicBezTo>
                  <a:cubicBezTo>
                    <a:pt x="266" y="407"/>
                    <a:pt x="263" y="417"/>
                    <a:pt x="256" y="426"/>
                  </a:cubicBezTo>
                  <a:cubicBezTo>
                    <a:pt x="249" y="435"/>
                    <a:pt x="240" y="441"/>
                    <a:pt x="228" y="445"/>
                  </a:cubicBezTo>
                  <a:cubicBezTo>
                    <a:pt x="228" y="445"/>
                    <a:pt x="228" y="445"/>
                    <a:pt x="228" y="445"/>
                  </a:cubicBezTo>
                  <a:cubicBezTo>
                    <a:pt x="243" y="447"/>
                    <a:pt x="255" y="453"/>
                    <a:pt x="264" y="462"/>
                  </a:cubicBezTo>
                  <a:cubicBezTo>
                    <a:pt x="272" y="471"/>
                    <a:pt x="276" y="483"/>
                    <a:pt x="276" y="497"/>
                  </a:cubicBezTo>
                  <a:cubicBezTo>
                    <a:pt x="276" y="516"/>
                    <a:pt x="270" y="530"/>
                    <a:pt x="256" y="542"/>
                  </a:cubicBezTo>
                  <a:cubicBezTo>
                    <a:pt x="247" y="549"/>
                    <a:pt x="237" y="554"/>
                    <a:pt x="224" y="557"/>
                  </a:cubicBezTo>
                  <a:cubicBezTo>
                    <a:pt x="361" y="557"/>
                    <a:pt x="361" y="557"/>
                    <a:pt x="361" y="557"/>
                  </a:cubicBezTo>
                  <a:cubicBezTo>
                    <a:pt x="356" y="555"/>
                    <a:pt x="350" y="552"/>
                    <a:pt x="345" y="549"/>
                  </a:cubicBezTo>
                  <a:cubicBezTo>
                    <a:pt x="329" y="540"/>
                    <a:pt x="318" y="528"/>
                    <a:pt x="309" y="511"/>
                  </a:cubicBezTo>
                  <a:cubicBezTo>
                    <a:pt x="301" y="495"/>
                    <a:pt x="296" y="476"/>
                    <a:pt x="296" y="456"/>
                  </a:cubicBezTo>
                  <a:cubicBezTo>
                    <a:pt x="296" y="433"/>
                    <a:pt x="301" y="414"/>
                    <a:pt x="309" y="397"/>
                  </a:cubicBezTo>
                  <a:cubicBezTo>
                    <a:pt x="318" y="379"/>
                    <a:pt x="330" y="366"/>
                    <a:pt x="346" y="357"/>
                  </a:cubicBezTo>
                  <a:cubicBezTo>
                    <a:pt x="361" y="348"/>
                    <a:pt x="380" y="343"/>
                    <a:pt x="401" y="343"/>
                  </a:cubicBezTo>
                  <a:cubicBezTo>
                    <a:pt x="420" y="343"/>
                    <a:pt x="437" y="348"/>
                    <a:pt x="452" y="356"/>
                  </a:cubicBezTo>
                  <a:cubicBezTo>
                    <a:pt x="468" y="365"/>
                    <a:pt x="479" y="378"/>
                    <a:pt x="488" y="394"/>
                  </a:cubicBezTo>
                  <a:cubicBezTo>
                    <a:pt x="496" y="411"/>
                    <a:pt x="500" y="429"/>
                    <a:pt x="500" y="451"/>
                  </a:cubicBezTo>
                  <a:cubicBezTo>
                    <a:pt x="500" y="473"/>
                    <a:pt x="496" y="493"/>
                    <a:pt x="488" y="509"/>
                  </a:cubicBezTo>
                  <a:cubicBezTo>
                    <a:pt x="479" y="526"/>
                    <a:pt x="467" y="539"/>
                    <a:pt x="451" y="549"/>
                  </a:cubicBezTo>
                  <a:cubicBezTo>
                    <a:pt x="446" y="552"/>
                    <a:pt x="440" y="555"/>
                    <a:pt x="434" y="557"/>
                  </a:cubicBezTo>
                  <a:cubicBezTo>
                    <a:pt x="540" y="557"/>
                    <a:pt x="540" y="557"/>
                    <a:pt x="540" y="557"/>
                  </a:cubicBezTo>
                  <a:cubicBezTo>
                    <a:pt x="584" y="557"/>
                    <a:pt x="584" y="557"/>
                    <a:pt x="584" y="557"/>
                  </a:cubicBezTo>
                  <a:cubicBezTo>
                    <a:pt x="578" y="555"/>
                    <a:pt x="573" y="552"/>
                    <a:pt x="567" y="549"/>
                  </a:cubicBezTo>
                  <a:cubicBezTo>
                    <a:pt x="552" y="540"/>
                    <a:pt x="540" y="528"/>
                    <a:pt x="532" y="511"/>
                  </a:cubicBezTo>
                  <a:cubicBezTo>
                    <a:pt x="523" y="495"/>
                    <a:pt x="519" y="476"/>
                    <a:pt x="519" y="456"/>
                  </a:cubicBezTo>
                  <a:cubicBezTo>
                    <a:pt x="519" y="433"/>
                    <a:pt x="523" y="414"/>
                    <a:pt x="532" y="397"/>
                  </a:cubicBezTo>
                  <a:cubicBezTo>
                    <a:pt x="540" y="379"/>
                    <a:pt x="552" y="366"/>
                    <a:pt x="568" y="357"/>
                  </a:cubicBezTo>
                  <a:cubicBezTo>
                    <a:pt x="584" y="348"/>
                    <a:pt x="602" y="343"/>
                    <a:pt x="623" y="343"/>
                  </a:cubicBezTo>
                  <a:cubicBezTo>
                    <a:pt x="643" y="343"/>
                    <a:pt x="660" y="348"/>
                    <a:pt x="675" y="356"/>
                  </a:cubicBezTo>
                  <a:cubicBezTo>
                    <a:pt x="690" y="365"/>
                    <a:pt x="702" y="378"/>
                    <a:pt x="710" y="394"/>
                  </a:cubicBezTo>
                  <a:cubicBezTo>
                    <a:pt x="719" y="411"/>
                    <a:pt x="723" y="429"/>
                    <a:pt x="723" y="451"/>
                  </a:cubicBezTo>
                  <a:cubicBezTo>
                    <a:pt x="723" y="473"/>
                    <a:pt x="719" y="493"/>
                    <a:pt x="710" y="509"/>
                  </a:cubicBezTo>
                  <a:cubicBezTo>
                    <a:pt x="702" y="526"/>
                    <a:pt x="690" y="539"/>
                    <a:pt x="674" y="549"/>
                  </a:cubicBezTo>
                  <a:cubicBezTo>
                    <a:pt x="668" y="552"/>
                    <a:pt x="663" y="555"/>
                    <a:pt x="657" y="557"/>
                  </a:cubicBezTo>
                  <a:cubicBezTo>
                    <a:pt x="756" y="557"/>
                    <a:pt x="756" y="557"/>
                    <a:pt x="756" y="557"/>
                  </a:cubicBezTo>
                  <a:cubicBezTo>
                    <a:pt x="756" y="347"/>
                    <a:pt x="756" y="347"/>
                    <a:pt x="756" y="347"/>
                  </a:cubicBezTo>
                  <a:cubicBezTo>
                    <a:pt x="792" y="347"/>
                    <a:pt x="792" y="347"/>
                    <a:pt x="792" y="347"/>
                  </a:cubicBezTo>
                  <a:cubicBezTo>
                    <a:pt x="792" y="447"/>
                    <a:pt x="792" y="447"/>
                    <a:pt x="792" y="447"/>
                  </a:cubicBezTo>
                  <a:cubicBezTo>
                    <a:pt x="792" y="447"/>
                    <a:pt x="792" y="447"/>
                    <a:pt x="792" y="447"/>
                  </a:cubicBezTo>
                  <a:cubicBezTo>
                    <a:pt x="798" y="437"/>
                    <a:pt x="798" y="437"/>
                    <a:pt x="798" y="437"/>
                  </a:cubicBezTo>
                  <a:cubicBezTo>
                    <a:pt x="869" y="347"/>
                    <a:pt x="869" y="347"/>
                    <a:pt x="869" y="347"/>
                  </a:cubicBezTo>
                  <a:cubicBezTo>
                    <a:pt x="912" y="347"/>
                    <a:pt x="912" y="347"/>
                    <a:pt x="912" y="347"/>
                  </a:cubicBezTo>
                  <a:cubicBezTo>
                    <a:pt x="827" y="448"/>
                    <a:pt x="827" y="448"/>
                    <a:pt x="827" y="448"/>
                  </a:cubicBezTo>
                  <a:cubicBezTo>
                    <a:pt x="917" y="557"/>
                    <a:pt x="917" y="557"/>
                    <a:pt x="917" y="557"/>
                  </a:cubicBezTo>
                  <a:cubicBezTo>
                    <a:pt x="987" y="557"/>
                    <a:pt x="987" y="557"/>
                    <a:pt x="987" y="557"/>
                  </a:cubicBezTo>
                  <a:cubicBezTo>
                    <a:pt x="992" y="576"/>
                    <a:pt x="1010" y="591"/>
                    <a:pt x="1031" y="591"/>
                  </a:cubicBezTo>
                  <a:cubicBezTo>
                    <a:pt x="1056" y="591"/>
                    <a:pt x="1076" y="571"/>
                    <a:pt x="1076"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072"/>
            <p:cNvSpPr>
              <a:spLocks/>
            </p:cNvSpPr>
            <p:nvPr/>
          </p:nvSpPr>
          <p:spPr bwMode="auto">
            <a:xfrm>
              <a:off x="-710" y="2085"/>
              <a:ext cx="149" cy="194"/>
            </a:xfrm>
            <a:custGeom>
              <a:avLst/>
              <a:gdLst>
                <a:gd name="T0" fmla="*/ 12 w 149"/>
                <a:gd name="T1" fmla="*/ 19 h 194"/>
                <a:gd name="T2" fmla="*/ 0 w 149"/>
                <a:gd name="T3" fmla="*/ 0 h 194"/>
                <a:gd name="T4" fmla="*/ 0 w 149"/>
                <a:gd name="T5" fmla="*/ 0 h 194"/>
                <a:gd name="T6" fmla="*/ 0 w 149"/>
                <a:gd name="T7" fmla="*/ 194 h 194"/>
                <a:gd name="T8" fmla="*/ 35 w 149"/>
                <a:gd name="T9" fmla="*/ 194 h 194"/>
                <a:gd name="T10" fmla="*/ 149 w 149"/>
                <a:gd name="T11" fmla="*/ 194 h 194"/>
                <a:gd name="T12" fmla="*/ 12 w 149"/>
                <a:gd name="T13" fmla="*/ 19 h 194"/>
              </a:gdLst>
              <a:ahLst/>
              <a:cxnLst>
                <a:cxn ang="0">
                  <a:pos x="T0" y="T1"/>
                </a:cxn>
                <a:cxn ang="0">
                  <a:pos x="T2" y="T3"/>
                </a:cxn>
                <a:cxn ang="0">
                  <a:pos x="T4" y="T5"/>
                </a:cxn>
                <a:cxn ang="0">
                  <a:pos x="T6" y="T7"/>
                </a:cxn>
                <a:cxn ang="0">
                  <a:pos x="T8" y="T9"/>
                </a:cxn>
                <a:cxn ang="0">
                  <a:pos x="T10" y="T11"/>
                </a:cxn>
                <a:cxn ang="0">
                  <a:pos x="T12" y="T13"/>
                </a:cxn>
              </a:cxnLst>
              <a:rect l="0" t="0" r="r" b="b"/>
              <a:pathLst>
                <a:path w="149" h="194">
                  <a:moveTo>
                    <a:pt x="12" y="19"/>
                  </a:moveTo>
                  <a:lnTo>
                    <a:pt x="0" y="0"/>
                  </a:lnTo>
                  <a:lnTo>
                    <a:pt x="0" y="0"/>
                  </a:lnTo>
                  <a:lnTo>
                    <a:pt x="0" y="194"/>
                  </a:lnTo>
                  <a:lnTo>
                    <a:pt x="35" y="194"/>
                  </a:lnTo>
                  <a:lnTo>
                    <a:pt x="149" y="194"/>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36"/>
          <p:cNvSpPr/>
          <p:nvPr userDrawn="1"/>
        </p:nvSpPr>
        <p:spPr>
          <a:xfrm>
            <a:off x="7439025" y="5791200"/>
            <a:ext cx="4752976" cy="522514"/>
          </a:xfrm>
          <a:prstGeom prst="rect">
            <a:avLst/>
          </a:prstGeom>
          <a:solidFill>
            <a:schemeClr val="accent3">
              <a:lumMod val="60000"/>
              <a:lumOff val="40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endParaRPr lang="en-US" sz="2400" dirty="0">
              <a:latin typeface="Segoe Pro Semibold" panose="020B0702040504020203" pitchFamily="34" charset="0"/>
            </a:endParaRPr>
          </a:p>
        </p:txBody>
      </p:sp>
      <p:sp>
        <p:nvSpPr>
          <p:cNvPr id="39" name="Text Placeholder 38"/>
          <p:cNvSpPr>
            <a:spLocks noGrp="1"/>
          </p:cNvSpPr>
          <p:nvPr>
            <p:ph type="body" sz="quarter" idx="10" hasCustomPrompt="1"/>
          </p:nvPr>
        </p:nvSpPr>
        <p:spPr>
          <a:xfrm>
            <a:off x="7648574" y="5791200"/>
            <a:ext cx="3019426" cy="522514"/>
          </a:xfrm>
        </p:spPr>
        <p:txBody>
          <a:bodyPr lIns="0" tIns="0" rIns="0" bIns="0" anchor="ctr">
            <a:noAutofit/>
          </a:bodyPr>
          <a:lstStyle>
            <a:lvl1pPr algn="l">
              <a:defRPr sz="2800">
                <a:solidFill>
                  <a:schemeClr val="bg1"/>
                </a:solidFill>
                <a:latin typeface="Segoe Pro Semibold" panose="020B0702040504020203" pitchFamily="34" charset="0"/>
              </a:defRPr>
            </a:lvl1pPr>
          </a:lstStyle>
          <a:p>
            <a:pPr lvl="0"/>
            <a:r>
              <a:rPr lang="en-US" dirty="0"/>
              <a:t>Culture</a:t>
            </a:r>
          </a:p>
        </p:txBody>
      </p:sp>
      <p:pic>
        <p:nvPicPr>
          <p:cNvPr id="51" name="Graphic 50"/>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0848975" y="5658315"/>
            <a:ext cx="655398" cy="655398"/>
          </a:xfrm>
          <a:prstGeom prst="rect">
            <a:avLst/>
          </a:prstGeom>
        </p:spPr>
      </p:pic>
      <p:pic>
        <p:nvPicPr>
          <p:cNvPr id="38" name="Picture 37"/>
          <p:cNvPicPr>
            <a:picLocks noChangeAspect="1"/>
          </p:cNvPicPr>
          <p:nvPr userDrawn="1"/>
        </p:nvPicPr>
        <p:blipFill>
          <a:blip r:embed="rId9">
            <a:biLevel thresh="2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24037478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686861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128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3" name="Picture 2"/>
          <p:cNvPicPr>
            <a:picLocks noChangeAspect="1"/>
          </p:cNvPicPr>
          <p:nvPr userDrawn="1"/>
        </p:nvPicPr>
        <p:blipFill rotWithShape="1">
          <a:blip r:embed="rId6"/>
          <a:srcRect l="1185" r="14557"/>
          <a:stretch/>
        </p:blipFill>
        <p:spPr>
          <a:xfrm>
            <a:off x="0" y="-135954"/>
            <a:ext cx="12192000" cy="7082853"/>
          </a:xfrm>
          <a:prstGeom prst="rect">
            <a:avLst/>
          </a:prstGeom>
        </p:spPr>
      </p:pic>
      <p:sp>
        <p:nvSpPr>
          <p:cNvPr id="12" name="Rectangle 11"/>
          <p:cNvSpPr/>
          <p:nvPr userDrawn="1"/>
        </p:nvSpPr>
        <p:spPr>
          <a:xfrm>
            <a:off x="-1" y="2921000"/>
            <a:ext cx="12192001" cy="1016000"/>
          </a:xfrm>
          <a:prstGeom prst="rect">
            <a:avLst/>
          </a:prstGeom>
          <a:solidFill>
            <a:srgbClr val="5C2D9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440" tIns="91440" rIns="91440" bIns="91440" numCol="1" spcCol="0" rtlCol="0" fromWordArt="0" anchor="ctr" anchorCtr="0" forceAA="0" compatLnSpc="1">
            <a:prstTxWarp prst="textNoShape">
              <a:avLst/>
            </a:prstTxWarp>
            <a:noAutofit/>
          </a:bodyPr>
          <a:lstStyle/>
          <a:p>
            <a:endParaRPr lang="en-US" sz="4800" cap="all" dirty="0">
              <a:latin typeface="Segoe Pro Semibold" panose="020B0702040504020203" pitchFamily="34" charset="0"/>
            </a:endParaRPr>
          </a:p>
        </p:txBody>
      </p:sp>
      <p:sp>
        <p:nvSpPr>
          <p:cNvPr id="15" name="Text Placeholder 14"/>
          <p:cNvSpPr>
            <a:spLocks noGrp="1"/>
          </p:cNvSpPr>
          <p:nvPr>
            <p:ph type="body" sz="quarter" idx="10" hasCustomPrompt="1"/>
          </p:nvPr>
        </p:nvSpPr>
        <p:spPr>
          <a:xfrm>
            <a:off x="2400299" y="2921000"/>
            <a:ext cx="7919357" cy="1016000"/>
          </a:xfrm>
        </p:spPr>
        <p:txBody>
          <a:bodyPr anchor="ctr">
            <a:normAutofit/>
          </a:bodyPr>
          <a:lstStyle>
            <a:lvl1pPr>
              <a:defRPr sz="4800" cap="all" baseline="0">
                <a:solidFill>
                  <a:schemeClr val="bg1"/>
                </a:solidFill>
                <a:latin typeface="Segoe Pro Semibold" panose="020B0702040504020203" pitchFamily="34" charset="0"/>
              </a:defRPr>
            </a:lvl1pPr>
            <a:lvl2pPr>
              <a:defRPr cap="all" baseline="0"/>
            </a:lvl2pPr>
            <a:lvl3pPr>
              <a:defRPr cap="all" baseline="0"/>
            </a:lvl3pPr>
            <a:lvl4pPr>
              <a:defRPr cap="all" baseline="0"/>
            </a:lvl4pPr>
            <a:lvl5pPr>
              <a:defRPr cap="all" baseline="0"/>
            </a:lvl5pPr>
          </a:lstStyle>
          <a:p>
            <a:pPr lvl="0"/>
            <a:r>
              <a:rPr lang="en-US"/>
              <a:t>Text</a:t>
            </a:r>
          </a:p>
        </p:txBody>
      </p:sp>
      <p:pic>
        <p:nvPicPr>
          <p:cNvPr id="5" name="Graphic 4"/>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678344" y="2535084"/>
            <a:ext cx="1401916" cy="1401916"/>
          </a:xfrm>
          <a:prstGeom prst="rect">
            <a:avLst/>
          </a:prstGeom>
        </p:spPr>
      </p:pic>
      <p:pic>
        <p:nvPicPr>
          <p:cNvPr id="7" name="Picture 6"/>
          <p:cNvPicPr>
            <a:picLocks noChangeAspect="1"/>
          </p:cNvPicPr>
          <p:nvPr userDrawn="1"/>
        </p:nvPicPr>
        <p:blipFill>
          <a:blip r:embed="rId9">
            <a:biLevel thresh="2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667873836"/>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5384"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66742761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640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62993059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743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44879855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8456"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33055867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48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4453728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504"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662819381"/>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52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6666590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55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10058491"/>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57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377743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1456209018"/>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460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790817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562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2036435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664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256824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767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6703193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869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0058207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72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02764373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0744"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164491752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dirty="0"/>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421788454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dirty="0"/>
              <a:t>Speaker Name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7512314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1905000" y="6477874"/>
            <a:ext cx="8382000" cy="380127"/>
          </a:xfrm>
        </p:spPr>
        <p:txBody>
          <a:bodyPr/>
          <a:lstStyle/>
          <a:p>
            <a:endParaRPr lang="en-US" dirty="0">
              <a:solidFill>
                <a:srgbClr val="505050"/>
              </a:solidFill>
            </a:endParaRPr>
          </a:p>
        </p:txBody>
      </p:sp>
    </p:spTree>
    <p:extLst>
      <p:ext uri="{BB962C8B-B14F-4D97-AF65-F5344CB8AC3E}">
        <p14:creationId xmlns:p14="http://schemas.microsoft.com/office/powerpoint/2010/main" val="14100569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2766320879"/>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3" name="Footer Placeholder 2"/>
          <p:cNvSpPr>
            <a:spLocks noGrp="1"/>
          </p:cNvSpPr>
          <p:nvPr>
            <p:ph type="ftr" sz="quarter" idx="14"/>
          </p:nvPr>
        </p:nvSpPr>
        <p:spPr/>
        <p:txBody>
          <a:bodyPr/>
          <a:lstStyle/>
          <a:p>
            <a:pPr defTabSz="1088105"/>
            <a:endParaRPr lang="en-US" dirty="0">
              <a:solidFill>
                <a:srgbClr val="505050"/>
              </a:solidFill>
            </a:endParaRPr>
          </a:p>
        </p:txBody>
      </p:sp>
      <p:sp>
        <p:nvSpPr>
          <p:cNvPr id="7" name="Slide Number Placeholder 6"/>
          <p:cNvSpPr>
            <a:spLocks noGrp="1"/>
          </p:cNvSpPr>
          <p:nvPr>
            <p:ph type="sldNum" sz="quarter" idx="15"/>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78809347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12546201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2333924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9878079"/>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dirty="0"/>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2759465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2826979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1765951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17578563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4292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96974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alterna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76" name="think-cell Slide" r:id="rId11" imgW="270" imgH="270" progId="TCLayout.ActiveDocument.1">
                  <p:embed/>
                </p:oleObj>
              </mc:Choice>
              <mc:Fallback>
                <p:oleObj name="think-cell Slide" r:id="rId11" imgW="270" imgH="270" progId="TCLayout.ActiveDocument.1">
                  <p:embed/>
                  <p:pic>
                    <p:nvPicPr>
                      <p:cNvPr id="3" name="Object 2" hidden="1"/>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12" name="Rectangle 11"/>
          <p:cNvSpPr/>
          <p:nvPr userDrawn="1">
            <p:custDataLst>
              <p:tags r:id="rId3"/>
            </p:custDataLst>
          </p:nvPr>
        </p:nvSpPr>
        <p:spPr>
          <a:xfrm>
            <a:off x="7" y="6478601"/>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0" tIns="38075" rIns="76150" bIns="38075" rtlCol="0" anchor="ctr"/>
          <a:lstStyle/>
          <a:p>
            <a:pPr algn="ctr" defTabSz="1087658"/>
            <a:endParaRPr lang="en-US" sz="2199" dirty="0">
              <a:solidFill>
                <a:prstClr val="white"/>
              </a:solidFill>
            </a:endParaRPr>
          </a:p>
        </p:txBody>
      </p:sp>
      <p:sp>
        <p:nvSpPr>
          <p:cNvPr id="2" name="Title 1"/>
          <p:cNvSpPr>
            <a:spLocks noGrp="1"/>
          </p:cNvSpPr>
          <p:nvPr>
            <p:ph type="title"/>
            <p:custDataLst>
              <p:tags r:id="rId4"/>
            </p:custDataLst>
          </p:nvPr>
        </p:nvSpPr>
        <p:spPr>
          <a:xfrm>
            <a:off x="762004" y="2"/>
            <a:ext cx="11430000" cy="646042"/>
          </a:xfrm>
        </p:spPr>
        <p:txBody>
          <a:bodyPr>
            <a:noAutofit/>
          </a:bodyPr>
          <a:lstStyle>
            <a:lvl1pPr marL="225425" indent="0">
              <a:defRPr sz="4400"/>
            </a:lvl1pPr>
          </a:lstStyle>
          <a:p>
            <a:endParaRPr lang="en-US"/>
          </a:p>
        </p:txBody>
      </p:sp>
      <p:sp>
        <p:nvSpPr>
          <p:cNvPr id="6" name="Text Placeholder 5"/>
          <p:cNvSpPr>
            <a:spLocks noGrp="1"/>
          </p:cNvSpPr>
          <p:nvPr>
            <p:ph type="body" sz="quarter" idx="12" hasCustomPrompt="1"/>
            <p:custDataLst>
              <p:tags r:id="rId5"/>
            </p:custDataLst>
          </p:nvPr>
        </p:nvSpPr>
        <p:spPr>
          <a:xfrm>
            <a:off x="762004" y="573618"/>
            <a:ext cx="11430000" cy="373063"/>
          </a:xfrm>
          <a:prstGeom prst="rect">
            <a:avLst/>
          </a:prstGeom>
        </p:spPr>
        <p:txBody>
          <a:bodyPr lIns="380851" tIns="53319" rIns="53319" bIns="53319">
            <a:noAutofit/>
          </a:bodyPr>
          <a:lstStyle>
            <a:lvl1pPr marL="0" indent="0">
              <a:buNone/>
              <a:defRPr sz="2799">
                <a:latin typeface="Segoe UI Light" pitchFamily="34" charset="0"/>
              </a:defRPr>
            </a:lvl1pPr>
            <a:lvl2pPr marL="281559" indent="0">
              <a:buNone/>
              <a:defRPr/>
            </a:lvl2pPr>
            <a:lvl3pPr marL="588234" indent="0">
              <a:buNone/>
              <a:defRPr/>
            </a:lvl3pPr>
            <a:lvl4pPr marL="869792" indent="0">
              <a:buNone/>
              <a:defRPr/>
            </a:lvl4pPr>
            <a:lvl5pPr marL="1105085" indent="0">
              <a:buNone/>
              <a:defRPr/>
            </a:lvl5pPr>
          </a:lstStyle>
          <a:p>
            <a:pPr lvl="0"/>
            <a:r>
              <a:rPr lang="en-US"/>
              <a:t>Click to add subtitle</a:t>
            </a:r>
          </a:p>
        </p:txBody>
      </p:sp>
      <p:sp>
        <p:nvSpPr>
          <p:cNvPr id="9" name="Rectangle 8"/>
          <p:cNvSpPr/>
          <p:nvPr userDrawn="1">
            <p:custDataLst>
              <p:tags r:id="rId6"/>
            </p:custDataLst>
          </p:nvPr>
        </p:nvSpPr>
        <p:spPr>
          <a:xfrm>
            <a:off x="1" y="1"/>
            <a:ext cx="762000" cy="6856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43" tIns="38072" rIns="76143" bIns="38072" rtlCol="0" anchor="ctr">
            <a:noAutofit/>
          </a:bodyPr>
          <a:lstStyle/>
          <a:p>
            <a:pPr algn="ctr" defTabSz="1087658"/>
            <a:endParaRPr lang="en-US" sz="2199" dirty="0">
              <a:solidFill>
                <a:prstClr val="white"/>
              </a:solidFill>
            </a:endParaRPr>
          </a:p>
        </p:txBody>
      </p:sp>
      <p:sp>
        <p:nvSpPr>
          <p:cNvPr id="15" name="Slide Number Placeholder 4"/>
          <p:cNvSpPr>
            <a:spLocks noGrp="1"/>
          </p:cNvSpPr>
          <p:nvPr>
            <p:ph type="sldNum" sz="quarter" idx="16"/>
            <p:custDataLst>
              <p:tags r:id="rId7"/>
            </p:custDataLst>
          </p:nvPr>
        </p:nvSpPr>
        <p:spPr>
          <a:xfrm>
            <a:off x="11430008" y="6478601"/>
            <a:ext cx="761999" cy="379413"/>
          </a:xfrm>
          <a:prstGeom prst="rect">
            <a:avLst/>
          </a:prstGeom>
        </p:spPr>
        <p:txBody>
          <a:bodyPr/>
          <a:lstStyle/>
          <a:p>
            <a:pPr defTabSz="914247"/>
            <a:fld id="{6A4C1A4A-E5E6-4CC1-B72C-A20A4EB3E2D2}" type="slidenum">
              <a:rPr lang="en-US" sz="1900" smtClean="0">
                <a:solidFill>
                  <a:srgbClr val="505050"/>
                </a:solidFill>
              </a:rPr>
              <a:pPr defTabSz="914247"/>
              <a:t>‹#›</a:t>
            </a:fld>
            <a:endParaRPr lang="en-US" sz="1900" dirty="0">
              <a:solidFill>
                <a:srgbClr val="505050"/>
              </a:solidFill>
            </a:endParaRPr>
          </a:p>
        </p:txBody>
      </p:sp>
      <p:sp>
        <p:nvSpPr>
          <p:cNvPr id="10" name="Footer Placeholder 3"/>
          <p:cNvSpPr>
            <a:spLocks noGrp="1"/>
          </p:cNvSpPr>
          <p:nvPr>
            <p:ph type="ftr" sz="quarter" idx="11"/>
            <p:custDataLst>
              <p:tags r:id="rId8"/>
            </p:custDataLst>
          </p:nvPr>
        </p:nvSpPr>
        <p:spPr>
          <a:xfrm>
            <a:off x="3048000" y="6477887"/>
            <a:ext cx="8382000" cy="380127"/>
          </a:xfrm>
          <a:prstGeom prst="rect">
            <a:avLst/>
          </a:prstGeom>
        </p:spPr>
        <p:txBody>
          <a:bodyPr/>
          <a:lstStyle/>
          <a:p>
            <a:pPr defTabSz="914247"/>
            <a:endParaRPr lang="en-US" sz="1900" dirty="0">
              <a:solidFill>
                <a:srgbClr val="505050"/>
              </a:solidFill>
            </a:endParaRPr>
          </a:p>
        </p:txBody>
      </p:sp>
      <p:sp>
        <p:nvSpPr>
          <p:cNvPr id="11" name="Footer Placeholder 2"/>
          <p:cNvSpPr txBox="1">
            <a:spLocks/>
          </p:cNvSpPr>
          <p:nvPr userDrawn="1">
            <p:custDataLst>
              <p:tags r:id="rId9"/>
            </p:custDataLst>
          </p:nvPr>
        </p:nvSpPr>
        <p:spPr>
          <a:xfrm>
            <a:off x="762000" y="6478601"/>
            <a:ext cx="2286000" cy="379413"/>
          </a:xfrm>
          <a:prstGeom prst="rect">
            <a:avLst/>
          </a:prstGeom>
        </p:spPr>
        <p:txBody>
          <a:bodyPr lIns="380752" tIns="38075" rIns="76150" bIns="38075"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800" dirty="0">
                <a:solidFill>
                  <a:srgbClr val="505050"/>
                </a:solidFill>
                <a:ea typeface="Segoe UI" pitchFamily="34" charset="0"/>
                <a:cs typeface="Segoe UI" pitchFamily="34" charset="0"/>
              </a:rPr>
              <a:t>EPG | MICROSOFT CONFIDENTIAL</a:t>
            </a:r>
          </a:p>
        </p:txBody>
      </p:sp>
    </p:spTree>
    <p:extLst>
      <p:ext uri="{BB962C8B-B14F-4D97-AF65-F5344CB8AC3E}">
        <p14:creationId xmlns:p14="http://schemas.microsoft.com/office/powerpoint/2010/main" val="34904617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01560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42981677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370833955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6865071" y="0"/>
            <a:ext cx="5326931" cy="484094"/>
          </a:xfrm>
        </p:spPr>
        <p:txBody>
          <a:bodyPr vert="horz" wrap="square" lIns="127337" tIns="79586" rIns="127337" bIns="79586" rtlCol="0" anchor="t">
            <a:noAutofit/>
          </a:bodyPr>
          <a:lstStyle>
            <a:lvl1pPr marL="0" indent="0" algn="r" defTabSz="648691">
              <a:buFontTx/>
              <a:buNone/>
              <a:defRPr lang="en-US" sz="981" b="0" cap="none" baseline="0" dirty="0">
                <a:ln w="3175">
                  <a:noFill/>
                </a:ln>
                <a:solidFill>
                  <a:schemeClr val="tx1"/>
                </a:solidFill>
                <a:effectLst/>
                <a:latin typeface="+mn-lt"/>
                <a:cs typeface="Segoe UI" pitchFamily="34" charset="0"/>
              </a:defRPr>
            </a:lvl1pPr>
          </a:lstStyle>
          <a:p>
            <a:pPr algn="r" defTabSz="735144"/>
            <a:r>
              <a:rPr lang="en-GB" sz="909">
                <a:latin typeface="Segoe UI Light"/>
              </a:rPr>
              <a:t>Presenter: Insert Name / OneNote page:  / Slide 1 of X</a:t>
            </a:r>
            <a:endParaRPr lang="en-US" sz="909">
              <a:latin typeface="Segoe UI Light"/>
            </a:endParaRPr>
          </a:p>
        </p:txBody>
      </p:sp>
      <p:sp>
        <p:nvSpPr>
          <p:cNvPr id="9" name="Title 1"/>
          <p:cNvSpPr>
            <a:spLocks noGrp="1"/>
          </p:cNvSpPr>
          <p:nvPr>
            <p:ph type="title"/>
          </p:nvPr>
        </p:nvSpPr>
        <p:spPr>
          <a:xfrm>
            <a:off x="217716" y="201706"/>
            <a:ext cx="7402286" cy="484094"/>
          </a:xfrm>
        </p:spPr>
        <p:txBody>
          <a:bodyPr lIns="45720" rIns="0" anchor="b"/>
          <a:lstStyle>
            <a:lvl1pPr>
              <a:defRPr sz="1962">
                <a:solidFill>
                  <a:schemeClr val="tx1"/>
                </a:solidFill>
              </a:defRPr>
            </a:lvl1pPr>
          </a:lstStyle>
          <a:p>
            <a:r>
              <a:rPr lang="en-US"/>
              <a:t>Click to edit Master title style</a:t>
            </a:r>
          </a:p>
        </p:txBody>
      </p:sp>
    </p:spTree>
    <p:extLst>
      <p:ext uri="{BB962C8B-B14F-4D97-AF65-F5344CB8AC3E}">
        <p14:creationId xmlns:p14="http://schemas.microsoft.com/office/powerpoint/2010/main" val="2150153791"/>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Title and Bulleted Content">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6865071" y="0"/>
            <a:ext cx="5326931" cy="484094"/>
          </a:xfrm>
        </p:spPr>
        <p:txBody>
          <a:bodyPr vert="horz" wrap="square" lIns="127337" tIns="79586" rIns="127337" bIns="79586" rtlCol="0" anchor="t">
            <a:noAutofit/>
          </a:bodyPr>
          <a:lstStyle>
            <a:lvl1pPr marL="0" indent="0" algn="r" defTabSz="648691">
              <a:buFontTx/>
              <a:buNone/>
              <a:defRPr lang="en-US" sz="1060" b="0" cap="none" baseline="0" dirty="0">
                <a:ln w="3175">
                  <a:noFill/>
                </a:ln>
                <a:solidFill>
                  <a:schemeClr val="tx1"/>
                </a:solidFill>
                <a:effectLst/>
                <a:latin typeface="+mn-lt"/>
                <a:cs typeface="Segoe UI" pitchFamily="34" charset="0"/>
              </a:defRPr>
            </a:lvl1pPr>
          </a:lstStyle>
          <a:p>
            <a:pPr algn="r" defTabSz="735144"/>
            <a:r>
              <a:rPr lang="en-GB" sz="909">
                <a:latin typeface="Segoe UI Light"/>
              </a:rPr>
              <a:t>Presenter: Insert Name / OneNote page:  / Slide 1 of X</a:t>
            </a:r>
            <a:endParaRPr lang="en-US" sz="909">
              <a:latin typeface="Segoe UI Light"/>
            </a:endParaRPr>
          </a:p>
        </p:txBody>
      </p:sp>
      <p:sp>
        <p:nvSpPr>
          <p:cNvPr id="9" name="Title 1"/>
          <p:cNvSpPr>
            <a:spLocks noGrp="1"/>
          </p:cNvSpPr>
          <p:nvPr>
            <p:ph type="title"/>
          </p:nvPr>
        </p:nvSpPr>
        <p:spPr>
          <a:xfrm>
            <a:off x="217716" y="201706"/>
            <a:ext cx="7402286" cy="484094"/>
          </a:xfrm>
        </p:spPr>
        <p:txBody>
          <a:bodyPr lIns="45720" rIns="0" anchor="b"/>
          <a:lstStyle>
            <a:lvl1pPr algn="l" defTabSz="614930" rtl="0" eaLnBrk="1" latinLnBrk="0" hangingPunct="1">
              <a:lnSpc>
                <a:spcPct val="90000"/>
              </a:lnSpc>
              <a:spcBef>
                <a:spcPct val="0"/>
              </a:spcBef>
              <a:buNone/>
              <a:defRPr lang="en-US" sz="1962" b="0" kern="1200" cap="none" spc="-67" baseline="0" dirty="0">
                <a:ln w="3175">
                  <a:noFill/>
                </a:ln>
                <a:solidFill>
                  <a:schemeClr val="tx1"/>
                </a:solidFill>
                <a:effectLst/>
                <a:latin typeface="+mj-lt"/>
                <a:ea typeface="+mn-ea"/>
                <a:cs typeface="Segoe UI" pitchFamily="34" charset="0"/>
              </a:defRPr>
            </a:lvl1pPr>
          </a:lstStyle>
          <a:p>
            <a:r>
              <a:rPr lang="en-US"/>
              <a:t>Click to edit Master title style</a:t>
            </a:r>
          </a:p>
        </p:txBody>
      </p:sp>
      <p:sp>
        <p:nvSpPr>
          <p:cNvPr id="4" name="Text Placeholder 3">
            <a:extLst>
              <a:ext uri="{FF2B5EF4-FFF2-40B4-BE49-F238E27FC236}">
                <a16:creationId xmlns="" xmlns:a16="http://schemas.microsoft.com/office/drawing/2014/main" id="{4F1BC411-30E6-4534-8A56-665A61D1E230}"/>
              </a:ext>
            </a:extLst>
          </p:cNvPr>
          <p:cNvSpPr>
            <a:spLocks noGrp="1"/>
          </p:cNvSpPr>
          <p:nvPr>
            <p:ph type="body" sz="quarter" idx="10"/>
          </p:nvPr>
        </p:nvSpPr>
        <p:spPr>
          <a:xfrm>
            <a:off x="217717" y="1086448"/>
            <a:ext cx="11536967" cy="1051955"/>
          </a:xfrm>
        </p:spPr>
        <p:txBody>
          <a:bodyPr wrap="square">
            <a:spAutoFit/>
          </a:bodyPr>
          <a:lstStyle>
            <a:lvl1pPr>
              <a:defRPr sz="1471">
                <a:solidFill>
                  <a:schemeClr val="tx2"/>
                </a:solidFill>
              </a:defRPr>
            </a:lvl1pPr>
            <a:lvl2pPr>
              <a:defRPr sz="1144"/>
            </a:lvl2pPr>
            <a:lvl3pPr>
              <a:defRPr sz="980"/>
            </a:lvl3pPr>
            <a:lvl4pPr>
              <a:defRPr sz="898"/>
            </a:lvl4pPr>
            <a:lvl5pPr>
              <a:defRPr sz="89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26891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Walkin slide">
    <p:spTree>
      <p:nvGrpSpPr>
        <p:cNvPr id="1" name=""/>
        <p:cNvGrpSpPr/>
        <p:nvPr/>
      </p:nvGrpSpPr>
      <p:grpSpPr>
        <a:xfrm>
          <a:off x="0" y="0"/>
          <a:ext cx="0" cy="0"/>
          <a:chOff x="0" y="0"/>
          <a:chExt cx="0" cy="0"/>
        </a:xfrm>
      </p:grpSpPr>
      <p:sp>
        <p:nvSpPr>
          <p:cNvPr id="9" name="Rectangle 8"/>
          <p:cNvSpPr/>
          <p:nvPr/>
        </p:nvSpPr>
        <p:spPr bwMode="auto">
          <a:xfrm>
            <a:off x="8926287" y="399213"/>
            <a:ext cx="2830286" cy="25815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35434" y="3021391"/>
            <a:ext cx="2786441" cy="262217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096005" y="3021391"/>
            <a:ext cx="2786441" cy="262217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6"/>
          <p:cNvSpPr>
            <a:spLocks noEditPoints="1"/>
          </p:cNvSpPr>
          <p:nvPr/>
        </p:nvSpPr>
        <p:spPr bwMode="auto">
          <a:xfrm>
            <a:off x="9664097" y="1227049"/>
            <a:ext cx="1354667" cy="925886"/>
          </a:xfrm>
          <a:custGeom>
            <a:avLst/>
            <a:gdLst>
              <a:gd name="T0" fmla="*/ 474663 w 896"/>
              <a:gd name="T1" fmla="*/ 381000 h 661"/>
              <a:gd name="T2" fmla="*/ 474663 w 896"/>
              <a:gd name="T3" fmla="*/ 954088 h 661"/>
              <a:gd name="T4" fmla="*/ 95250 w 896"/>
              <a:gd name="T5" fmla="*/ 954088 h 661"/>
              <a:gd name="T6" fmla="*/ 95250 w 896"/>
              <a:gd name="T7" fmla="*/ 381000 h 661"/>
              <a:gd name="T8" fmla="*/ 474663 w 896"/>
              <a:gd name="T9" fmla="*/ 381000 h 661"/>
              <a:gd name="T10" fmla="*/ 568325 w 896"/>
              <a:gd name="T11" fmla="*/ 285750 h 661"/>
              <a:gd name="T12" fmla="*/ 0 w 896"/>
              <a:gd name="T13" fmla="*/ 285750 h 661"/>
              <a:gd name="T14" fmla="*/ 0 w 896"/>
              <a:gd name="T15" fmla="*/ 1049338 h 661"/>
              <a:gd name="T16" fmla="*/ 568325 w 896"/>
              <a:gd name="T17" fmla="*/ 1049338 h 661"/>
              <a:gd name="T18" fmla="*/ 568325 w 896"/>
              <a:gd name="T19" fmla="*/ 285750 h 661"/>
              <a:gd name="T20" fmla="*/ 568325 w 896"/>
              <a:gd name="T21" fmla="*/ 285750 h 661"/>
              <a:gd name="T22" fmla="*/ 0 w 896"/>
              <a:gd name="T23" fmla="*/ 0 h 661"/>
              <a:gd name="T24" fmla="*/ 0 w 896"/>
              <a:gd name="T25" fmla="*/ 47625 h 661"/>
              <a:gd name="T26" fmla="*/ 0 w 896"/>
              <a:gd name="T27" fmla="*/ 95250 h 661"/>
              <a:gd name="T28" fmla="*/ 0 w 896"/>
              <a:gd name="T29" fmla="*/ 190500 h 661"/>
              <a:gd name="T30" fmla="*/ 95250 w 896"/>
              <a:gd name="T31" fmla="*/ 190500 h 661"/>
              <a:gd name="T32" fmla="*/ 95250 w 896"/>
              <a:gd name="T33" fmla="*/ 95250 h 661"/>
              <a:gd name="T34" fmla="*/ 1327150 w 896"/>
              <a:gd name="T35" fmla="*/ 95250 h 661"/>
              <a:gd name="T36" fmla="*/ 1327150 w 896"/>
              <a:gd name="T37" fmla="*/ 763588 h 661"/>
              <a:gd name="T38" fmla="*/ 663575 w 896"/>
              <a:gd name="T39" fmla="*/ 763588 h 661"/>
              <a:gd name="T40" fmla="*/ 663575 w 896"/>
              <a:gd name="T41" fmla="*/ 858838 h 661"/>
              <a:gd name="T42" fmla="*/ 663575 w 896"/>
              <a:gd name="T43" fmla="*/ 954088 h 661"/>
              <a:gd name="T44" fmla="*/ 663575 w 896"/>
              <a:gd name="T45" fmla="*/ 1049338 h 661"/>
              <a:gd name="T46" fmla="*/ 947738 w 896"/>
              <a:gd name="T47" fmla="*/ 1049338 h 661"/>
              <a:gd name="T48" fmla="*/ 947738 w 896"/>
              <a:gd name="T49" fmla="*/ 954088 h 661"/>
              <a:gd name="T50" fmla="*/ 758825 w 896"/>
              <a:gd name="T51" fmla="*/ 954088 h 661"/>
              <a:gd name="T52" fmla="*/ 758825 w 896"/>
              <a:gd name="T53" fmla="*/ 858838 h 661"/>
              <a:gd name="T54" fmla="*/ 1327150 w 896"/>
              <a:gd name="T55" fmla="*/ 858838 h 661"/>
              <a:gd name="T56" fmla="*/ 1374775 w 896"/>
              <a:gd name="T57" fmla="*/ 858838 h 661"/>
              <a:gd name="T58" fmla="*/ 1422400 w 896"/>
              <a:gd name="T59" fmla="*/ 858838 h 661"/>
              <a:gd name="T60" fmla="*/ 1422400 w 896"/>
              <a:gd name="T61" fmla="*/ 95250 h 661"/>
              <a:gd name="T62" fmla="*/ 1422400 w 896"/>
              <a:gd name="T63" fmla="*/ 47625 h 661"/>
              <a:gd name="T64" fmla="*/ 1422400 w 896"/>
              <a:gd name="T65" fmla="*/ 0 h 661"/>
              <a:gd name="T66" fmla="*/ 0 w 896"/>
              <a:gd name="T67" fmla="*/ 0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6" h="661">
                <a:moveTo>
                  <a:pt x="299" y="240"/>
                </a:moveTo>
                <a:lnTo>
                  <a:pt x="299" y="601"/>
                </a:lnTo>
                <a:lnTo>
                  <a:pt x="60" y="601"/>
                </a:lnTo>
                <a:lnTo>
                  <a:pt x="60" y="240"/>
                </a:lnTo>
                <a:lnTo>
                  <a:pt x="299" y="240"/>
                </a:lnTo>
                <a:moveTo>
                  <a:pt x="358" y="180"/>
                </a:moveTo>
                <a:lnTo>
                  <a:pt x="0" y="180"/>
                </a:lnTo>
                <a:lnTo>
                  <a:pt x="0" y="661"/>
                </a:lnTo>
                <a:lnTo>
                  <a:pt x="358" y="661"/>
                </a:lnTo>
                <a:lnTo>
                  <a:pt x="358" y="180"/>
                </a:lnTo>
                <a:moveTo>
                  <a:pt x="0" y="0"/>
                </a:moveTo>
                <a:lnTo>
                  <a:pt x="0" y="30"/>
                </a:lnTo>
                <a:lnTo>
                  <a:pt x="0" y="60"/>
                </a:lnTo>
                <a:lnTo>
                  <a:pt x="0" y="120"/>
                </a:lnTo>
                <a:lnTo>
                  <a:pt x="60" y="120"/>
                </a:lnTo>
                <a:lnTo>
                  <a:pt x="60" y="60"/>
                </a:lnTo>
                <a:lnTo>
                  <a:pt x="836" y="60"/>
                </a:lnTo>
                <a:lnTo>
                  <a:pt x="836" y="481"/>
                </a:lnTo>
                <a:lnTo>
                  <a:pt x="418" y="481"/>
                </a:lnTo>
                <a:lnTo>
                  <a:pt x="418" y="541"/>
                </a:lnTo>
                <a:lnTo>
                  <a:pt x="418" y="601"/>
                </a:lnTo>
                <a:lnTo>
                  <a:pt x="418" y="661"/>
                </a:lnTo>
                <a:lnTo>
                  <a:pt x="597" y="661"/>
                </a:lnTo>
                <a:lnTo>
                  <a:pt x="597" y="601"/>
                </a:lnTo>
                <a:lnTo>
                  <a:pt x="478" y="601"/>
                </a:lnTo>
                <a:lnTo>
                  <a:pt x="478" y="541"/>
                </a:lnTo>
                <a:lnTo>
                  <a:pt x="836" y="541"/>
                </a:lnTo>
                <a:lnTo>
                  <a:pt x="866" y="541"/>
                </a:lnTo>
                <a:lnTo>
                  <a:pt x="896" y="541"/>
                </a:lnTo>
                <a:lnTo>
                  <a:pt x="896" y="60"/>
                </a:lnTo>
                <a:lnTo>
                  <a:pt x="896" y="30"/>
                </a:lnTo>
                <a:lnTo>
                  <a:pt x="89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14" name="Freeform 5"/>
          <p:cNvSpPr>
            <a:spLocks noEditPoints="1"/>
          </p:cNvSpPr>
          <p:nvPr/>
        </p:nvSpPr>
        <p:spPr bwMode="auto">
          <a:xfrm>
            <a:off x="9664097" y="1227049"/>
            <a:ext cx="1354667" cy="925886"/>
          </a:xfrm>
          <a:custGeom>
            <a:avLst/>
            <a:gdLst>
              <a:gd name="T0" fmla="*/ 474663 w 896"/>
              <a:gd name="T1" fmla="*/ 381000 h 661"/>
              <a:gd name="T2" fmla="*/ 474663 w 896"/>
              <a:gd name="T3" fmla="*/ 954088 h 661"/>
              <a:gd name="T4" fmla="*/ 95250 w 896"/>
              <a:gd name="T5" fmla="*/ 954088 h 661"/>
              <a:gd name="T6" fmla="*/ 95250 w 896"/>
              <a:gd name="T7" fmla="*/ 381000 h 661"/>
              <a:gd name="T8" fmla="*/ 474663 w 896"/>
              <a:gd name="T9" fmla="*/ 381000 h 661"/>
              <a:gd name="T10" fmla="*/ 568325 w 896"/>
              <a:gd name="T11" fmla="*/ 285750 h 661"/>
              <a:gd name="T12" fmla="*/ 0 w 896"/>
              <a:gd name="T13" fmla="*/ 285750 h 661"/>
              <a:gd name="T14" fmla="*/ 0 w 896"/>
              <a:gd name="T15" fmla="*/ 1049338 h 661"/>
              <a:gd name="T16" fmla="*/ 568325 w 896"/>
              <a:gd name="T17" fmla="*/ 1049338 h 661"/>
              <a:gd name="T18" fmla="*/ 568325 w 896"/>
              <a:gd name="T19" fmla="*/ 285750 h 661"/>
              <a:gd name="T20" fmla="*/ 568325 w 896"/>
              <a:gd name="T21" fmla="*/ 285750 h 661"/>
              <a:gd name="T22" fmla="*/ 0 w 896"/>
              <a:gd name="T23" fmla="*/ 0 h 661"/>
              <a:gd name="T24" fmla="*/ 0 w 896"/>
              <a:gd name="T25" fmla="*/ 47625 h 661"/>
              <a:gd name="T26" fmla="*/ 0 w 896"/>
              <a:gd name="T27" fmla="*/ 95250 h 661"/>
              <a:gd name="T28" fmla="*/ 0 w 896"/>
              <a:gd name="T29" fmla="*/ 190500 h 661"/>
              <a:gd name="T30" fmla="*/ 95250 w 896"/>
              <a:gd name="T31" fmla="*/ 190500 h 661"/>
              <a:gd name="T32" fmla="*/ 95250 w 896"/>
              <a:gd name="T33" fmla="*/ 95250 h 661"/>
              <a:gd name="T34" fmla="*/ 1327150 w 896"/>
              <a:gd name="T35" fmla="*/ 95250 h 661"/>
              <a:gd name="T36" fmla="*/ 1327150 w 896"/>
              <a:gd name="T37" fmla="*/ 763588 h 661"/>
              <a:gd name="T38" fmla="*/ 663575 w 896"/>
              <a:gd name="T39" fmla="*/ 763588 h 661"/>
              <a:gd name="T40" fmla="*/ 663575 w 896"/>
              <a:gd name="T41" fmla="*/ 858838 h 661"/>
              <a:gd name="T42" fmla="*/ 663575 w 896"/>
              <a:gd name="T43" fmla="*/ 954088 h 661"/>
              <a:gd name="T44" fmla="*/ 663575 w 896"/>
              <a:gd name="T45" fmla="*/ 1049338 h 661"/>
              <a:gd name="T46" fmla="*/ 947738 w 896"/>
              <a:gd name="T47" fmla="*/ 1049338 h 661"/>
              <a:gd name="T48" fmla="*/ 947738 w 896"/>
              <a:gd name="T49" fmla="*/ 954088 h 661"/>
              <a:gd name="T50" fmla="*/ 758825 w 896"/>
              <a:gd name="T51" fmla="*/ 954088 h 661"/>
              <a:gd name="T52" fmla="*/ 758825 w 896"/>
              <a:gd name="T53" fmla="*/ 858838 h 661"/>
              <a:gd name="T54" fmla="*/ 1327150 w 896"/>
              <a:gd name="T55" fmla="*/ 858838 h 661"/>
              <a:gd name="T56" fmla="*/ 1374775 w 896"/>
              <a:gd name="T57" fmla="*/ 858838 h 661"/>
              <a:gd name="T58" fmla="*/ 1422400 w 896"/>
              <a:gd name="T59" fmla="*/ 858838 h 661"/>
              <a:gd name="T60" fmla="*/ 1422400 w 896"/>
              <a:gd name="T61" fmla="*/ 95250 h 661"/>
              <a:gd name="T62" fmla="*/ 1422400 w 896"/>
              <a:gd name="T63" fmla="*/ 47625 h 661"/>
              <a:gd name="T64" fmla="*/ 1422400 w 896"/>
              <a:gd name="T65" fmla="*/ 0 h 661"/>
              <a:gd name="T66" fmla="*/ 0 w 896"/>
              <a:gd name="T67" fmla="*/ 0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6" h="661">
                <a:moveTo>
                  <a:pt x="299" y="240"/>
                </a:moveTo>
                <a:lnTo>
                  <a:pt x="299" y="601"/>
                </a:lnTo>
                <a:lnTo>
                  <a:pt x="60" y="601"/>
                </a:lnTo>
                <a:lnTo>
                  <a:pt x="60" y="240"/>
                </a:lnTo>
                <a:lnTo>
                  <a:pt x="299" y="240"/>
                </a:lnTo>
                <a:close/>
                <a:moveTo>
                  <a:pt x="358" y="180"/>
                </a:moveTo>
                <a:lnTo>
                  <a:pt x="0" y="180"/>
                </a:lnTo>
                <a:lnTo>
                  <a:pt x="0" y="661"/>
                </a:lnTo>
                <a:lnTo>
                  <a:pt x="358" y="661"/>
                </a:lnTo>
                <a:lnTo>
                  <a:pt x="358" y="180"/>
                </a:lnTo>
                <a:close/>
                <a:moveTo>
                  <a:pt x="0" y="0"/>
                </a:moveTo>
                <a:lnTo>
                  <a:pt x="0" y="30"/>
                </a:lnTo>
                <a:lnTo>
                  <a:pt x="0" y="60"/>
                </a:lnTo>
                <a:lnTo>
                  <a:pt x="0" y="120"/>
                </a:lnTo>
                <a:lnTo>
                  <a:pt x="60" y="120"/>
                </a:lnTo>
                <a:lnTo>
                  <a:pt x="60" y="60"/>
                </a:lnTo>
                <a:lnTo>
                  <a:pt x="836" y="60"/>
                </a:lnTo>
                <a:lnTo>
                  <a:pt x="836" y="481"/>
                </a:lnTo>
                <a:lnTo>
                  <a:pt x="418" y="481"/>
                </a:lnTo>
                <a:lnTo>
                  <a:pt x="418" y="541"/>
                </a:lnTo>
                <a:lnTo>
                  <a:pt x="418" y="601"/>
                </a:lnTo>
                <a:lnTo>
                  <a:pt x="418" y="661"/>
                </a:lnTo>
                <a:lnTo>
                  <a:pt x="597" y="661"/>
                </a:lnTo>
                <a:lnTo>
                  <a:pt x="597" y="601"/>
                </a:lnTo>
                <a:lnTo>
                  <a:pt x="478" y="601"/>
                </a:lnTo>
                <a:lnTo>
                  <a:pt x="478" y="541"/>
                </a:lnTo>
                <a:lnTo>
                  <a:pt x="836" y="541"/>
                </a:lnTo>
                <a:lnTo>
                  <a:pt x="866" y="541"/>
                </a:lnTo>
                <a:lnTo>
                  <a:pt x="896" y="541"/>
                </a:lnTo>
                <a:lnTo>
                  <a:pt x="896" y="60"/>
                </a:lnTo>
                <a:lnTo>
                  <a:pt x="896" y="30"/>
                </a:lnTo>
                <a:lnTo>
                  <a:pt x="8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15" name="Freeform 10"/>
          <p:cNvSpPr>
            <a:spLocks noEditPoints="1"/>
          </p:cNvSpPr>
          <p:nvPr/>
        </p:nvSpPr>
        <p:spPr bwMode="auto">
          <a:xfrm>
            <a:off x="6758214" y="3860431"/>
            <a:ext cx="1463524" cy="944096"/>
          </a:xfrm>
          <a:custGeom>
            <a:avLst/>
            <a:gdLst>
              <a:gd name="T0" fmla="*/ 1128514 w 128"/>
              <a:gd name="T1" fmla="*/ 1069975 h 88"/>
              <a:gd name="T2" fmla="*/ 336153 w 128"/>
              <a:gd name="T3" fmla="*/ 1069975 h 88"/>
              <a:gd name="T4" fmla="*/ 0 w 128"/>
              <a:gd name="T5" fmla="*/ 729528 h 88"/>
              <a:gd name="T6" fmla="*/ 336153 w 128"/>
              <a:gd name="T7" fmla="*/ 389082 h 88"/>
              <a:gd name="T8" fmla="*/ 768350 w 128"/>
              <a:gd name="T9" fmla="*/ 0 h 88"/>
              <a:gd name="T10" fmla="*/ 1152525 w 128"/>
              <a:gd name="T11" fmla="*/ 243176 h 88"/>
              <a:gd name="T12" fmla="*/ 1536700 w 128"/>
              <a:gd name="T13" fmla="*/ 656576 h 88"/>
              <a:gd name="T14" fmla="*/ 1128514 w 128"/>
              <a:gd name="T15" fmla="*/ 1069975 h 88"/>
              <a:gd name="T16" fmla="*/ 336153 w 128"/>
              <a:gd name="T17" fmla="*/ 486352 h 88"/>
              <a:gd name="T18" fmla="*/ 96044 w 128"/>
              <a:gd name="T19" fmla="*/ 729528 h 88"/>
              <a:gd name="T20" fmla="*/ 336153 w 128"/>
              <a:gd name="T21" fmla="*/ 972705 h 88"/>
              <a:gd name="T22" fmla="*/ 1128514 w 128"/>
              <a:gd name="T23" fmla="*/ 972705 h 88"/>
              <a:gd name="T24" fmla="*/ 1440656 w 128"/>
              <a:gd name="T25" fmla="*/ 656576 h 88"/>
              <a:gd name="T26" fmla="*/ 1128514 w 128"/>
              <a:gd name="T27" fmla="*/ 340447 h 88"/>
              <a:gd name="T28" fmla="*/ 1092498 w 128"/>
              <a:gd name="T29" fmla="*/ 340447 h 88"/>
              <a:gd name="T30" fmla="*/ 1080492 w 128"/>
              <a:gd name="T31" fmla="*/ 303970 h 88"/>
              <a:gd name="T32" fmla="*/ 768350 w 128"/>
              <a:gd name="T33" fmla="*/ 97270 h 88"/>
              <a:gd name="T34" fmla="*/ 432197 w 128"/>
              <a:gd name="T35" fmla="*/ 437717 h 88"/>
              <a:gd name="T36" fmla="*/ 432197 w 128"/>
              <a:gd name="T37" fmla="*/ 498511 h 88"/>
              <a:gd name="T38" fmla="*/ 372170 w 128"/>
              <a:gd name="T39" fmla="*/ 486352 h 88"/>
              <a:gd name="T40" fmla="*/ 336153 w 128"/>
              <a:gd name="T41" fmla="*/ 486352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88">
                <a:moveTo>
                  <a:pt x="94" y="88"/>
                </a:moveTo>
                <a:cubicBezTo>
                  <a:pt x="28" y="88"/>
                  <a:pt x="28" y="88"/>
                  <a:pt x="28" y="88"/>
                </a:cubicBezTo>
                <a:cubicBezTo>
                  <a:pt x="13" y="88"/>
                  <a:pt x="0" y="75"/>
                  <a:pt x="0" y="60"/>
                </a:cubicBezTo>
                <a:cubicBezTo>
                  <a:pt x="0" y="44"/>
                  <a:pt x="13" y="32"/>
                  <a:pt x="28" y="32"/>
                </a:cubicBezTo>
                <a:cubicBezTo>
                  <a:pt x="30" y="14"/>
                  <a:pt x="46" y="0"/>
                  <a:pt x="64" y="0"/>
                </a:cubicBezTo>
                <a:cubicBezTo>
                  <a:pt x="78" y="0"/>
                  <a:pt x="90" y="8"/>
                  <a:pt x="96" y="20"/>
                </a:cubicBezTo>
                <a:cubicBezTo>
                  <a:pt x="114" y="21"/>
                  <a:pt x="128" y="36"/>
                  <a:pt x="128" y="54"/>
                </a:cubicBezTo>
                <a:cubicBezTo>
                  <a:pt x="128" y="73"/>
                  <a:pt x="113" y="88"/>
                  <a:pt x="94" y="88"/>
                </a:cubicBezTo>
                <a:close/>
                <a:moveTo>
                  <a:pt x="28" y="40"/>
                </a:moveTo>
                <a:cubicBezTo>
                  <a:pt x="17" y="40"/>
                  <a:pt x="8" y="49"/>
                  <a:pt x="8" y="60"/>
                </a:cubicBezTo>
                <a:cubicBezTo>
                  <a:pt x="8" y="71"/>
                  <a:pt x="17" y="80"/>
                  <a:pt x="28" y="80"/>
                </a:cubicBezTo>
                <a:cubicBezTo>
                  <a:pt x="94" y="80"/>
                  <a:pt x="94" y="80"/>
                  <a:pt x="94" y="80"/>
                </a:cubicBezTo>
                <a:cubicBezTo>
                  <a:pt x="108" y="80"/>
                  <a:pt x="120" y="68"/>
                  <a:pt x="120" y="54"/>
                </a:cubicBezTo>
                <a:cubicBezTo>
                  <a:pt x="120" y="40"/>
                  <a:pt x="108" y="28"/>
                  <a:pt x="94" y="28"/>
                </a:cubicBezTo>
                <a:cubicBezTo>
                  <a:pt x="91" y="28"/>
                  <a:pt x="91" y="28"/>
                  <a:pt x="91" y="28"/>
                </a:cubicBezTo>
                <a:cubicBezTo>
                  <a:pt x="90" y="25"/>
                  <a:pt x="90" y="25"/>
                  <a:pt x="90" y="25"/>
                </a:cubicBezTo>
                <a:cubicBezTo>
                  <a:pt x="86" y="15"/>
                  <a:pt x="75" y="8"/>
                  <a:pt x="64" y="8"/>
                </a:cubicBezTo>
                <a:cubicBezTo>
                  <a:pt x="49" y="8"/>
                  <a:pt x="36" y="21"/>
                  <a:pt x="36" y="36"/>
                </a:cubicBezTo>
                <a:cubicBezTo>
                  <a:pt x="36" y="41"/>
                  <a:pt x="36" y="41"/>
                  <a:pt x="36" y="41"/>
                </a:cubicBezTo>
                <a:cubicBezTo>
                  <a:pt x="31" y="40"/>
                  <a:pt x="31" y="40"/>
                  <a:pt x="31" y="40"/>
                </a:cubicBezTo>
                <a:cubicBezTo>
                  <a:pt x="30" y="40"/>
                  <a:pt x="29" y="40"/>
                  <a:pt x="2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43" name="Text Placeholder 42"/>
          <p:cNvSpPr>
            <a:spLocks noGrp="1"/>
          </p:cNvSpPr>
          <p:nvPr>
            <p:ph type="body" sz="quarter" idx="11"/>
          </p:nvPr>
        </p:nvSpPr>
        <p:spPr>
          <a:xfrm>
            <a:off x="435430" y="5643563"/>
            <a:ext cx="8447314" cy="890885"/>
          </a:xfrm>
        </p:spPr>
        <p:txBody>
          <a:bodyPr lIns="182880" tIns="146304" rIns="182880" bIns="146304">
            <a:noAutofit/>
          </a:bodyPr>
          <a:lstStyle>
            <a:lvl1pPr marL="0" indent="0">
              <a:buNone/>
              <a:defRPr sz="2809">
                <a:gradFill>
                  <a:gsLst>
                    <a:gs pos="7965">
                      <a:schemeClr val="tx1"/>
                    </a:gs>
                    <a:gs pos="24779">
                      <a:schemeClr val="tx1"/>
                    </a:gs>
                  </a:gsLst>
                  <a:lin ang="5400000" scaled="1"/>
                </a:gradFill>
              </a:defRPr>
            </a:lvl1pPr>
          </a:lstStyle>
          <a:p>
            <a:pPr lvl="0"/>
            <a:r>
              <a:rPr lang="en-US"/>
              <a:t>Edit Master text styles</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377716" y="6264088"/>
            <a:ext cx="1378858" cy="27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bwMode="auto">
          <a:xfrm>
            <a:off x="435434" y="399213"/>
            <a:ext cx="2786441" cy="25815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nchor="b"/>
          <a:lstStyle/>
          <a:p>
            <a:pPr marL="0" marR="0" lvl="0" indent="0" algn="r" defTabSz="614930" rtl="0" eaLnBrk="1" fontAlgn="auto" latinLnBrk="0" hangingPunct="1">
              <a:lnSpc>
                <a:spcPct val="90000"/>
              </a:lnSpc>
              <a:spcBef>
                <a:spcPct val="20000"/>
              </a:spcBef>
              <a:spcAft>
                <a:spcPts val="0"/>
              </a:spcAft>
              <a:buClrTx/>
              <a:buSzPct val="90000"/>
              <a:buFont typeface="Arial" pitchFamily="34" charset="0"/>
              <a:buNone/>
              <a:tabLst/>
            </a:pPr>
            <a:endParaRPr lang="en-US" sz="1818" kern="1200" spc="0" baseline="0" dirty="0">
              <a:gradFill>
                <a:gsLst>
                  <a:gs pos="24779">
                    <a:srgbClr val="FFFFFF"/>
                  </a:gs>
                  <a:gs pos="67000">
                    <a:srgbClr val="FFFFFF"/>
                  </a:gs>
                </a:gsLst>
                <a:lin ang="5400000" scaled="1"/>
              </a:gradFill>
              <a:latin typeface="+mj-lt"/>
              <a:ea typeface="+mn-ea"/>
              <a:cs typeface="+mn-cs"/>
            </a:endParaRPr>
          </a:p>
        </p:txBody>
      </p:sp>
    </p:spTree>
    <p:extLst>
      <p:ext uri="{BB962C8B-B14F-4D97-AF65-F5344CB8AC3E}">
        <p14:creationId xmlns:p14="http://schemas.microsoft.com/office/powerpoint/2010/main" val="876868039"/>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3812" name="think-cell Slide" r:id="rId4" imgW="353" imgH="353" progId="TCLayout.ActiveDocument.1">
                  <p:embed/>
                </p:oleObj>
              </mc:Choice>
              <mc:Fallback>
                <p:oleObj name="think-cell Slide" r:id="rId4" imgW="353" imgH="353"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MICROSOFT CONFIDENTIAL</a:t>
            </a:r>
          </a:p>
        </p:txBody>
      </p:sp>
      <p:sp>
        <p:nvSpPr>
          <p:cNvPr id="4" name="Slide Number Placeholder 3"/>
          <p:cNvSpPr>
            <a:spLocks noGrp="1"/>
          </p:cNvSpPr>
          <p:nvPr>
            <p:ph type="sldNum" sz="quarter" idx="11"/>
          </p:nvPr>
        </p:nvSpPr>
        <p:spPr/>
        <p:txBody>
          <a:bodyPr/>
          <a:lstStyle/>
          <a:p>
            <a:fld id="{2416B665-83EA-4666-9A59-A98C54051106}" type="slidenum">
              <a:rPr lang="en-US" smtClean="0"/>
              <a:pPr/>
              <a:t>‹#›</a:t>
            </a:fld>
            <a:endParaRPr lang="en-US" dirty="0"/>
          </a:p>
        </p:txBody>
      </p:sp>
    </p:spTree>
    <p:extLst>
      <p:ext uri="{BB962C8B-B14F-4D97-AF65-F5344CB8AC3E}">
        <p14:creationId xmlns:p14="http://schemas.microsoft.com/office/powerpoint/2010/main" val="381467996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13" y="1404"/>
          <a:ext cx="1512" cy="1400"/>
        </p:xfrm>
        <a:graphic>
          <a:graphicData uri="http://schemas.openxmlformats.org/presentationml/2006/ole">
            <mc:AlternateContent xmlns:mc="http://schemas.openxmlformats.org/markup-compatibility/2006">
              <mc:Choice xmlns:v="urn:schemas-microsoft-com:vml" Requires="v">
                <p:oleObj spid="_x0000_s64836"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13" y="1404"/>
                        <a:ext cx="1512" cy="1400"/>
                      </a:xfrm>
                      <a:prstGeom prst="rect">
                        <a:avLst/>
                      </a:prstGeom>
                    </p:spPr>
                  </p:pic>
                </p:oleObj>
              </mc:Fallback>
            </mc:AlternateContent>
          </a:graphicData>
        </a:graphic>
      </p:graphicFrame>
      <p:sp>
        <p:nvSpPr>
          <p:cNvPr id="8" name="Text Placeholder 6"/>
          <p:cNvSpPr>
            <a:spLocks noGrp="1"/>
          </p:cNvSpPr>
          <p:nvPr>
            <p:ph type="body" sz="quarter" idx="12" hasCustomPrompt="1"/>
          </p:nvPr>
        </p:nvSpPr>
        <p:spPr>
          <a:xfrm>
            <a:off x="6865069" y="0"/>
            <a:ext cx="5326932" cy="484094"/>
          </a:xfrm>
        </p:spPr>
        <p:txBody>
          <a:bodyPr vert="horz" wrap="square" lIns="127337" tIns="79586" rIns="127337" bIns="79586" rtlCol="0" anchor="t">
            <a:noAutofit/>
          </a:bodyPr>
          <a:lstStyle>
            <a:lvl1pPr marL="0" indent="0" algn="r" defTabSz="648691">
              <a:buFontTx/>
              <a:buNone/>
              <a:defRPr lang="en-US" sz="982" b="0" cap="none" baseline="0" dirty="0">
                <a:ln w="3175">
                  <a:noFill/>
                </a:ln>
                <a:solidFill>
                  <a:schemeClr val="tx1"/>
                </a:solidFill>
                <a:effectLst/>
                <a:latin typeface="+mn-lt"/>
                <a:cs typeface="Segoe UI" pitchFamily="34" charset="0"/>
              </a:defRPr>
            </a:lvl1pPr>
          </a:lstStyle>
          <a:p>
            <a:pPr algn="r" defTabSz="735144"/>
            <a:r>
              <a:rPr lang="en-GB" sz="842">
                <a:latin typeface="Segoe UI Light"/>
              </a:rPr>
              <a:t>Presenter: Insert Name / OneNote page:  / Slide 1 of X</a:t>
            </a:r>
            <a:endParaRPr lang="en-US" sz="842">
              <a:latin typeface="Segoe UI Light"/>
            </a:endParaRPr>
          </a:p>
        </p:txBody>
      </p:sp>
      <p:sp>
        <p:nvSpPr>
          <p:cNvPr id="9" name="Title 1"/>
          <p:cNvSpPr>
            <a:spLocks noGrp="1"/>
          </p:cNvSpPr>
          <p:nvPr>
            <p:ph type="title"/>
          </p:nvPr>
        </p:nvSpPr>
        <p:spPr>
          <a:xfrm>
            <a:off x="217717" y="201706"/>
            <a:ext cx="7402286" cy="484094"/>
          </a:xfrm>
        </p:spPr>
        <p:txBody>
          <a:bodyPr lIns="45720" rIns="0" anchor="b"/>
          <a:lstStyle>
            <a:lvl1pPr>
              <a:defRPr sz="1684">
                <a:solidFill>
                  <a:schemeClr val="tx1"/>
                </a:solidFill>
              </a:defRPr>
            </a:lvl1pPr>
          </a:lstStyle>
          <a:p>
            <a:r>
              <a:rPr lang="en-US"/>
              <a:t>Click to edit Master title style</a:t>
            </a:r>
          </a:p>
        </p:txBody>
      </p:sp>
    </p:spTree>
    <p:extLst>
      <p:ext uri="{BB962C8B-B14F-4D97-AF65-F5344CB8AC3E}">
        <p14:creationId xmlns:p14="http://schemas.microsoft.com/office/powerpoint/2010/main" val="1709926801"/>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88pt Text- Gray Background">
    <p:bg>
      <p:bgPr>
        <a:solidFill>
          <a:srgbClr val="505050"/>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5860"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6" name="Title 1"/>
          <p:cNvSpPr>
            <a:spLocks noGrp="1"/>
          </p:cNvSpPr>
          <p:nvPr>
            <p:ph type="ctrTitle" hasCustomPrompt="1"/>
          </p:nvPr>
        </p:nvSpPr>
        <p:spPr>
          <a:xfrm>
            <a:off x="573713" y="2100815"/>
            <a:ext cx="11007660" cy="1686801"/>
          </a:xfrm>
        </p:spPr>
        <p:txBody>
          <a:bodyPr/>
          <a:lstStyle>
            <a:lvl1pPr>
              <a:defRPr sz="8627">
                <a:solidFill>
                  <a:schemeClr val="bg1"/>
                </a:solidFill>
              </a:defRPr>
            </a:lvl1pPr>
          </a:lstStyle>
          <a:p>
            <a:r>
              <a:rPr lang="en-US"/>
              <a:t>Title</a:t>
            </a:r>
          </a:p>
        </p:txBody>
      </p:sp>
    </p:spTree>
    <p:extLst>
      <p:ext uri="{BB962C8B-B14F-4D97-AF65-F5344CB8AC3E}">
        <p14:creationId xmlns:p14="http://schemas.microsoft.com/office/powerpoint/2010/main" val="2301076944"/>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52400" y="2096492"/>
            <a:ext cx="6391813"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52400" y="3877276"/>
            <a:ext cx="6391813"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448585" y="6122089"/>
            <a:ext cx="1254995" cy="26770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48586" y="6069616"/>
            <a:ext cx="1434641" cy="31458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8266" y="5904094"/>
            <a:ext cx="1376331" cy="645626"/>
          </a:xfrm>
          <a:prstGeom prst="rect">
            <a:avLst/>
          </a:prstGeom>
        </p:spPr>
      </p:pic>
    </p:spTree>
    <p:extLst>
      <p:ext uri="{BB962C8B-B14F-4D97-AF65-F5344CB8AC3E}">
        <p14:creationId xmlns:p14="http://schemas.microsoft.com/office/powerpoint/2010/main" val="254598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Tree>
    <p:extLst>
      <p:ext uri="{BB962C8B-B14F-4D97-AF65-F5344CB8AC3E}">
        <p14:creationId xmlns:p14="http://schemas.microsoft.com/office/powerpoint/2010/main" val="224403819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52401" y="2093526"/>
            <a:ext cx="9081086"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52401" y="3878574"/>
            <a:ext cx="7288238" cy="1792326"/>
          </a:xfrm>
          <a:noFill/>
        </p:spPr>
        <p:txBody>
          <a:bodyPr lIns="182880"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a:stretch>
            <a:fillRect/>
          </a:stretch>
        </p:blipFill>
        <p:spPr>
          <a:xfrm>
            <a:off x="448585" y="6121376"/>
            <a:ext cx="1254995" cy="26913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6" y="6073351"/>
            <a:ext cx="1434641" cy="31458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705" y="5930752"/>
            <a:ext cx="1731469" cy="599778"/>
          </a:xfrm>
          <a:prstGeom prst="rect">
            <a:avLst/>
          </a:prstGeom>
        </p:spPr>
      </p:pic>
    </p:spTree>
    <p:extLst>
      <p:ext uri="{BB962C8B-B14F-4D97-AF65-F5344CB8AC3E}">
        <p14:creationId xmlns:p14="http://schemas.microsoft.com/office/powerpoint/2010/main" val="243108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152401" y="1189177"/>
            <a:ext cx="11889540"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31369009"/>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7" y="735173"/>
            <a:ext cx="11887221" cy="899665"/>
          </a:xfrm>
        </p:spPr>
        <p:txBody>
          <a:bodyPr/>
          <a:lstStyle/>
          <a:p>
            <a:r>
              <a:rPr lang="en-US"/>
              <a:t>Click to edit Master title style</a:t>
            </a:r>
          </a:p>
        </p:txBody>
      </p:sp>
      <p:sp>
        <p:nvSpPr>
          <p:cNvPr id="6" name="Text Placeholder 5"/>
          <p:cNvSpPr>
            <a:spLocks noGrp="1"/>
          </p:cNvSpPr>
          <p:nvPr>
            <p:ph type="body" sz="quarter" idx="10"/>
          </p:nvPr>
        </p:nvSpPr>
        <p:spPr>
          <a:xfrm>
            <a:off x="152400" y="1637454"/>
            <a:ext cx="11887199"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152378" y="291069"/>
            <a:ext cx="4207471"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07543099"/>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
        <p:nvSpPr>
          <p:cNvPr id="6" name="Text Placeholder 5"/>
          <p:cNvSpPr>
            <a:spLocks noGrp="1"/>
          </p:cNvSpPr>
          <p:nvPr>
            <p:ph type="body" sz="quarter" idx="10"/>
          </p:nvPr>
        </p:nvSpPr>
        <p:spPr>
          <a:xfrm>
            <a:off x="152374" y="1189177"/>
            <a:ext cx="11889567" cy="1985641"/>
          </a:xfrm>
        </p:spPr>
        <p:txBody>
          <a:bodyPr/>
          <a:lstStyle>
            <a:lvl1pPr marL="0" indent="0">
              <a:buNone/>
              <a:defRPr>
                <a:gradFill>
                  <a:gsLst>
                    <a:gs pos="1250">
                      <a:schemeClr val="bg1"/>
                    </a:gs>
                    <a:gs pos="99000">
                      <a:schemeClr val="bg1"/>
                    </a:gs>
                  </a:gsLst>
                  <a:lin ang="5400000" scaled="0"/>
                </a:gradFill>
              </a:defRPr>
            </a:lvl1pPr>
            <a:lvl2pPr marL="0" indent="0">
              <a:buFontTx/>
              <a:buNone/>
              <a:defRPr sz="1961">
                <a:gradFill>
                  <a:gsLst>
                    <a:gs pos="1250">
                      <a:schemeClr val="bg1"/>
                    </a:gs>
                    <a:gs pos="99000">
                      <a:schemeClr val="bg1"/>
                    </a:gs>
                  </a:gsLst>
                  <a:lin ang="5400000" scaled="0"/>
                </a:gradFill>
              </a:defRPr>
            </a:lvl2pPr>
            <a:lvl3pPr marL="224097" indent="0">
              <a:buNone/>
              <a:defRPr>
                <a:gradFill>
                  <a:gsLst>
                    <a:gs pos="1250">
                      <a:schemeClr val="bg1"/>
                    </a:gs>
                    <a:gs pos="99000">
                      <a:schemeClr val="bg1"/>
                    </a:gs>
                  </a:gsLst>
                  <a:lin ang="5400000" scaled="0"/>
                </a:gradFill>
              </a:defRPr>
            </a:lvl3pPr>
            <a:lvl4pPr marL="448193" indent="0">
              <a:buNone/>
              <a:defRPr>
                <a:gradFill>
                  <a:gsLst>
                    <a:gs pos="1250">
                      <a:schemeClr val="bg1"/>
                    </a:gs>
                    <a:gs pos="99000">
                      <a:schemeClr val="bg1"/>
                    </a:gs>
                  </a:gsLst>
                  <a:lin ang="5400000" scaled="0"/>
                </a:gradFill>
              </a:defRPr>
            </a:lvl4pPr>
            <a:lvl5pPr marL="672290" indent="0">
              <a:buNone/>
              <a:defRPr>
                <a:gradFill>
                  <a:gsLst>
                    <a:gs pos="1250">
                      <a:schemeClr val="bg1"/>
                    </a:gs>
                    <a:gs pos="99000">
                      <a:schemeClr val="bg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385290662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78" y="735173"/>
            <a:ext cx="11887222" cy="899665"/>
          </a:xfrm>
        </p:spPr>
        <p:txBody>
          <a:bodyPr/>
          <a:lstStyle>
            <a:lvl1pPr>
              <a:defRPr>
                <a:gradFill>
                  <a:gsLst>
                    <a:gs pos="5556">
                      <a:schemeClr val="bg1"/>
                    </a:gs>
                    <a:gs pos="27000">
                      <a:schemeClr val="bg1"/>
                    </a:gs>
                  </a:gsLst>
                  <a:lin ang="0" scaled="0"/>
                </a:gradFill>
              </a:defRPr>
            </a:lvl1pPr>
          </a:lstStyle>
          <a:p>
            <a:r>
              <a:rPr lang="en-US"/>
              <a:t>Click to edit Master title style</a:t>
            </a:r>
          </a:p>
        </p:txBody>
      </p:sp>
      <p:sp>
        <p:nvSpPr>
          <p:cNvPr id="6" name="Text Placeholder 5"/>
          <p:cNvSpPr>
            <a:spLocks noGrp="1"/>
          </p:cNvSpPr>
          <p:nvPr>
            <p:ph type="body" sz="quarter" idx="10"/>
          </p:nvPr>
        </p:nvSpPr>
        <p:spPr>
          <a:xfrm>
            <a:off x="152378" y="1637454"/>
            <a:ext cx="11887222" cy="1985641"/>
          </a:xfrm>
        </p:spPr>
        <p:txBody>
          <a:bodyPr/>
          <a:lstStyle>
            <a:lvl1pPr marL="0" indent="0">
              <a:buNone/>
              <a:defRPr>
                <a:gradFill>
                  <a:gsLst>
                    <a:gs pos="5556">
                      <a:schemeClr val="bg1"/>
                    </a:gs>
                    <a:gs pos="27000">
                      <a:schemeClr val="bg1"/>
                    </a:gs>
                  </a:gsLst>
                  <a:lin ang="0" scaled="0"/>
                </a:gradFill>
              </a:defRPr>
            </a:lvl1pPr>
            <a:lvl2pPr marL="0" indent="0">
              <a:buFontTx/>
              <a:buNone/>
              <a:defRPr sz="1961">
                <a:gradFill>
                  <a:gsLst>
                    <a:gs pos="5556">
                      <a:schemeClr val="bg1"/>
                    </a:gs>
                    <a:gs pos="27000">
                      <a:schemeClr val="bg1"/>
                    </a:gs>
                  </a:gsLst>
                  <a:lin ang="0" scaled="0"/>
                </a:gradFill>
              </a:defRPr>
            </a:lvl2pPr>
            <a:lvl3pPr marL="224097" indent="0">
              <a:buNone/>
              <a:defRPr>
                <a:gradFill>
                  <a:gsLst>
                    <a:gs pos="5556">
                      <a:schemeClr val="bg1"/>
                    </a:gs>
                    <a:gs pos="27000">
                      <a:schemeClr val="bg1"/>
                    </a:gs>
                  </a:gsLst>
                  <a:lin ang="0" scaled="0"/>
                </a:gradFill>
              </a:defRPr>
            </a:lvl3pPr>
            <a:lvl4pPr marL="448193" indent="0">
              <a:buNone/>
              <a:defRPr>
                <a:gradFill>
                  <a:gsLst>
                    <a:gs pos="5556">
                      <a:schemeClr val="bg1"/>
                    </a:gs>
                    <a:gs pos="27000">
                      <a:schemeClr val="bg1"/>
                    </a:gs>
                  </a:gsLst>
                  <a:lin ang="0" scaled="0"/>
                </a:gradFill>
              </a:defRPr>
            </a:lvl4pPr>
            <a:lvl5pPr marL="672290" indent="0">
              <a:buNone/>
              <a:defRPr>
                <a:gradFill>
                  <a:gsLst>
                    <a:gs pos="5556">
                      <a:schemeClr val="bg1"/>
                    </a:gs>
                    <a:gs pos="27000">
                      <a:schemeClr val="bg1"/>
                    </a:gs>
                  </a:gsLst>
                  <a:lin ang="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152378" y="291069"/>
            <a:ext cx="4207471" cy="425495"/>
          </a:xfrm>
        </p:spPr>
        <p:txBody>
          <a:bodyPr lIns="182880" rIns="182880"/>
          <a:lstStyle>
            <a:lvl1pPr marL="0" indent="0">
              <a:buNone/>
              <a:defRPr lang="en-US" sz="1765" kern="1200" spc="-98" baseline="0" dirty="0" smtClean="0">
                <a:gradFill>
                  <a:gsLst>
                    <a:gs pos="5556">
                      <a:schemeClr val="bg1"/>
                    </a:gs>
                    <a:gs pos="27000">
                      <a:schemeClr val="bg1"/>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2"/>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4141573483"/>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648" y="735173"/>
            <a:ext cx="11878952" cy="899665"/>
          </a:xfrm>
        </p:spPr>
        <p:txBody>
          <a:bodyPr/>
          <a:lstStyle>
            <a:lvl1pPr>
              <a:defRPr>
                <a:gradFill>
                  <a:gsLst>
                    <a:gs pos="5556">
                      <a:schemeClr val="bg1"/>
                    </a:gs>
                    <a:gs pos="27000">
                      <a:schemeClr val="bg1"/>
                    </a:gs>
                  </a:gsLst>
                  <a:lin ang="0" scaled="0"/>
                </a:gradFill>
              </a:defRPr>
            </a:lvl1pPr>
          </a:lstStyle>
          <a:p>
            <a:r>
              <a:rPr lang="en-US"/>
              <a:t>Click to edit Master title style</a:t>
            </a:r>
          </a:p>
        </p:txBody>
      </p:sp>
      <p:sp>
        <p:nvSpPr>
          <p:cNvPr id="4" name="Content Placeholder 5"/>
          <p:cNvSpPr>
            <a:spLocks noGrp="1"/>
          </p:cNvSpPr>
          <p:nvPr>
            <p:ph sz="quarter" idx="11"/>
          </p:nvPr>
        </p:nvSpPr>
        <p:spPr>
          <a:xfrm>
            <a:off x="160649" y="291069"/>
            <a:ext cx="4274296" cy="425495"/>
          </a:xfrm>
        </p:spPr>
        <p:txBody>
          <a:bodyPr lIns="182880" rIns="182880"/>
          <a:lstStyle>
            <a:lvl1pPr marL="0" indent="0">
              <a:buNone/>
              <a:defRPr lang="en-US" sz="1765" kern="1200" spc="-98" baseline="0" dirty="0" smtClean="0">
                <a:gradFill>
                  <a:gsLst>
                    <a:gs pos="5556">
                      <a:schemeClr val="bg1"/>
                    </a:gs>
                    <a:gs pos="27000">
                      <a:schemeClr val="bg1"/>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5" name="Content Placeholder 3"/>
          <p:cNvSpPr>
            <a:spLocks noGrp="1"/>
          </p:cNvSpPr>
          <p:nvPr>
            <p:ph sz="quarter" idx="12"/>
          </p:nvPr>
        </p:nvSpPr>
        <p:spPr>
          <a:xfrm>
            <a:off x="152400" y="1840790"/>
            <a:ext cx="4598963"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7" name="Content Placeholder 3"/>
          <p:cNvSpPr>
            <a:spLocks noGrp="1"/>
          </p:cNvSpPr>
          <p:nvPr>
            <p:ph sz="quarter" idx="13"/>
          </p:nvPr>
        </p:nvSpPr>
        <p:spPr>
          <a:xfrm>
            <a:off x="4754477" y="1840790"/>
            <a:ext cx="4479011"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9"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4"/>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3650152456"/>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6" name="Text Placeholder 5"/>
          <p:cNvSpPr>
            <a:spLocks noGrp="1"/>
          </p:cNvSpPr>
          <p:nvPr>
            <p:ph type="body" sz="quarter" idx="10"/>
          </p:nvPr>
        </p:nvSpPr>
        <p:spPr>
          <a:xfrm>
            <a:off x="152374" y="1189177"/>
            <a:ext cx="11889567"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45528042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374" y="1189177"/>
            <a:ext cx="11887226" cy="2081917"/>
          </a:xfrm>
        </p:spPr>
        <p:txBody>
          <a:bodyPr wrap="square">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152374" y="289511"/>
            <a:ext cx="11889567" cy="899665"/>
          </a:xfrm>
        </p:spPr>
        <p:txBody>
          <a:bodyPr/>
          <a:lstStyle/>
          <a:p>
            <a:r>
              <a:rPr lang="en-US"/>
              <a:t>Click to edit Master title style</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1653730"/>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374" y="1189177"/>
            <a:ext cx="11887226" cy="2081917"/>
          </a:xfrm>
        </p:spPr>
        <p:txBody>
          <a:bodyPr wrap="square">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152374" y="289511"/>
            <a:ext cx="11889567" cy="899665"/>
          </a:xfrm>
        </p:spPr>
        <p:txBody>
          <a:bodyPr/>
          <a:lstStyle/>
          <a:p>
            <a:r>
              <a:rPr lang="en-US"/>
              <a:t>Click to edit Master title style</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56859182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9707598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46540989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a:xfrm>
            <a:off x="152399" y="735173"/>
            <a:ext cx="11887201" cy="899665"/>
          </a:xfrm>
        </p:spPr>
        <p:txBody>
          <a:bodyPr/>
          <a:lstStyle/>
          <a:p>
            <a:r>
              <a:rPr lang="en-US"/>
              <a:t>Click to edit Master title style</a:t>
            </a:r>
          </a:p>
        </p:txBody>
      </p:sp>
      <p:sp>
        <p:nvSpPr>
          <p:cNvPr id="4" name="Text Placeholder 3"/>
          <p:cNvSpPr>
            <a:spLocks noGrp="1"/>
          </p:cNvSpPr>
          <p:nvPr>
            <p:ph type="body" sz="quarter" idx="10"/>
          </p:nvPr>
        </p:nvSpPr>
        <p:spPr>
          <a:xfrm>
            <a:off x="152400" y="1640690"/>
            <a:ext cx="5737423"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043638" y="1640690"/>
            <a:ext cx="5995962"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152399" y="291069"/>
            <a:ext cx="4252300"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9"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3"/>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406748654"/>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188329713"/>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4190115563"/>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90701812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6" name="Slide Number Placeholder 5"/>
          <p:cNvSpPr>
            <a:spLocks noGrp="1"/>
          </p:cNvSpPr>
          <p:nvPr>
            <p:ph type="sldNum" sz="quarter" idx="10"/>
          </p:nvPr>
        </p:nvSpPr>
        <p:spPr/>
        <p:txBody>
          <a:bodyPr/>
          <a:lstStyle>
            <a:lvl1pPr>
              <a:defRPr sz="1100"/>
            </a:lvl1p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2432773781"/>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
        <p:nvSpPr>
          <p:cNvPr id="5"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87966582"/>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18" y="1186356"/>
            <a:ext cx="9975938"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2400" y="3877277"/>
            <a:ext cx="997751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839924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186356"/>
            <a:ext cx="9975956" cy="1158793"/>
          </a:xfrm>
          <a:noFill/>
        </p:spPr>
        <p:txBody>
          <a:bodyPr wrap="square"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69947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8" y="2057400"/>
            <a:ext cx="11770362" cy="1158793"/>
          </a:xfrm>
          <a:noFill/>
        </p:spPr>
        <p:txBody>
          <a:bodyPr wrap="square" tIns="91440" bIns="91440" anchor="t" anchorCtr="0">
            <a:spAutoFit/>
          </a:bodyPr>
          <a:lstStyle>
            <a:lvl1pPr>
              <a:defRPr sz="7058" spc="-98" baseline="0">
                <a:gradFill>
                  <a:gsLst>
                    <a:gs pos="100000">
                      <a:schemeClr val="accent1"/>
                    </a:gs>
                    <a:gs pos="0">
                      <a:schemeClr val="accent1"/>
                    </a:gs>
                  </a:gsLst>
                  <a:lin ang="5400000" scaled="0"/>
                </a:gradFill>
              </a:defRPr>
            </a:lvl1pPr>
          </a:lstStyle>
          <a:p>
            <a:r>
              <a:rPr lang="en-US"/>
              <a:t>Section title</a:t>
            </a:r>
          </a:p>
        </p:txBody>
      </p:sp>
    </p:spTree>
    <p:extLst>
      <p:ext uri="{BB962C8B-B14F-4D97-AF65-F5344CB8AC3E}">
        <p14:creationId xmlns:p14="http://schemas.microsoft.com/office/powerpoint/2010/main" val="1505370758"/>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81862"/>
          </a:xfrm>
          <a:noFill/>
        </p:spPr>
        <p:txBody>
          <a:bodyPr wrap="square" tIns="91440" bIns="91440" anchor="t" anchorCtr="0">
            <a:spAutoFit/>
          </a:bodyPr>
          <a:lstStyle>
            <a:lvl1pPr>
              <a:defRPr sz="72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852305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1032" y="274206"/>
            <a:ext cx="1947103" cy="716043"/>
          </a:xfrm>
          <a:prstGeom prst="rect">
            <a:avLst/>
          </a:prstGeom>
        </p:spPr>
      </p:pic>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21032" y="274206"/>
            <a:ext cx="1947103" cy="7160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202632495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741235013"/>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576737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51226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731" y="1187703"/>
            <a:ext cx="1187486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latin typeface="Segoe UI Light" panose="020B0502040204020203" pitchFamily="34" charset="0"/>
                <a:cs typeface="Segoe UI Light" panose="020B0502040204020203" pitchFamily="34" charset="0"/>
              </a:defRPr>
            </a:lvl1pPr>
          </a:lstStyle>
          <a:p>
            <a:r>
              <a:rPr lang="en-US"/>
              <a:t>Section title</a:t>
            </a:r>
          </a:p>
        </p:txBody>
      </p:sp>
      <p:sp>
        <p:nvSpPr>
          <p:cNvPr id="4" name="Content Placeholder 3"/>
          <p:cNvSpPr>
            <a:spLocks noGrp="1"/>
          </p:cNvSpPr>
          <p:nvPr>
            <p:ph sz="quarter" idx="10"/>
          </p:nvPr>
        </p:nvSpPr>
        <p:spPr>
          <a:xfrm>
            <a:off x="164731" y="2438075"/>
            <a:ext cx="11874869" cy="425495"/>
          </a:xfrm>
        </p:spPr>
        <p:txBody>
          <a:bodyPr lIns="182880" rIns="182880"/>
          <a:lstStyle>
            <a:lvl1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p:txBody>
      </p:sp>
      <p:sp>
        <p:nvSpPr>
          <p:cNvPr id="6" name="Content Placeholder 5"/>
          <p:cNvSpPr>
            <a:spLocks noGrp="1"/>
          </p:cNvSpPr>
          <p:nvPr>
            <p:ph sz="quarter" idx="11"/>
          </p:nvPr>
        </p:nvSpPr>
        <p:spPr>
          <a:xfrm>
            <a:off x="164731" y="291069"/>
            <a:ext cx="4165705" cy="425495"/>
          </a:xfrm>
        </p:spPr>
        <p:txBody>
          <a:bodyPr lIns="182880" rIns="182880"/>
          <a:lstStyle>
            <a:lvl1pPr marL="0" indent="0">
              <a:buNone/>
              <a:defRPr lang="en-US" sz="1765" kern="1200" spc="-98" baseline="0" dirty="0" smtClean="0">
                <a:gradFill>
                  <a:gsLst>
                    <a:gs pos="5556">
                      <a:prstClr val="white"/>
                    </a:gs>
                    <a:gs pos="27000">
                      <a:prstClr val="white"/>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5" name="Content Placeholder 3"/>
          <p:cNvSpPr>
            <a:spLocks noGrp="1"/>
          </p:cNvSpPr>
          <p:nvPr>
            <p:ph sz="quarter" idx="12"/>
          </p:nvPr>
        </p:nvSpPr>
        <p:spPr>
          <a:xfrm>
            <a:off x="164731" y="3451782"/>
            <a:ext cx="4482124"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7" name="Content Placeholder 3"/>
          <p:cNvSpPr>
            <a:spLocks noGrp="1"/>
          </p:cNvSpPr>
          <p:nvPr>
            <p:ph sz="quarter" idx="13"/>
          </p:nvPr>
        </p:nvSpPr>
        <p:spPr>
          <a:xfrm>
            <a:off x="4754477" y="3451782"/>
            <a:ext cx="4479011"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10"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11" name="Slide Number Placeholder 5"/>
          <p:cNvSpPr txBox="1">
            <a:spLocks/>
          </p:cNvSpPr>
          <p:nvPr userDrawn="1"/>
        </p:nvSpPr>
        <p:spPr>
          <a:xfrm>
            <a:off x="9449812" y="6493776"/>
            <a:ext cx="2742188" cy="364224"/>
          </a:xfrm>
          <a:prstGeom prst="rect">
            <a:avLst/>
          </a:prstGeom>
        </p:spPr>
        <p:txBody>
          <a:bodyPr vert="horz" lIns="179285" tIns="44821" rIns="179285" bIns="44821" rtlCol="0" anchor="ctr"/>
          <a:lstStyle>
            <a:defPPr>
              <a:defRPr lang="en-US"/>
            </a:defPPr>
            <a:lvl1pPr marL="0" algn="r"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fld id="{6503E857-4F15-4ECA-BD4D-D22AAAB9E67A}" type="slidenum">
              <a:rPr lang="en-US" sz="980" smtClean="0">
                <a:solidFill>
                  <a:srgbClr val="FFFFFF"/>
                </a:solidFill>
              </a:rPr>
              <a:pPr>
                <a:defRPr/>
              </a:pPr>
              <a:t>‹#›</a:t>
            </a:fld>
            <a:endParaRPr lang="en-US" sz="980" dirty="0">
              <a:solidFill>
                <a:srgbClr val="FFFFFF"/>
              </a:solidFill>
            </a:endParaRPr>
          </a:p>
        </p:txBody>
      </p:sp>
    </p:spTree>
    <p:extLst>
      <p:ext uri="{BB962C8B-B14F-4D97-AF65-F5344CB8AC3E}">
        <p14:creationId xmlns:p14="http://schemas.microsoft.com/office/powerpoint/2010/main" val="10168712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731" y="2084172"/>
            <a:ext cx="11874869" cy="1158793"/>
          </a:xfrm>
          <a:noFill/>
        </p:spPr>
        <p:txBody>
          <a:bodyPr wrap="square" tIns="91440" bIns="91440" anchor="t" anchorCtr="0">
            <a:spAutoFit/>
          </a:bodyPr>
          <a:lstStyle>
            <a:lvl1pPr>
              <a:defRPr sz="7058" spc="-98" baseline="0">
                <a:gradFill>
                  <a:gsLst>
                    <a:gs pos="100000">
                      <a:schemeClr val="accent1"/>
                    </a:gs>
                    <a:gs pos="0">
                      <a:schemeClr val="accent1"/>
                    </a:gs>
                  </a:gsLst>
                  <a:lin ang="5400000" scaled="0"/>
                </a:gradFill>
                <a:latin typeface="Segoe UI Light" panose="020B0502040204020203" pitchFamily="34" charset="0"/>
                <a:cs typeface="Segoe UI Light" panose="020B0502040204020203" pitchFamily="34" charset="0"/>
              </a:defRPr>
            </a:lvl1pPr>
          </a:lstStyle>
          <a:p>
            <a:r>
              <a:rPr lang="en-US"/>
              <a:t>Section title</a:t>
            </a:r>
          </a:p>
        </p:txBody>
      </p:sp>
      <p:sp>
        <p:nvSpPr>
          <p:cNvPr id="4" name="Content Placeholder 3"/>
          <p:cNvSpPr>
            <a:spLocks noGrp="1"/>
          </p:cNvSpPr>
          <p:nvPr>
            <p:ph sz="quarter" idx="10"/>
          </p:nvPr>
        </p:nvSpPr>
        <p:spPr>
          <a:xfrm>
            <a:off x="164731" y="3451782"/>
            <a:ext cx="11874869" cy="425495"/>
          </a:xfrm>
        </p:spPr>
        <p:txBody>
          <a:bodyPr/>
          <a:lstStyle>
            <a:lvl1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5pPr>
          </a:lstStyle>
          <a:p>
            <a:pPr lvl="0"/>
            <a:r>
              <a:rPr lang="en-US"/>
              <a:t>Click to edit Master text styles</a:t>
            </a:r>
          </a:p>
        </p:txBody>
      </p:sp>
      <p:sp>
        <p:nvSpPr>
          <p:cNvPr id="5" name="Content Placeholder 5"/>
          <p:cNvSpPr>
            <a:spLocks noGrp="1"/>
          </p:cNvSpPr>
          <p:nvPr>
            <p:ph sz="quarter" idx="11"/>
          </p:nvPr>
        </p:nvSpPr>
        <p:spPr>
          <a:xfrm>
            <a:off x="164731" y="291069"/>
            <a:ext cx="4165705"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277628004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0"/>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2055901"/>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4" name="Footer Placeholder 3"/>
          <p:cNvSpPr>
            <a:spLocks noGrp="1"/>
          </p:cNvSpPr>
          <p:nvPr>
            <p:ph type="ftr" sz="quarter" idx="10"/>
          </p:nvPr>
        </p:nvSpPr>
        <p:spPr/>
        <p:txBody>
          <a:bodyPr/>
          <a:lstStyle/>
          <a:p>
            <a:r>
              <a:rPr lang="en-IN" dirty="0">
                <a:solidFill>
                  <a:srgbClr val="FFFFFF">
                    <a:tint val="75000"/>
                  </a:srgbClr>
                </a:solidFill>
              </a:rPr>
              <a:t>Microsoft Confidential – Shared under NDA</a:t>
            </a:r>
            <a:endParaRPr lang="en-US" dirty="0">
              <a:solidFill>
                <a:srgbClr val="FFFFFF">
                  <a:tint val="75000"/>
                </a:srgbClr>
              </a:solidFill>
            </a:endParaRPr>
          </a:p>
        </p:txBody>
      </p:sp>
      <p:sp>
        <p:nvSpPr>
          <p:cNvPr id="6" name="Slide Number Placeholder 5"/>
          <p:cNvSpPr>
            <a:spLocks noGrp="1"/>
          </p:cNvSpPr>
          <p:nvPr>
            <p:ph type="sldNum" sz="quarter" idx="11"/>
          </p:nvPr>
        </p:nvSpPr>
        <p:spPr/>
        <p:txBody>
          <a:body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4380692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4" name="Footer Placeholder 3"/>
          <p:cNvSpPr>
            <a:spLocks noGrp="1"/>
          </p:cNvSpPr>
          <p:nvPr>
            <p:ph type="ftr" sz="quarter" idx="10"/>
          </p:nvPr>
        </p:nvSpPr>
        <p:spPr/>
        <p:txBody>
          <a:bodyPr/>
          <a:lstStyle/>
          <a:p>
            <a:r>
              <a:rPr lang="en-IN" dirty="0">
                <a:solidFill>
                  <a:srgbClr val="FFFFFF">
                    <a:tint val="75000"/>
                  </a:srgbClr>
                </a:solidFill>
              </a:rPr>
              <a:t>Microsoft Confidential – Shared under NDA</a:t>
            </a:r>
            <a:endParaRPr lang="en-US" dirty="0">
              <a:solidFill>
                <a:srgbClr val="FFFFFF">
                  <a:tint val="75000"/>
                </a:srgbClr>
              </a:solidFill>
            </a:endParaRPr>
          </a:p>
        </p:txBody>
      </p:sp>
      <p:sp>
        <p:nvSpPr>
          <p:cNvPr id="6" name="Slide Number Placeholder 5"/>
          <p:cNvSpPr>
            <a:spLocks noGrp="1"/>
          </p:cNvSpPr>
          <p:nvPr>
            <p:ph type="sldNum" sz="quarter" idx="11"/>
          </p:nvPr>
        </p:nvSpPr>
        <p:spPr/>
        <p:txBody>
          <a:body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6631734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374" y="289511"/>
            <a:ext cx="11889567" cy="899665"/>
          </a:xfrm>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152400" y="1197322"/>
            <a:ext cx="11887200"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96237"/>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black">
          <a:xfrm>
            <a:off x="450203" y="3083652"/>
            <a:ext cx="3227129" cy="692057"/>
          </a:xfrm>
          <a:prstGeom prst="rect">
            <a:avLst/>
          </a:prstGeom>
        </p:spPr>
      </p:pic>
    </p:spTree>
    <p:extLst>
      <p:ext uri="{BB962C8B-B14F-4D97-AF65-F5344CB8AC3E}">
        <p14:creationId xmlns:p14="http://schemas.microsoft.com/office/powerpoint/2010/main" val="2766718836"/>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black">
          <a:xfrm>
            <a:off x="450205" y="3083652"/>
            <a:ext cx="3227129" cy="692059"/>
          </a:xfrm>
          <a:prstGeom prst="rect">
            <a:avLst/>
          </a:prstGeom>
        </p:spPr>
      </p:pic>
    </p:spTree>
    <p:extLst>
      <p:ext uri="{BB962C8B-B14F-4D97-AF65-F5344CB8AC3E}">
        <p14:creationId xmlns:p14="http://schemas.microsoft.com/office/powerpoint/2010/main" val="6487526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79045011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Microsoft Confidential – Shared under NDA</a:t>
            </a:r>
          </a:p>
        </p:txBody>
      </p:sp>
      <p:sp>
        <p:nvSpPr>
          <p:cNvPr id="6" name="Slide Number Placeholder 5"/>
          <p:cNvSpPr>
            <a:spLocks noGrp="1"/>
          </p:cNvSpPr>
          <p:nvPr>
            <p:ph type="sldNum" sz="quarter" idx="12"/>
          </p:nvPr>
        </p:nvSpPr>
        <p:spPr/>
        <p:txBody>
          <a:bodyPr/>
          <a:lstStyle/>
          <a:p>
            <a:fld id="{6B79AD01-7437-46E2-B923-F597A3642116}" type="slidenum">
              <a:rPr lang="en-US" smtClean="0"/>
              <a:t>‹#›</a:t>
            </a:fld>
            <a:endParaRPr lang="en-US" dirty="0"/>
          </a:p>
        </p:txBody>
      </p:sp>
    </p:spTree>
    <p:extLst>
      <p:ext uri="{BB962C8B-B14F-4D97-AF65-F5344CB8AC3E}">
        <p14:creationId xmlns:p14="http://schemas.microsoft.com/office/powerpoint/2010/main" val="28253754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58pt Title/26pt Bullet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solidFill>
                  <a:srgbClr val="505050"/>
                </a:solidFill>
              </a:rPr>
              <a:t>Microsoft Confidential – Shared under NDA</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7"/>
          <p:cNvSpPr>
            <a:spLocks noGrp="1"/>
          </p:cNvSpPr>
          <p:nvPr>
            <p:ph type="body" sz="quarter" idx="13" hasCustomPrompt="1"/>
          </p:nvPr>
        </p:nvSpPr>
        <p:spPr>
          <a:xfrm>
            <a:off x="194536" y="1262332"/>
            <a:ext cx="8964248" cy="2614305"/>
          </a:xfrm>
        </p:spPr>
        <p:txBody>
          <a:bodyPr/>
          <a:lstStyle>
            <a:lvl1pPr marL="228722" indent="-228722">
              <a:spcBef>
                <a:spcPts val="1175"/>
              </a:spcBef>
              <a:defRPr sz="2549">
                <a:latin typeface="+mn-lt"/>
              </a:defRPr>
            </a:lvl1pPr>
            <a:lvl2pPr marL="676829" indent="-228722">
              <a:spcBef>
                <a:spcPts val="1175"/>
              </a:spcBef>
              <a:buSzPct val="100000"/>
              <a:buFont typeface="Segoe UI" pitchFamily="34" charset="0"/>
              <a:buChar char="‐"/>
              <a:defRPr/>
            </a:lvl2pPr>
            <a:lvl3pPr marL="1124936" indent="-228722">
              <a:spcBef>
                <a:spcPts val="1175"/>
              </a:spcBef>
              <a:buFont typeface="Wingdings" pitchFamily="2" charset="2"/>
              <a:buChar char="§"/>
              <a:defRPr/>
            </a:lvl3pPr>
            <a:lvl4pPr marL="1568375" indent="-336080">
              <a:spcBef>
                <a:spcPts val="1175"/>
              </a:spcBef>
              <a:buFont typeface="+mj-lt"/>
              <a:buAutoNum type="arabicPeriod"/>
              <a:defRPr/>
            </a:lvl4pPr>
            <a:lvl5pPr marL="1907567" indent="-336080">
              <a:spcBef>
                <a:spcPts val="1175"/>
              </a:spcBef>
              <a:buFont typeface="+mj-lt"/>
              <a:buAutoNum type="alphaLcParen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br>
              <a:rPr lang="en-US"/>
            </a:br>
            <a:r>
              <a:rPr lang="en-US" err="1"/>
              <a:t>elit</a:t>
            </a:r>
            <a:r>
              <a:rPr lang="en-US"/>
              <a:t>. Nunc et </a:t>
            </a:r>
            <a:r>
              <a:rPr lang="en-US" err="1"/>
              <a:t>sagittis</a:t>
            </a:r>
            <a:r>
              <a:rPr lang="en-US"/>
              <a:t> ligula</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0" y="0"/>
            <a:ext cx="12192000" cy="888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21738" y="6052"/>
            <a:ext cx="8964247" cy="1075884"/>
          </a:xfrm>
        </p:spPr>
        <p:txBody>
          <a:bodyPr lIns="146304" tIns="91440" rIns="146304" bIns="91440"/>
          <a:lstStyle>
            <a:lvl1pPr>
              <a:lnSpc>
                <a:spcPts val="6175"/>
              </a:lnSpc>
              <a:defRPr sz="5685" baseline="0">
                <a:solidFill>
                  <a:schemeClr val="bg1"/>
                </a:solidFill>
              </a:defRPr>
            </a:lvl1pPr>
          </a:lstStyle>
          <a:p>
            <a:r>
              <a:rPr lang="en-US"/>
              <a:t>Lorem ipsum dolor sit.</a:t>
            </a:r>
          </a:p>
        </p:txBody>
      </p:sp>
    </p:spTree>
    <p:extLst>
      <p:ext uri="{BB962C8B-B14F-4D97-AF65-F5344CB8AC3E}">
        <p14:creationId xmlns:p14="http://schemas.microsoft.com/office/powerpoint/2010/main" val="3661406380"/>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217715" y="201706"/>
            <a:ext cx="11756571" cy="484094"/>
          </a:xfrm>
        </p:spPr>
        <p:txBody>
          <a:bodyPr lIns="45720" rIns="0" anchor="b"/>
          <a:lstStyle>
            <a:lvl1pPr>
              <a:defRPr sz="2118">
                <a:solidFill>
                  <a:schemeClr val="tx1"/>
                </a:solidFill>
              </a:defRPr>
            </a:lvl1pPr>
          </a:lstStyle>
          <a:p>
            <a:r>
              <a:rPr lang="en-US"/>
              <a:t>Click to edit Master title style</a:t>
            </a:r>
          </a:p>
        </p:txBody>
      </p:sp>
    </p:spTree>
    <p:extLst>
      <p:ext uri="{BB962C8B-B14F-4D97-AF65-F5344CB8AC3E}">
        <p14:creationId xmlns:p14="http://schemas.microsoft.com/office/powerpoint/2010/main" val="2490336980"/>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23508" y="6463413"/>
            <a:ext cx="547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9DB56-CF6F-44DC-A90F-C9282FF4AEBF}" type="slidenum">
              <a:rPr lang="en-US" smtClean="0"/>
              <a:t>‹#›</a:t>
            </a:fld>
            <a:endParaRPr lang="en-US" dirty="0"/>
          </a:p>
        </p:txBody>
      </p:sp>
    </p:spTree>
    <p:extLst>
      <p:ext uri="{BB962C8B-B14F-4D97-AF65-F5344CB8AC3E}">
        <p14:creationId xmlns:p14="http://schemas.microsoft.com/office/powerpoint/2010/main" val="36581899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1402" y="1447799"/>
            <a:ext cx="11151917" cy="1975926"/>
          </a:xfrm>
          <a:prstGeom prst="rect">
            <a:avLst/>
          </a:prstGeom>
        </p:spPr>
        <p:txBody>
          <a:bodyPr/>
          <a:lstStyle>
            <a:lvl1pPr marL="0" indent="0">
              <a:spcBef>
                <a:spcPts val="2400"/>
              </a:spcBef>
              <a:buNone/>
              <a:defRPr sz="4000">
                <a:solidFill>
                  <a:schemeClr val="tx1"/>
                </a:solidFill>
                <a:latin typeface="+mj-lt"/>
              </a:defRPr>
            </a:lvl1pPr>
            <a:lvl2pPr marL="0" indent="0">
              <a:buNone/>
              <a:defRPr sz="2000">
                <a:solidFill>
                  <a:schemeClr val="tx1"/>
                </a:solidFill>
              </a:defRPr>
            </a:lvl2pPr>
            <a:lvl3pPr marL="231775" indent="0">
              <a:buNone/>
              <a:defRPr sz="2000">
                <a:solidFill>
                  <a:schemeClr val="tx1"/>
                </a:solidFill>
              </a:defRPr>
            </a:lvl3pPr>
            <a:lvl4pPr marL="457200" indent="0">
              <a:buNone/>
              <a:defRPr sz="2000">
                <a:solidFill>
                  <a:schemeClr val="tx1"/>
                </a:solidFill>
              </a:defRPr>
            </a:lvl4pPr>
            <a:lvl5pPr marL="693738" indent="0">
              <a:buNone/>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727B4C2D-45E2-4621-8491-2995EB46A674}" type="slidenum">
              <a:rPr kumimoji="0" lang="en-US" sz="1600" b="0" i="0" u="none" strike="noStrike" kern="1200" cap="none" spc="0" normalizeH="0" baseline="0" noProof="0" smtClean="0">
                <a:ln>
                  <a:noFill/>
                </a:ln>
                <a:gradFill>
                  <a:gsLst>
                    <a:gs pos="100000">
                      <a:srgbClr val="F2F2F2"/>
                    </a:gs>
                    <a:gs pos="0">
                      <a:srgbClr val="F2F2F2"/>
                    </a:gs>
                  </a:gsLst>
                  <a:lin ang="5400000" scaled="0"/>
                </a:gradFill>
                <a:effectLst/>
                <a:uLnTx/>
                <a:uFillTx/>
                <a:latin typeface="Segoe UI"/>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gradFill>
                <a:gsLst>
                  <a:gs pos="100000">
                    <a:srgbClr val="F2F2F2"/>
                  </a:gs>
                  <a:gs pos="0">
                    <a:srgbClr val="F2F2F2"/>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811247495"/>
      </p:ext>
    </p:extLst>
  </p:cSld>
  <p:clrMapOvr>
    <a:masterClrMapping/>
  </p:clrMapOvr>
  <p:transition>
    <p:fade/>
  </p:transition>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32" bIns="91432"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8006809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146108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665354" y="914400"/>
            <a:ext cx="6861290" cy="5010150"/>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3162278932"/>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736517"/>
            <a:ext cx="7616719" cy="2695311"/>
          </a:xfrm>
        </p:spPr>
        <p:txBody>
          <a:bodyPr anchor="b" anchorCtr="0">
            <a:noAutofit/>
          </a:bodyPr>
          <a:lstStyle>
            <a:lvl1pPr algn="l">
              <a:defRPr sz="6746" b="0">
                <a:solidFill>
                  <a:schemeClr val="tx1"/>
                </a:solidFill>
                <a:latin typeface="Segoe UI Semibold" panose="020B0702040204020203" pitchFamily="34" charset="0"/>
                <a:cs typeface="Segoe UI Semibold" panose="020B0702040204020203" pitchFamily="34" charset="0"/>
              </a:defRPr>
            </a:lvl1pPr>
          </a:lstStyle>
          <a:p>
            <a:r>
              <a:rPr lang="en-US"/>
              <a:t>Click to edit title</a:t>
            </a:r>
          </a:p>
        </p:txBody>
      </p:sp>
      <p:sp>
        <p:nvSpPr>
          <p:cNvPr id="3" name="Subtitle 2"/>
          <p:cNvSpPr>
            <a:spLocks noGrp="1"/>
          </p:cNvSpPr>
          <p:nvPr>
            <p:ph type="subTitle" idx="1" hasCustomPrompt="1"/>
          </p:nvPr>
        </p:nvSpPr>
        <p:spPr>
          <a:xfrm>
            <a:off x="277193" y="3431828"/>
            <a:ext cx="7608765" cy="2238552"/>
          </a:xfrm>
        </p:spPr>
        <p:txBody>
          <a:bodyPr/>
          <a:lstStyle>
            <a:lvl1pPr marL="0" indent="0" algn="l">
              <a:spcBef>
                <a:spcPts val="799"/>
              </a:spcBef>
              <a:buNone/>
              <a:defRPr sz="3748">
                <a:solidFill>
                  <a:schemeClr val="tx1">
                    <a:alpha val="70000"/>
                  </a:schemeClr>
                </a:solidFill>
                <a:latin typeface="Segoe UI Semilight" panose="020B0402040204020203" pitchFamily="34" charset="0"/>
                <a:cs typeface="Segoe UI Semilight" panose="020B0402040204020203" pitchFamily="34" charset="0"/>
              </a:defRPr>
            </a:lvl1pPr>
            <a:lvl2pPr marL="456949" indent="0" algn="ctr">
              <a:buNone/>
              <a:defRPr sz="1999"/>
            </a:lvl2pPr>
            <a:lvl3pPr marL="913898" indent="0" algn="ctr">
              <a:buNone/>
              <a:defRPr sz="1866"/>
            </a:lvl3pPr>
            <a:lvl4pPr marL="1370847" indent="0" algn="ctr">
              <a:buNone/>
              <a:defRPr sz="1599"/>
            </a:lvl4pPr>
            <a:lvl5pPr marL="1827797" indent="0" algn="ctr">
              <a:buNone/>
              <a:defRPr sz="1599"/>
            </a:lvl5pPr>
            <a:lvl6pPr marL="2284745" indent="0" algn="ctr">
              <a:buNone/>
              <a:defRPr sz="1599"/>
            </a:lvl6pPr>
            <a:lvl7pPr marL="2741694" indent="0" algn="ctr">
              <a:buNone/>
              <a:defRPr sz="1599"/>
            </a:lvl7pPr>
            <a:lvl8pPr marL="3198643" indent="0" algn="ctr">
              <a:buNone/>
              <a:defRPr sz="1599"/>
            </a:lvl8pPr>
            <a:lvl9pPr marL="3655592" indent="0" algn="ctr">
              <a:buNone/>
              <a:defRPr sz="1599"/>
            </a:lvl9pPr>
          </a:lstStyle>
          <a:p>
            <a:r>
              <a:rPr lang="en-US"/>
              <a:t>Click to edit subtitle</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640" y="5800930"/>
            <a:ext cx="2134716" cy="498100"/>
          </a:xfrm>
          <a:prstGeom prst="rect">
            <a:avLst/>
          </a:prstGeom>
        </p:spPr>
      </p:pic>
    </p:spTree>
    <p:extLst>
      <p:ext uri="{BB962C8B-B14F-4D97-AF65-F5344CB8AC3E}">
        <p14:creationId xmlns:p14="http://schemas.microsoft.com/office/powerpoint/2010/main" val="166166842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lor Block">
    <p:spTree>
      <p:nvGrpSpPr>
        <p:cNvPr id="1" name=""/>
        <p:cNvGrpSpPr/>
        <p:nvPr/>
      </p:nvGrpSpPr>
      <p:grpSpPr>
        <a:xfrm>
          <a:off x="0" y="0"/>
          <a:ext cx="0" cy="0"/>
          <a:chOff x="0" y="0"/>
          <a:chExt cx="0" cy="0"/>
        </a:xfrm>
      </p:grpSpPr>
      <p:sp>
        <p:nvSpPr>
          <p:cNvPr id="2" name="Rectangle 1"/>
          <p:cNvSpPr/>
          <p:nvPr userDrawn="1"/>
        </p:nvSpPr>
        <p:spPr>
          <a:xfrm>
            <a:off x="0" y="1928813"/>
            <a:ext cx="12192000" cy="3000375"/>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791" tIns="146233" rIns="182791" bIns="146233" rtlCol="0" anchor="t" anchorCtr="0"/>
          <a:lstStyle/>
          <a:p>
            <a:pPr marL="0" marR="0" lvl="0" indent="0" algn="ctr" defTabSz="914155" rtl="0" eaLnBrk="1" fontAlgn="auto" latinLnBrk="0" hangingPunct="1">
              <a:lnSpc>
                <a:spcPct val="90000"/>
              </a:lnSpc>
              <a:spcBef>
                <a:spcPts val="799"/>
              </a:spcBef>
              <a:spcAft>
                <a:spcPts val="0"/>
              </a:spcAft>
              <a:buClrTx/>
              <a:buSzTx/>
              <a:buFontTx/>
              <a:buNone/>
              <a:tabLst/>
              <a:defRPr/>
            </a:pPr>
            <a:endParaRPr kumimoji="0" lang="en-US" sz="2665"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itle 5"/>
          <p:cNvSpPr>
            <a:spLocks noGrp="1"/>
          </p:cNvSpPr>
          <p:nvPr>
            <p:ph type="title" hasCustomPrompt="1"/>
          </p:nvPr>
        </p:nvSpPr>
        <p:spPr>
          <a:xfrm>
            <a:off x="269239" y="2247797"/>
            <a:ext cx="11586919" cy="1440372"/>
          </a:xfrm>
        </p:spPr>
        <p:txBody>
          <a:bodyPr anchor="b"/>
          <a:lstStyle>
            <a:lvl1pPr algn="ctr">
              <a:defRPr sz="5060">
                <a:solidFill>
                  <a:srgbClr val="3F3F3F"/>
                </a:solidFill>
                <a:latin typeface="Segoe UI Semibold" panose="020B0702040204020203" pitchFamily="34" charset="0"/>
                <a:cs typeface="Segoe UI Semibold" panose="020B0702040204020203" pitchFamily="34" charset="0"/>
              </a:defRPr>
            </a:lvl1pPr>
          </a:lstStyle>
          <a:p>
            <a:r>
              <a:rPr lang="en-US"/>
              <a:t>Click to edit title</a:t>
            </a:r>
          </a:p>
        </p:txBody>
      </p:sp>
      <p:sp>
        <p:nvSpPr>
          <p:cNvPr id="4" name="Text Placeholder 3"/>
          <p:cNvSpPr>
            <a:spLocks noGrp="1"/>
          </p:cNvSpPr>
          <p:nvPr>
            <p:ph type="body" sz="quarter" idx="10" hasCustomPrompt="1"/>
          </p:nvPr>
        </p:nvSpPr>
        <p:spPr>
          <a:xfrm>
            <a:off x="269248" y="3529208"/>
            <a:ext cx="11586565" cy="1215925"/>
          </a:xfrm>
        </p:spPr>
        <p:txBody>
          <a:bodyPr/>
          <a:lstStyle>
            <a:lvl1pPr algn="ctr">
              <a:defRPr sz="3748" baseline="0">
                <a:solidFill>
                  <a:srgbClr val="3F3F3F"/>
                </a:solidFill>
                <a:latin typeface="Segoe UI Semilight" panose="020B0402040204020203" pitchFamily="34" charset="0"/>
                <a:cs typeface="Segoe UI Semilight" panose="020B0402040204020203" pitchFamily="34" charset="0"/>
              </a:defRPr>
            </a:lvl1pPr>
          </a:lstStyle>
          <a:p>
            <a:pPr lvl="0"/>
            <a:r>
              <a:rPr lang="en-US"/>
              <a:t>Click to edit subtitle</a:t>
            </a:r>
          </a:p>
        </p:txBody>
      </p:sp>
    </p:spTree>
    <p:extLst>
      <p:ext uri="{BB962C8B-B14F-4D97-AF65-F5344CB8AC3E}">
        <p14:creationId xmlns:p14="http://schemas.microsoft.com/office/powerpoint/2010/main" val="5648697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185316921"/>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8"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147494427"/>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4" name="Text Placeholder 6"/>
          <p:cNvSpPr>
            <a:spLocks noGrp="1"/>
          </p:cNvSpPr>
          <p:nvPr>
            <p:ph type="body" sz="quarter" idx="12" hasCustomPrompt="1"/>
          </p:nvPr>
        </p:nvSpPr>
        <p:spPr>
          <a:xfrm>
            <a:off x="269239" y="1187620"/>
            <a:ext cx="11653523" cy="2689656"/>
          </a:xfrm>
        </p:spPr>
        <p:txBody>
          <a:bodyPr anchor="b" anchorCtr="0"/>
          <a:lstStyle>
            <a:lvl1pPr algn="ctr">
              <a:defRPr sz="4797">
                <a:solidFill>
                  <a:schemeClr val="tx2">
                    <a:lumMod val="85000"/>
                    <a:lumOff val="15000"/>
                  </a:schemeClr>
                </a:solidFill>
              </a:defRPr>
            </a:lvl1pPr>
            <a:lvl2pPr>
              <a:defRPr sz="2399"/>
            </a:lvl2pPr>
            <a:lvl3pPr>
              <a:defRPr sz="2399"/>
            </a:lvl3pPr>
            <a:lvl4pPr>
              <a:defRPr sz="2399"/>
            </a:lvl4pPr>
            <a:lvl5pPr>
              <a:defRPr sz="2399"/>
            </a:lvl5pPr>
          </a:lstStyle>
          <a:p>
            <a:pPr lvl="0"/>
            <a:r>
              <a:rPr lang="en-US"/>
              <a:t>Click to edit text</a:t>
            </a:r>
          </a:p>
        </p:txBody>
      </p:sp>
      <p:sp>
        <p:nvSpPr>
          <p:cNvPr id="95" name="Text Placeholder 2"/>
          <p:cNvSpPr>
            <a:spLocks noGrp="1"/>
          </p:cNvSpPr>
          <p:nvPr>
            <p:ph type="body" sz="quarter" idx="13" hasCustomPrompt="1"/>
          </p:nvPr>
        </p:nvSpPr>
        <p:spPr>
          <a:xfrm>
            <a:off x="268818" y="3899347"/>
            <a:ext cx="11654366" cy="738344"/>
          </a:xfrm>
        </p:spPr>
        <p:txBody>
          <a:bodyPr anchor="t" anchorCtr="0">
            <a:spAutoFit/>
          </a:bodyPr>
          <a:lstStyle>
            <a:lvl1pPr algn="ctr">
              <a:spcBef>
                <a:spcPts val="0"/>
              </a:spcBef>
              <a:defRPr sz="3731"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Click to edit text</a:t>
            </a:r>
          </a:p>
        </p:txBody>
      </p:sp>
    </p:spTree>
    <p:extLst>
      <p:ext uri="{BB962C8B-B14F-4D97-AF65-F5344CB8AC3E}">
        <p14:creationId xmlns:p14="http://schemas.microsoft.com/office/powerpoint/2010/main" val="3718951689"/>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10" name="Content Placeholder 3"/>
          <p:cNvSpPr>
            <a:spLocks noGrp="1"/>
          </p:cNvSpPr>
          <p:nvPr>
            <p:ph sz="quarter" idx="14" hasCustomPrompt="1"/>
          </p:nvPr>
        </p:nvSpPr>
        <p:spPr>
          <a:xfrm>
            <a:off x="269239" y="1187621"/>
            <a:ext cx="5826760"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15" hasCustomPrompt="1"/>
          </p:nvPr>
        </p:nvSpPr>
        <p:spPr>
          <a:xfrm>
            <a:off x="6096002" y="1187621"/>
            <a:ext cx="5826760"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3606339882"/>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Narrow Left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10" name="Content Placeholder 3"/>
          <p:cNvSpPr>
            <a:spLocks noGrp="1"/>
          </p:cNvSpPr>
          <p:nvPr>
            <p:ph sz="quarter" idx="14" hasCustomPrompt="1"/>
          </p:nvPr>
        </p:nvSpPr>
        <p:spPr>
          <a:xfrm>
            <a:off x="269239" y="1187621"/>
            <a:ext cx="3585699"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15" hasCustomPrompt="1"/>
          </p:nvPr>
        </p:nvSpPr>
        <p:spPr>
          <a:xfrm>
            <a:off x="3854938" y="1187621"/>
            <a:ext cx="8067824"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1151476823"/>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4"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664798885"/>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792830"/>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lvl1pPr>
              <a:defRPr>
                <a:solidFill>
                  <a:schemeClr val="tx1"/>
                </a:solidFill>
              </a:defRPr>
            </a:lvl1pPr>
          </a:lstStyle>
          <a:p>
            <a:endParaRPr lang="en-US" dirty="0"/>
          </a:p>
        </p:txBody>
      </p:sp>
      <p:sp>
        <p:nvSpPr>
          <p:cNvPr id="2" name="Title 1"/>
          <p:cNvSpPr>
            <a:spLocks noGrp="1"/>
          </p:cNvSpPr>
          <p:nvPr>
            <p:ph type="ctrTitle" hasCustomPrompt="1"/>
          </p:nvPr>
        </p:nvSpPr>
        <p:spPr>
          <a:xfrm>
            <a:off x="269240" y="2586402"/>
            <a:ext cx="5378548" cy="1685197"/>
          </a:xfrm>
        </p:spPr>
        <p:txBody>
          <a:bodyPr wrap="square" anchor="ctr" anchorCtr="0">
            <a:spAutoFit/>
          </a:bodyPr>
          <a:lstStyle>
            <a:lvl1pPr algn="l">
              <a:defRPr sz="5331">
                <a:solidFill>
                  <a:schemeClr val="tx1"/>
                </a:solidFill>
              </a:defRPr>
            </a:lvl1pPr>
          </a:lstStyle>
          <a:p>
            <a:r>
              <a:rPr lang="en-US"/>
              <a:t>Click to edit title</a:t>
            </a:r>
          </a:p>
        </p:txBody>
      </p:sp>
    </p:spTree>
    <p:extLst>
      <p:ext uri="{BB962C8B-B14F-4D97-AF65-F5344CB8AC3E}">
        <p14:creationId xmlns:p14="http://schemas.microsoft.com/office/powerpoint/2010/main" val="10511005"/>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3_OOBE_BG_MOD8">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67520"/>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Color Block">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791" tIns="146233" rIns="182791" bIns="146233" rtlCol="0" anchor="t" anchorCtr="0"/>
          <a:lstStyle/>
          <a:p>
            <a:pPr marL="0" marR="0" lvl="0" indent="0" algn="ctr" defTabSz="914155" rtl="0" eaLnBrk="1" fontAlgn="auto" latinLnBrk="0" hangingPunct="1">
              <a:lnSpc>
                <a:spcPct val="90000"/>
              </a:lnSpc>
              <a:spcBef>
                <a:spcPts val="799"/>
              </a:spcBef>
              <a:spcAft>
                <a:spcPts val="0"/>
              </a:spcAft>
              <a:buClrTx/>
              <a:buSzTx/>
              <a:buFontTx/>
              <a:buNone/>
              <a:tabLst/>
              <a:defRPr/>
            </a:pPr>
            <a:endParaRPr kumimoji="0" lang="en-US" sz="2665"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itle 5"/>
          <p:cNvSpPr>
            <a:spLocks noGrp="1"/>
          </p:cNvSpPr>
          <p:nvPr>
            <p:ph type="title" hasCustomPrompt="1"/>
          </p:nvPr>
        </p:nvSpPr>
        <p:spPr>
          <a:xfrm>
            <a:off x="269239" y="1187621"/>
            <a:ext cx="5826759" cy="5379312"/>
          </a:xfrm>
        </p:spPr>
        <p:txBody>
          <a:bodyPr/>
          <a:lstStyle>
            <a:lvl1pPr>
              <a:defRPr>
                <a:solidFill>
                  <a:srgbClr val="FFFFFF"/>
                </a:solidFill>
              </a:defRPr>
            </a:lvl1pPr>
          </a:lstStyle>
          <a:p>
            <a:r>
              <a:rPr lang="en-US"/>
              <a:t>Click to edit title</a:t>
            </a:r>
          </a:p>
        </p:txBody>
      </p:sp>
      <p:sp>
        <p:nvSpPr>
          <p:cNvPr id="8" name="Content Placeholder 3"/>
          <p:cNvSpPr>
            <a:spLocks noGrp="1"/>
          </p:cNvSpPr>
          <p:nvPr>
            <p:ph sz="quarter" idx="15" hasCustomPrompt="1"/>
          </p:nvPr>
        </p:nvSpPr>
        <p:spPr>
          <a:xfrm>
            <a:off x="6096002" y="1187621"/>
            <a:ext cx="5826760" cy="53793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3" hasCustomPrompt="1"/>
          </p:nvPr>
        </p:nvSpPr>
        <p:spPr>
          <a:xfrm>
            <a:off x="6095998" y="6233631"/>
            <a:ext cx="5827187" cy="332270"/>
          </a:xfrm>
        </p:spPr>
        <p:txBody>
          <a:bodyPr wrap="square"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4216795373"/>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94" name="Text Placeholder 6"/>
          <p:cNvSpPr>
            <a:spLocks noGrp="1"/>
          </p:cNvSpPr>
          <p:nvPr>
            <p:ph type="body" sz="quarter" idx="12" hasCustomPrompt="1"/>
          </p:nvPr>
        </p:nvSpPr>
        <p:spPr>
          <a:xfrm>
            <a:off x="269239" y="1187620"/>
            <a:ext cx="11653523" cy="2689656"/>
          </a:xfrm>
        </p:spPr>
        <p:txBody>
          <a:bodyPr anchor="b" anchorCtr="0"/>
          <a:lstStyle>
            <a:lvl1pPr>
              <a:defRPr sz="4797"/>
            </a:lvl1pPr>
            <a:lvl2pPr>
              <a:defRPr sz="2399"/>
            </a:lvl2pPr>
            <a:lvl3pPr>
              <a:defRPr sz="2399"/>
            </a:lvl3pPr>
            <a:lvl4pPr>
              <a:defRPr sz="2399"/>
            </a:lvl4pPr>
            <a:lvl5pPr>
              <a:defRPr sz="2399"/>
            </a:lvl5pPr>
          </a:lstStyle>
          <a:p>
            <a:pPr lvl="0"/>
            <a:r>
              <a:rPr lang="en-US"/>
              <a:t>Click to edit text</a:t>
            </a:r>
          </a:p>
        </p:txBody>
      </p:sp>
      <p:sp>
        <p:nvSpPr>
          <p:cNvPr id="95" name="Text Placeholder 2"/>
          <p:cNvSpPr>
            <a:spLocks noGrp="1"/>
          </p:cNvSpPr>
          <p:nvPr>
            <p:ph type="body" sz="quarter" idx="13" hasCustomPrompt="1"/>
          </p:nvPr>
        </p:nvSpPr>
        <p:spPr>
          <a:xfrm>
            <a:off x="268818" y="3899347"/>
            <a:ext cx="11654366" cy="738344"/>
          </a:xfrm>
        </p:spPr>
        <p:txBody>
          <a:bodyPr anchor="t" anchorCtr="0">
            <a:spAutoFit/>
          </a:bodyPr>
          <a:lstStyle>
            <a:lvl1pPr>
              <a:spcBef>
                <a:spcPts val="0"/>
              </a:spcBef>
              <a:defRPr sz="3731"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Click to edit text</a:t>
            </a:r>
          </a:p>
        </p:txBody>
      </p:sp>
    </p:spTree>
    <p:extLst>
      <p:ext uri="{BB962C8B-B14F-4D97-AF65-F5344CB8AC3E}">
        <p14:creationId xmlns:p14="http://schemas.microsoft.com/office/powerpoint/2010/main" val="38166890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920555346"/>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Photo">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lvl1pPr>
              <a:defRPr>
                <a:solidFill>
                  <a:schemeClr val="tx1"/>
                </a:solidFill>
              </a:defRPr>
            </a:lvl1pPr>
          </a:lstStyle>
          <a:p>
            <a:endParaRPr lang="en-US" dirty="0"/>
          </a:p>
        </p:txBody>
      </p:sp>
      <p:sp>
        <p:nvSpPr>
          <p:cNvPr id="2" name="Title 1"/>
          <p:cNvSpPr>
            <a:spLocks noGrp="1"/>
          </p:cNvSpPr>
          <p:nvPr>
            <p:ph type="ctrTitle" hasCustomPrompt="1"/>
          </p:nvPr>
        </p:nvSpPr>
        <p:spPr>
          <a:xfrm>
            <a:off x="269240" y="2586402"/>
            <a:ext cx="5378548" cy="1685197"/>
          </a:xfrm>
        </p:spPr>
        <p:txBody>
          <a:bodyPr wrap="square" anchor="ctr" anchorCtr="0">
            <a:spAutoFit/>
          </a:bodyPr>
          <a:lstStyle>
            <a:lvl1pPr algn="l">
              <a:defRPr sz="5331">
                <a:solidFill>
                  <a:schemeClr val="tx1"/>
                </a:solidFill>
              </a:defRPr>
            </a:lvl1pPr>
          </a:lstStyle>
          <a:p>
            <a:r>
              <a:rPr lang="en-US"/>
              <a:t>Click to edit title</a:t>
            </a:r>
          </a:p>
        </p:txBody>
      </p:sp>
    </p:spTree>
    <p:extLst>
      <p:ext uri="{BB962C8B-B14F-4D97-AF65-F5344CB8AC3E}">
        <p14:creationId xmlns:p14="http://schemas.microsoft.com/office/powerpoint/2010/main" val="3490189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Post_OOBE_Desktop8-2">
    <p:bg>
      <p:bgPr>
        <a:solidFill>
          <a:schemeClr val="bg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214495" y="236365"/>
            <a:ext cx="299471" cy="331869"/>
          </a:xfrm>
          <a:prstGeom prst="rect">
            <a:avLst/>
          </a:prstGeom>
        </p:spPr>
      </p:pic>
    </p:spTree>
    <p:extLst>
      <p:ext uri="{BB962C8B-B14F-4D97-AF65-F5344CB8AC3E}">
        <p14:creationId xmlns:p14="http://schemas.microsoft.com/office/powerpoint/2010/main" val="3571640855"/>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OOBE Dark Blue">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665354" y="914400"/>
            <a:ext cx="6861290" cy="5010150"/>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962737122"/>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752725" y="754095"/>
            <a:ext cx="6861290" cy="5170455"/>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491336741"/>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3605047"/>
            <a:ext cx="7772400" cy="1463040"/>
          </a:xfrm>
        </p:spPr>
        <p:txBody>
          <a:bodyPr anchor="ctr">
            <a:normAutofit/>
          </a:bodyPr>
          <a:lstStyle>
            <a:lvl1pPr algn="r">
              <a:defRPr sz="5000" spc="200" baseline="0"/>
            </a:lvl1pPr>
          </a:lstStyle>
          <a:p>
            <a:r>
              <a:rPr lang="en-US"/>
              <a:t>Click to edit Master 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r>
              <a:rPr lang="en-US" dirty="0"/>
              <a:t>Microsoft Confidential – Shared under NDA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922370"/>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3" tIns="45723" rIns="45723" bIns="45723" numCol="1" spcCol="0" rtlCol="0" fromWordArt="0" anchor="ctr" anchorCtr="0" forceAA="0" compatLnSpc="1">
            <a:prstTxWarp prst="textNoShape">
              <a:avLst/>
            </a:prstTxWarp>
            <a:noAutofit/>
          </a:bodyPr>
          <a:lstStyle/>
          <a:p>
            <a:pPr algn="ctr" defTabSz="914080"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6"/>
            <a:ext cx="11653523" cy="1960345"/>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18"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76" indent="0">
              <a:buNone/>
              <a:defRPr>
                <a:gradFill>
                  <a:gsLst>
                    <a:gs pos="1250">
                      <a:srgbClr val="000000"/>
                    </a:gs>
                    <a:gs pos="100000">
                      <a:srgbClr val="000000"/>
                    </a:gs>
                  </a:gsLst>
                  <a:lin ang="5400000" scaled="0"/>
                </a:gradFill>
                <a:latin typeface="Segoe UI" pitchFamily="34" charset="0"/>
                <a:cs typeface="Segoe UI" pitchFamily="34" charset="0"/>
              </a:defRPr>
            </a:lvl3pPr>
            <a:lvl4pPr marL="79849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66"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253512"/>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7_OOBE_BG_MOD8">
    <p:bg>
      <p:bgPr>
        <a:solidFill>
          <a:schemeClr val="bg2">
            <a:alpha val="5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3175"/>
            <a:ext cx="12191999" cy="6864349"/>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13" name="Rectangle 12"/>
          <p:cNvSpPr/>
          <p:nvPr userDrawn="1"/>
        </p:nvSpPr>
        <p:spPr>
          <a:xfrm>
            <a:off x="0" y="-3175"/>
            <a:ext cx="12191999" cy="6864349"/>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grpSp>
        <p:nvGrpSpPr>
          <p:cNvPr id="2" name="Group 1"/>
          <p:cNvGrpSpPr/>
          <p:nvPr userDrawn="1"/>
        </p:nvGrpSpPr>
        <p:grpSpPr>
          <a:xfrm>
            <a:off x="5641971" y="6406515"/>
            <a:ext cx="908055" cy="454660"/>
            <a:chOff x="11283945" y="6406515"/>
            <a:chExt cx="908055" cy="454660"/>
          </a:xfrm>
        </p:grpSpPr>
        <p:sp>
          <p:nvSpPr>
            <p:cNvPr id="16" name="Rectangle 15"/>
            <p:cNvSpPr/>
            <p:nvPr userDrawn="1"/>
          </p:nvSpPr>
          <p:spPr>
            <a:xfrm>
              <a:off x="11737974" y="6406515"/>
              <a:ext cx="454026" cy="45466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a:p>
          </p:txBody>
        </p:sp>
        <p:sp>
          <p:nvSpPr>
            <p:cNvPr id="17" name="Rectangle 16"/>
            <p:cNvSpPr/>
            <p:nvPr userDrawn="1"/>
          </p:nvSpPr>
          <p:spPr>
            <a:xfrm>
              <a:off x="11877908" y="6561240"/>
              <a:ext cx="179536" cy="193899"/>
            </a:xfrm>
            <a:prstGeom prst="rect">
              <a:avLst/>
            </a:prstGeom>
          </p:spPr>
          <p:txBody>
            <a:bodyPr wrap="none" lIns="0" tIns="0" rIns="0" bIns="0" anchor="ctr">
              <a:spAutoFit/>
            </a:bodyPr>
            <a:lstStyle/>
            <a:p>
              <a:pPr algn="ctr">
                <a:lnSpc>
                  <a:spcPct val="90000"/>
                </a:lnSpc>
                <a:spcBef>
                  <a:spcPts val="600"/>
                </a:spcBef>
              </a:pPr>
              <a:r>
                <a:rPr lang="en-US" sz="1350" dirty="0">
                  <a:solidFill>
                    <a:prstClr val="white"/>
                  </a:solidFill>
                  <a:latin typeface="Segoe MDL2 Assets" panose="050A0102010101010101" pitchFamily="18" charset="0"/>
                </a:rPr>
                <a:t></a:t>
              </a:r>
              <a:endParaRPr lang="en-US" sz="1350" dirty="0">
                <a:solidFill>
                  <a:prstClr val="white"/>
                </a:solidFill>
                <a:latin typeface="Calibri" panose="020F0502020204030204"/>
              </a:endParaRPr>
            </a:p>
          </p:txBody>
        </p:sp>
        <p:grpSp>
          <p:nvGrpSpPr>
            <p:cNvPr id="18" name="Group 17"/>
            <p:cNvGrpSpPr/>
            <p:nvPr userDrawn="1"/>
          </p:nvGrpSpPr>
          <p:grpSpPr>
            <a:xfrm>
              <a:off x="11283945" y="6406515"/>
              <a:ext cx="454026" cy="454660"/>
              <a:chOff x="9900127" y="6406515"/>
              <a:chExt cx="454026" cy="454660"/>
            </a:xfrm>
          </p:grpSpPr>
          <p:sp>
            <p:nvSpPr>
              <p:cNvPr id="19" name="Rectangle 18"/>
              <p:cNvSpPr/>
              <p:nvPr userDrawn="1"/>
            </p:nvSpPr>
            <p:spPr>
              <a:xfrm>
                <a:off x="9900127" y="6406515"/>
                <a:ext cx="454026" cy="45466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a:p>
            </p:txBody>
          </p:sp>
          <p:pic>
            <p:nvPicPr>
              <p:cNvPr id="20" name="Picture 19"/>
              <p:cNvPicPr>
                <a:picLocks noChangeAspect="1"/>
              </p:cNvPicPr>
              <p:nvPr userDrawn="1"/>
            </p:nvPicPr>
            <p:blipFill rotWithShape="1">
              <a:blip r:embed="rId2"/>
              <a:srcRect r="52142"/>
              <a:stretch/>
            </p:blipFill>
            <p:spPr>
              <a:xfrm>
                <a:off x="9929742" y="6445377"/>
                <a:ext cx="190286" cy="380505"/>
              </a:xfrm>
              <a:prstGeom prst="rect">
                <a:avLst/>
              </a:prstGeom>
            </p:spPr>
          </p:pic>
          <p:pic>
            <p:nvPicPr>
              <p:cNvPr id="21" name="Picture 20"/>
              <p:cNvPicPr>
                <a:picLocks noChangeAspect="1"/>
              </p:cNvPicPr>
              <p:nvPr userDrawn="1"/>
            </p:nvPicPr>
            <p:blipFill rotWithShape="1">
              <a:blip r:embed="rId3">
                <a:duotone>
                  <a:schemeClr val="accent1">
                    <a:shade val="45000"/>
                    <a:satMod val="135000"/>
                  </a:schemeClr>
                  <a:prstClr val="white"/>
                </a:duotone>
              </a:blip>
              <a:srcRect l="45211"/>
              <a:stretch/>
            </p:blipFill>
            <p:spPr>
              <a:xfrm>
                <a:off x="10107085" y="6440766"/>
                <a:ext cx="223601" cy="389727"/>
              </a:xfrm>
              <a:prstGeom prst="rect">
                <a:avLst/>
              </a:prstGeom>
            </p:spPr>
          </p:pic>
        </p:grpSp>
      </p:grpSp>
    </p:spTree>
    <p:extLst>
      <p:ext uri="{BB962C8B-B14F-4D97-AF65-F5344CB8AC3E}">
        <p14:creationId xmlns:p14="http://schemas.microsoft.com/office/powerpoint/2010/main" val="4225704926"/>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OOBE_BG_BLUR+MASK">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752725" y="754095"/>
            <a:ext cx="6861290" cy="5170455"/>
          </a:xfrm>
          <a:prstGeom prst="rect">
            <a:avLst/>
          </a:prstGeom>
          <a:solidFill>
            <a:srgbClr val="060C14">
              <a:alpha val="60000"/>
            </a:srgbClr>
          </a:solidFill>
          <a:ln w="15875">
            <a:solidFill>
              <a:schemeClr val="tx1">
                <a:alpha val="1000"/>
              </a:schemeClr>
            </a:solidFill>
          </a:ln>
        </p:spPr>
        <p:txBody>
          <a:bodyPr wrap="square" lIns="91440" tIns="91440" rIns="365760" bIns="182880">
            <a:noAutofit/>
          </a:bodyPr>
          <a:lstStyle/>
          <a:p>
            <a:pPr marL="91440" marR="0" lvl="0" indent="0" defTabSz="914400" eaLnBrk="1" fontAlgn="auto" latinLnBrk="0" hangingPunct="1">
              <a:lnSpc>
                <a:spcPct val="100000"/>
              </a:lnSpc>
              <a:spcBef>
                <a:spcPts val="1200"/>
              </a:spcBef>
              <a:spcAft>
                <a:spcPts val="1200"/>
              </a:spcAft>
              <a:buClrTx/>
              <a:buSzTx/>
              <a:buFontTx/>
              <a:buNone/>
              <a:tabLst/>
              <a:defRPr/>
            </a:pPr>
            <a:endParaRPr kumimoji="0" lang="en-US" sz="1200" b="0" i="0" u="none" strike="noStrike" kern="0" cap="none" spc="0" normalizeH="0" baseline="0" noProof="0" dirty="0">
              <a:ln>
                <a:noFill/>
              </a:ln>
              <a:solidFill>
                <a:prstClr val="white">
                  <a:alpha val="80000"/>
                </a:prstClr>
              </a:solidFill>
              <a:effectLst/>
              <a:uLnTx/>
              <a:uFillTx/>
              <a:cs typeface="Segoe UI Semibold" panose="020B0702040204020203" pitchFamily="34" charset="0"/>
            </a:endParaRPr>
          </a:p>
        </p:txBody>
      </p:sp>
    </p:spTree>
    <p:extLst>
      <p:ext uri="{BB962C8B-B14F-4D97-AF65-F5344CB8AC3E}">
        <p14:creationId xmlns:p14="http://schemas.microsoft.com/office/powerpoint/2010/main" val="1907414698"/>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422945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84055" indent="-284055">
              <a:buFont typeface="Wingdings" pitchFamily="2" charset="2"/>
              <a:buChar char=""/>
              <a:defRPr sz="4000"/>
            </a:lvl1pPr>
            <a:lvl2pPr marL="517327" indent="-233273">
              <a:buFont typeface="Wingdings" pitchFamily="2" charset="2"/>
              <a:buChar char=""/>
              <a:defRPr>
                <a:latin typeface="+mn-lt"/>
              </a:defRPr>
            </a:lvl2pPr>
            <a:lvl3pPr marL="741078" indent="-223752">
              <a:buFont typeface="Wingdings" pitchFamily="2" charset="2"/>
              <a:buChar char=""/>
              <a:tabLst/>
              <a:defRPr>
                <a:latin typeface="+mn-lt"/>
              </a:defRPr>
            </a:lvl3pPr>
            <a:lvl4pPr marL="914049" indent="-172971">
              <a:buFont typeface="Wingdings" pitchFamily="2" charset="2"/>
              <a:buChar char=""/>
              <a:defRPr>
                <a:latin typeface="+mn-lt"/>
              </a:defRPr>
            </a:lvl4pPr>
            <a:lvl5pPr marL="1087020" indent="-172971">
              <a:buFont typeface="Wingdings" pitchFamily="2" charset="2"/>
              <a:buChar char=""/>
              <a:tabLst/>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15A8A731-8E4E-4377-999C-FA5FB8F1F6BF}" type="slidenum">
              <a:rPr lang="en-US" smtClean="0"/>
              <a:t>‹#›</a:t>
            </a:fld>
            <a:endParaRPr lang="en-US" dirty="0"/>
          </a:p>
        </p:txBody>
      </p:sp>
    </p:spTree>
    <p:extLst>
      <p:ext uri="{BB962C8B-B14F-4D97-AF65-F5344CB8AC3E}">
        <p14:creationId xmlns:p14="http://schemas.microsoft.com/office/powerpoint/2010/main" val="24324388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874236870"/>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13" name="TextBox 2"/>
          <p:cNvSpPr txBox="1"/>
          <p:nvPr userDrawn="1"/>
        </p:nvSpPr>
        <p:spPr>
          <a:xfrm>
            <a:off x="10666511" y="269344"/>
            <a:ext cx="1256251" cy="615609"/>
          </a:xfrm>
          <a:prstGeom prst="rect">
            <a:avLst/>
          </a:prstGeom>
          <a:noFill/>
        </p:spPr>
        <p:txBody>
          <a:bodyPr wrap="non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chemeClr val="tx1"/>
                    </a:gs>
                    <a:gs pos="30000">
                      <a:schemeClr val="tx1"/>
                    </a:gs>
                  </a:gsLst>
                  <a:lin ang="5400000" scaled="0"/>
                </a:gradFill>
                <a:latin typeface="+mj-lt"/>
              </a:rPr>
              <a:t>#Env16</a:t>
            </a:r>
          </a:p>
        </p:txBody>
      </p:sp>
      <p:sp>
        <p:nvSpPr>
          <p:cNvPr id="3" name="TextBox 2"/>
          <p:cNvSpPr txBox="1"/>
          <p:nvPr userDrawn="1"/>
        </p:nvSpPr>
        <p:spPr>
          <a:xfrm>
            <a:off x="259643" y="2084173"/>
            <a:ext cx="9455726" cy="2972426"/>
          </a:xfrm>
          <a:prstGeom prst="rect">
            <a:avLst/>
          </a:prstGeom>
          <a:noFill/>
        </p:spPr>
        <p:txBody>
          <a:bodyPr wrap="none" lIns="179285" tIns="143428" rIns="179285" bIns="143428" rtlCol="0">
            <a:spAutoFit/>
          </a:bodyPr>
          <a:lstStyle/>
          <a:p>
            <a:pPr>
              <a:lnSpc>
                <a:spcPct val="90000"/>
              </a:lnSpc>
              <a:spcAft>
                <a:spcPts val="588"/>
              </a:spcAft>
            </a:pPr>
            <a:r>
              <a:rPr lang="en-US" sz="9411"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Welcome</a:t>
            </a:r>
            <a:r>
              <a:rPr lang="en-US" sz="9411" baseline="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 to</a:t>
            </a:r>
          </a:p>
          <a:p>
            <a:pPr>
              <a:lnSpc>
                <a:spcPct val="90000"/>
              </a:lnSpc>
              <a:spcAft>
                <a:spcPts val="588"/>
              </a:spcAft>
            </a:pPr>
            <a:r>
              <a:rPr lang="en-US" sz="9411"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Microsoft Envision</a:t>
            </a:r>
          </a:p>
        </p:txBody>
      </p:sp>
    </p:spTree>
    <p:extLst>
      <p:ext uri="{BB962C8B-B14F-4D97-AF65-F5344CB8AC3E}">
        <p14:creationId xmlns:p14="http://schemas.microsoft.com/office/powerpoint/2010/main" val="2691832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13" name="TextBox 2"/>
          <p:cNvSpPr txBox="1"/>
          <p:nvPr userDrawn="1"/>
        </p:nvSpPr>
        <p:spPr>
          <a:xfrm>
            <a:off x="10666511" y="269344"/>
            <a:ext cx="1256251" cy="615609"/>
          </a:xfrm>
          <a:prstGeom prst="rect">
            <a:avLst/>
          </a:prstGeom>
          <a:noFill/>
        </p:spPr>
        <p:txBody>
          <a:bodyPr wrap="non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chemeClr val="tx1"/>
                    </a:gs>
                    <a:gs pos="30000">
                      <a:schemeClr val="tx1"/>
                    </a:gs>
                  </a:gsLst>
                  <a:lin ang="5400000" scaled="0"/>
                </a:gradFill>
                <a:latin typeface="+mj-lt"/>
              </a:rPr>
              <a:t>#Env16</a:t>
            </a:r>
          </a:p>
        </p:txBody>
      </p:sp>
      <p:sp>
        <p:nvSpPr>
          <p:cNvPr id="3" name="TextBox 2"/>
          <p:cNvSpPr txBox="1"/>
          <p:nvPr userDrawn="1"/>
        </p:nvSpPr>
        <p:spPr>
          <a:xfrm>
            <a:off x="259643" y="2084172"/>
            <a:ext cx="9455726" cy="1593341"/>
          </a:xfrm>
          <a:prstGeom prst="rect">
            <a:avLst/>
          </a:prstGeom>
          <a:noFill/>
        </p:spPr>
        <p:txBody>
          <a:bodyPr wrap="none" lIns="179285" tIns="143428" rIns="179285" bIns="143428" rtlCol="0">
            <a:spAutoFit/>
          </a:bodyPr>
          <a:lstStyle/>
          <a:p>
            <a:pPr>
              <a:lnSpc>
                <a:spcPct val="90000"/>
              </a:lnSpc>
              <a:spcAft>
                <a:spcPts val="588"/>
              </a:spcAft>
            </a:pPr>
            <a:r>
              <a:rPr lang="en-US" sz="9411" dirty="0">
                <a:gradFill>
                  <a:gsLst>
                    <a:gs pos="2917">
                      <a:schemeClr val="tx1"/>
                    </a:gs>
                    <a:gs pos="30000">
                      <a:schemeClr val="tx1"/>
                    </a:gs>
                  </a:gsLst>
                  <a:lin ang="5400000" scaled="0"/>
                </a:gradFill>
                <a:latin typeface="+mj-lt"/>
              </a:rPr>
              <a:t>Microsoft Envision</a:t>
            </a:r>
          </a:p>
        </p:txBody>
      </p:sp>
    </p:spTree>
    <p:extLst>
      <p:ext uri="{BB962C8B-B14F-4D97-AF65-F5344CB8AC3E}">
        <p14:creationId xmlns:p14="http://schemas.microsoft.com/office/powerpoint/2010/main" val="2307446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Tree>
    <p:extLst>
      <p:ext uri="{BB962C8B-B14F-4D97-AF65-F5344CB8AC3E}">
        <p14:creationId xmlns:p14="http://schemas.microsoft.com/office/powerpoint/2010/main" val="21412618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chemeClr val="accent4"/>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8675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7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solidFill>
                  <a:schemeClr val="accent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2905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14792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solidFill>
                  <a:schemeClr val="accent4"/>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solidFill>
                  <a:schemeClr val="accent4"/>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3162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98031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accent4"/>
              </a:buClr>
              <a:buFont typeface="Arial" pitchFamily="34" charset="0"/>
              <a:buChar char="•"/>
              <a:defRPr sz="3137">
                <a:solidFill>
                  <a:schemeClr val="accent4"/>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accent4"/>
              </a:buClr>
              <a:buFont typeface="Arial" pitchFamily="34" charset="0"/>
              <a:buChar char="•"/>
              <a:defRPr sz="3137">
                <a:solidFill>
                  <a:schemeClr val="accent4"/>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14051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508204217"/>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5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7286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60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55908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963667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920710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47476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5004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2525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201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93843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590911771"/>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12633887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952548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2" name="Rectangle 1"/>
          <p:cNvSpPr/>
          <p:nvPr userDrawn="1"/>
        </p:nvSpPr>
        <p:spPr bwMode="auto">
          <a:xfrm>
            <a:off x="267682" y="2084172"/>
            <a:ext cx="6274974" cy="3586208"/>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1"/>
              </a:soli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7"/>
            <a:ext cx="6276530" cy="651821"/>
          </a:xfrm>
        </p:spPr>
        <p:txBody>
          <a:bodyPr wrap="square" lIns="164592" tIns="109728" rIns="164592" bIns="109728">
            <a:spAutoFit/>
          </a:bodyPr>
          <a:lstStyle>
            <a:lvl1pPr marL="0" indent="0">
              <a:spcBef>
                <a:spcPts val="0"/>
              </a:spcBef>
              <a:buNone/>
              <a:defRPr sz="3137">
                <a:solidFill>
                  <a:schemeClr val="tx1"/>
                </a:solidFill>
                <a:latin typeface="+mn-lt"/>
              </a:defRPr>
            </a:lvl1pPr>
          </a:lstStyle>
          <a:p>
            <a:pPr lvl="0"/>
            <a:r>
              <a:rPr lang="en-US"/>
              <a:t>Speaker name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05499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solidFill>
                  <a:schemeClr val="tx1"/>
                </a:solidFill>
              </a:defRPr>
            </a:lvl1pPr>
            <a:lvl2pPr marL="224097" indent="0">
              <a:buNone/>
              <a:defRPr>
                <a:solidFill>
                  <a:schemeClr val="tx1"/>
                </a:solidFill>
              </a:defRPr>
            </a:lvl2pPr>
            <a:lvl3pPr marL="448193" indent="0">
              <a:buNone/>
              <a:defRPr>
                <a:solidFill>
                  <a:schemeClr val="tx1"/>
                </a:solidFill>
              </a:defRPr>
            </a:lvl3pPr>
            <a:lvl4pPr marL="672290" indent="0">
              <a:buNone/>
              <a:defRPr>
                <a:solidFill>
                  <a:schemeClr val="tx1"/>
                </a:solidFill>
              </a:defRPr>
            </a:lvl4pPr>
            <a:lvl5pPr marL="896386"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68733"/>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269303" y="1187644"/>
            <a:ext cx="11655078" cy="22632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981438"/>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863126778"/>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000605"/>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9619894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Final-Slide">
    <p:bg>
      <p:bgPr>
        <a:solidFill>
          <a:srgbClr val="0078D7"/>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608064" y="6193368"/>
            <a:ext cx="11088772" cy="422477"/>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895829" eaLnBrk="0" hangingPunct="0">
              <a:defRPr/>
            </a:pPr>
            <a:r>
              <a:rPr lang="en-US" sz="686" dirty="0">
                <a:solidFill>
                  <a:schemeClr val="bg1"/>
                </a:solidFill>
                <a:cs typeface="Segoe UI" pitchFamily="34" charset="0"/>
              </a:rPr>
              <a:t>© 2018 Microsoft Corporation. All rights reserved. Microsoft, Office 365 hosted productivity software, and Skype software are trademarks of the Microsoft group of companies. Other products mentioned that are not trademarks include Microsoft Office</a:t>
            </a:r>
            <a:r>
              <a:rPr lang="en-US" sz="686" baseline="0" dirty="0">
                <a:solidFill>
                  <a:schemeClr val="bg1"/>
                </a:solidFill>
                <a:cs typeface="Segoe UI" pitchFamily="34" charset="0"/>
              </a:rPr>
              <a:t> </a:t>
            </a:r>
            <a:r>
              <a:rPr lang="en-US" sz="686" dirty="0">
                <a:solidFill>
                  <a:schemeClr val="bg1"/>
                </a:solidFill>
                <a:cs typeface="Segoe UI" pitchFamily="34" charset="0"/>
              </a:rPr>
              <a:t>and other product names are or may be registered trademarks and/or trademarks in the U.S. and/or other countries. The names of actual companies</a:t>
            </a:r>
            <a:r>
              <a:rPr lang="en-US" sz="686" baseline="0" dirty="0">
                <a:solidFill>
                  <a:schemeClr val="bg1"/>
                </a:solidFill>
                <a:cs typeface="Segoe UI" pitchFamily="34" charset="0"/>
              </a:rPr>
              <a:t> and products mentioned herein may be the trademarks of their respective owners. </a:t>
            </a:r>
            <a:r>
              <a:rPr lang="en-US" sz="686" dirty="0">
                <a:solidFill>
                  <a:schemeClr val="bg1"/>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239" y="4848541"/>
            <a:ext cx="3280920" cy="1207036"/>
          </a:xfrm>
          <a:prstGeom prst="rect">
            <a:avLst/>
          </a:prstGeom>
        </p:spPr>
      </p:pic>
    </p:spTree>
    <p:extLst>
      <p:ext uri="{BB962C8B-B14F-4D97-AF65-F5344CB8AC3E}">
        <p14:creationId xmlns:p14="http://schemas.microsoft.com/office/powerpoint/2010/main" val="36003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grpSp>
        <p:nvGrpSpPr>
          <p:cNvPr id="12" name="Group 11"/>
          <p:cNvGrpSpPr/>
          <p:nvPr userDrawn="1"/>
        </p:nvGrpSpPr>
        <p:grpSpPr>
          <a:xfrm>
            <a:off x="6857008" y="5999452"/>
            <a:ext cx="5113948" cy="615609"/>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588"/>
                </a:spcAft>
              </a:pPr>
              <a:r>
                <a:rPr lang="en-US" sz="2353"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056C9DEE-6F0F-4952-B2B1-A47AFA7F3DE1}"/>
              </a:ext>
            </a:extLst>
          </p:cNvPr>
          <p:cNvSpPr txBox="1"/>
          <p:nvPr userDrawn="1"/>
        </p:nvSpPr>
        <p:spPr>
          <a:xfrm>
            <a:off x="221373" y="1834504"/>
            <a:ext cx="5692890" cy="1022871"/>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Microsoft Ready to</a:t>
            </a:r>
          </a:p>
        </p:txBody>
      </p:sp>
      <p:sp>
        <p:nvSpPr>
          <p:cNvPr id="5" name="Text Placeholder 4">
            <a:extLst>
              <a:ext uri="{FF2B5EF4-FFF2-40B4-BE49-F238E27FC236}">
                <a16:creationId xmlns="" xmlns:a16="http://schemas.microsoft.com/office/drawing/2014/main" id="{65CD16D0-030B-4E01-8C7E-8FA7B612BB85}"/>
              </a:ext>
            </a:extLst>
          </p:cNvPr>
          <p:cNvSpPr>
            <a:spLocks noGrp="1"/>
          </p:cNvSpPr>
          <p:nvPr>
            <p:ph type="body" sz="quarter" idx="10" hasCustomPrompt="1"/>
          </p:nvPr>
        </p:nvSpPr>
        <p:spPr>
          <a:xfrm>
            <a:off x="5628510" y="1834504"/>
            <a:ext cx="6274974" cy="1022069"/>
          </a:xfrm>
        </p:spPr>
        <p:txBody>
          <a:bodyPr lIns="182880" tIns="146304" rIns="182880" bIns="146304"/>
          <a:lstStyle>
            <a:lvl1pPr marL="0" indent="0">
              <a:buNone/>
              <a:defRPr sz="5294"/>
            </a:lvl1pPr>
          </a:lstStyle>
          <a:p>
            <a:pPr lvl="0"/>
            <a:r>
              <a:rPr lang="en-US" dirty="0"/>
              <a:t>&lt;theme word here&gt;</a:t>
            </a:r>
          </a:p>
        </p:txBody>
      </p:sp>
      <p:sp>
        <p:nvSpPr>
          <p:cNvPr id="11" name="TextBox 10">
            <a:extLst>
              <a:ext uri="{FF2B5EF4-FFF2-40B4-BE49-F238E27FC236}">
                <a16:creationId xmlns="" xmlns:a16="http://schemas.microsoft.com/office/drawing/2014/main" id="{E83994D1-B42D-4DF0-86D5-48A780335374}"/>
              </a:ext>
            </a:extLst>
          </p:cNvPr>
          <p:cNvSpPr txBox="1"/>
          <p:nvPr userDrawn="1"/>
        </p:nvSpPr>
        <p:spPr>
          <a:xfrm>
            <a:off x="202095" y="2599697"/>
            <a:ext cx="5661415" cy="1022998"/>
          </a:xfrm>
          <a:prstGeom prst="rect">
            <a:avLst/>
          </a:prstGeom>
          <a:noFill/>
        </p:spPr>
        <p:txBody>
          <a:bodyPr wrap="square" lIns="179285" tIns="143428" rIns="179285" bIns="143428" rtlCol="0">
            <a:spAutoFit/>
          </a:bodyPr>
          <a:lstStyle/>
          <a:p>
            <a:pPr algn="r">
              <a:lnSpc>
                <a:spcPct val="90000"/>
              </a:lnSpc>
              <a:spcAft>
                <a:spcPts val="588"/>
              </a:spcAft>
            </a:pPr>
            <a:r>
              <a:rPr lang="en-US" sz="5294" dirty="0">
                <a:gradFill>
                  <a:gsLst>
                    <a:gs pos="2917">
                      <a:schemeClr val="tx1"/>
                    </a:gs>
                    <a:gs pos="30000">
                      <a:schemeClr val="tx1"/>
                    </a:gs>
                  </a:gsLst>
                  <a:lin ang="5400000" scaled="0"/>
                </a:gradFill>
                <a:latin typeface="+mj-lt"/>
              </a:rPr>
              <a:t>to</a:t>
            </a:r>
          </a:p>
        </p:txBody>
      </p:sp>
      <p:sp>
        <p:nvSpPr>
          <p:cNvPr id="13" name="Text Placeholder 4">
            <a:extLst>
              <a:ext uri="{FF2B5EF4-FFF2-40B4-BE49-F238E27FC236}">
                <a16:creationId xmlns="" xmlns:a16="http://schemas.microsoft.com/office/drawing/2014/main" id="{8EA71668-2A88-4115-853E-BEC05FB59E72}"/>
              </a:ext>
            </a:extLst>
          </p:cNvPr>
          <p:cNvSpPr>
            <a:spLocks noGrp="1"/>
          </p:cNvSpPr>
          <p:nvPr>
            <p:ph type="body" sz="quarter" idx="11" hasCustomPrompt="1"/>
          </p:nvPr>
        </p:nvSpPr>
        <p:spPr>
          <a:xfrm>
            <a:off x="5628510" y="2599697"/>
            <a:ext cx="6274974" cy="1022998"/>
          </a:xfrm>
        </p:spPr>
        <p:txBody>
          <a:bodyPr lIns="182880" tIns="146304" rIns="182880" bIns="146304"/>
          <a:lstStyle>
            <a:lvl1pPr marL="0" indent="0">
              <a:buNone/>
              <a:defRPr sz="5294"/>
            </a:lvl1pPr>
          </a:lstStyle>
          <a:p>
            <a:pPr lvl="0"/>
            <a:r>
              <a:rPr lang="en-US" dirty="0"/>
              <a:t>&lt;theme word here&gt;</a:t>
            </a:r>
          </a:p>
        </p:txBody>
      </p:sp>
      <p:sp>
        <p:nvSpPr>
          <p:cNvPr id="14" name="TextBox 13">
            <a:extLst>
              <a:ext uri="{FF2B5EF4-FFF2-40B4-BE49-F238E27FC236}">
                <a16:creationId xmlns="" xmlns:a16="http://schemas.microsoft.com/office/drawing/2014/main" id="{70274CE8-0669-40AC-B5B3-94E0883E20B7}"/>
              </a:ext>
            </a:extLst>
          </p:cNvPr>
          <p:cNvSpPr txBox="1"/>
          <p:nvPr userDrawn="1"/>
        </p:nvSpPr>
        <p:spPr>
          <a:xfrm>
            <a:off x="202095" y="3378027"/>
            <a:ext cx="5661415" cy="1022998"/>
          </a:xfrm>
          <a:prstGeom prst="rect">
            <a:avLst/>
          </a:prstGeom>
          <a:noFill/>
        </p:spPr>
        <p:txBody>
          <a:bodyPr wrap="square" lIns="179285" tIns="143428" rIns="179285" bIns="143428" rtlCol="0">
            <a:spAutoFit/>
          </a:bodyPr>
          <a:lstStyle/>
          <a:p>
            <a:pPr algn="r">
              <a:lnSpc>
                <a:spcPct val="90000"/>
              </a:lnSpc>
              <a:spcAft>
                <a:spcPts val="588"/>
              </a:spcAft>
            </a:pPr>
            <a:r>
              <a:rPr lang="en-US" sz="5294" dirty="0">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 xmlns:a16="http://schemas.microsoft.com/office/drawing/2014/main" id="{46AE5335-01B3-4932-AE7C-C7409C947F67}"/>
              </a:ext>
            </a:extLst>
          </p:cNvPr>
          <p:cNvSpPr>
            <a:spLocks noGrp="1"/>
          </p:cNvSpPr>
          <p:nvPr>
            <p:ph type="body" sz="quarter" idx="12" hasCustomPrompt="1"/>
          </p:nvPr>
        </p:nvSpPr>
        <p:spPr>
          <a:xfrm>
            <a:off x="5628510" y="3378027"/>
            <a:ext cx="6274974" cy="1022998"/>
          </a:xfrm>
        </p:spPr>
        <p:txBody>
          <a:bodyPr lIns="182880" tIns="146304" rIns="182880" bIns="146304"/>
          <a:lstStyle>
            <a:lvl1pPr marL="0" indent="0">
              <a:buNone/>
              <a:defRPr sz="5294"/>
            </a:lvl1pPr>
          </a:lstStyle>
          <a:p>
            <a:pPr lvl="0"/>
            <a:r>
              <a:rPr lang="en-US" dirty="0"/>
              <a:t>&lt;theme word here&gt;</a:t>
            </a:r>
          </a:p>
        </p:txBody>
      </p:sp>
      <p:sp>
        <p:nvSpPr>
          <p:cNvPr id="16" name="TextBox 15">
            <a:extLst>
              <a:ext uri="{FF2B5EF4-FFF2-40B4-BE49-F238E27FC236}">
                <a16:creationId xmlns="" xmlns:a16="http://schemas.microsoft.com/office/drawing/2014/main" id="{FAA1E864-D76C-4EE8-B187-3A722343D017}"/>
              </a:ext>
            </a:extLst>
          </p:cNvPr>
          <p:cNvSpPr txBox="1"/>
          <p:nvPr userDrawn="1"/>
        </p:nvSpPr>
        <p:spPr>
          <a:xfrm>
            <a:off x="4927287" y="4143220"/>
            <a:ext cx="633971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3478618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960274"/>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grpSp>
        <p:nvGrpSpPr>
          <p:cNvPr id="12" name="Group 11"/>
          <p:cNvGrpSpPr/>
          <p:nvPr userDrawn="1"/>
        </p:nvGrpSpPr>
        <p:grpSpPr>
          <a:xfrm>
            <a:off x="6857008" y="5999452"/>
            <a:ext cx="5113948" cy="615609"/>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588"/>
                </a:spcAft>
              </a:pPr>
              <a:r>
                <a:rPr lang="en-US" sz="2353"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056C9DEE-6F0F-4952-B2B1-A47AFA7F3DE1}"/>
              </a:ext>
            </a:extLst>
          </p:cNvPr>
          <p:cNvSpPr txBox="1"/>
          <p:nvPr userDrawn="1"/>
        </p:nvSpPr>
        <p:spPr>
          <a:xfrm>
            <a:off x="221373" y="1834504"/>
            <a:ext cx="786965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Microsoft Ready to believe</a:t>
            </a:r>
          </a:p>
        </p:txBody>
      </p:sp>
      <p:sp>
        <p:nvSpPr>
          <p:cNvPr id="11" name="TextBox 10">
            <a:extLst>
              <a:ext uri="{FF2B5EF4-FFF2-40B4-BE49-F238E27FC236}">
                <a16:creationId xmlns="" xmlns:a16="http://schemas.microsoft.com/office/drawing/2014/main" id="{E83994D1-B42D-4DF0-86D5-48A780335374}"/>
              </a:ext>
            </a:extLst>
          </p:cNvPr>
          <p:cNvSpPr txBox="1"/>
          <p:nvPr userDrawn="1"/>
        </p:nvSpPr>
        <p:spPr>
          <a:xfrm>
            <a:off x="4927287" y="2599697"/>
            <a:ext cx="5661415" cy="1022998"/>
          </a:xfrm>
          <a:prstGeom prst="rect">
            <a:avLst/>
          </a:prstGeom>
          <a:noFill/>
        </p:spPr>
        <p:txBody>
          <a:bodyPr wrap="square" lIns="179285" tIns="143428" rIns="179285" bIns="143428" rtlCol="0">
            <a:spAutoFit/>
          </a:bodyPr>
          <a:lstStyle/>
          <a:p>
            <a:pPr algn="l">
              <a:lnSpc>
                <a:spcPct val="90000"/>
              </a:lnSpc>
              <a:spcAft>
                <a:spcPts val="588"/>
              </a:spcAft>
            </a:pPr>
            <a:r>
              <a:rPr lang="en-US" sz="5294" dirty="0">
                <a:gradFill>
                  <a:gsLst>
                    <a:gs pos="2917">
                      <a:schemeClr val="tx1"/>
                    </a:gs>
                    <a:gs pos="30000">
                      <a:schemeClr val="tx1"/>
                    </a:gs>
                  </a:gsLst>
                  <a:lin ang="5400000" scaled="0"/>
                </a:gradFill>
                <a:latin typeface="+mj-lt"/>
              </a:rPr>
              <a:t>to explore </a:t>
            </a:r>
          </a:p>
        </p:txBody>
      </p:sp>
      <p:sp>
        <p:nvSpPr>
          <p:cNvPr id="14" name="TextBox 13">
            <a:extLst>
              <a:ext uri="{FF2B5EF4-FFF2-40B4-BE49-F238E27FC236}">
                <a16:creationId xmlns="" xmlns:a16="http://schemas.microsoft.com/office/drawing/2014/main" id="{70274CE8-0669-40AC-B5B3-94E0883E20B7}"/>
              </a:ext>
            </a:extLst>
          </p:cNvPr>
          <p:cNvSpPr txBox="1"/>
          <p:nvPr userDrawn="1"/>
        </p:nvSpPr>
        <p:spPr>
          <a:xfrm>
            <a:off x="4927287" y="3378027"/>
            <a:ext cx="5661415" cy="1022998"/>
          </a:xfrm>
          <a:prstGeom prst="rect">
            <a:avLst/>
          </a:prstGeom>
          <a:noFill/>
        </p:spPr>
        <p:txBody>
          <a:bodyPr wrap="square" lIns="179285" tIns="143428" rIns="179285" bIns="143428" rtlCol="0">
            <a:spAutoFit/>
          </a:bodyPr>
          <a:lstStyle/>
          <a:p>
            <a:pPr algn="l">
              <a:lnSpc>
                <a:spcPct val="90000"/>
              </a:lnSpc>
              <a:spcAft>
                <a:spcPts val="588"/>
              </a:spcAft>
            </a:pPr>
            <a:r>
              <a:rPr lang="en-US" sz="5294" dirty="0">
                <a:gradFill>
                  <a:gsLst>
                    <a:gs pos="2917">
                      <a:schemeClr val="tx1"/>
                    </a:gs>
                    <a:gs pos="30000">
                      <a:schemeClr val="tx1"/>
                    </a:gs>
                  </a:gsLst>
                  <a:lin ang="5400000" scaled="0"/>
                </a:gradFill>
                <a:latin typeface="+mj-lt"/>
              </a:rPr>
              <a:t>to win</a:t>
            </a:r>
          </a:p>
        </p:txBody>
      </p:sp>
      <p:sp>
        <p:nvSpPr>
          <p:cNvPr id="16" name="TextBox 15">
            <a:extLst>
              <a:ext uri="{FF2B5EF4-FFF2-40B4-BE49-F238E27FC236}">
                <a16:creationId xmlns="" xmlns:a16="http://schemas.microsoft.com/office/drawing/2014/main" id="{FAA1E864-D76C-4EE8-B187-3A722343D017}"/>
              </a:ext>
            </a:extLst>
          </p:cNvPr>
          <p:cNvSpPr txBox="1"/>
          <p:nvPr userDrawn="1"/>
        </p:nvSpPr>
        <p:spPr>
          <a:xfrm>
            <a:off x="4927287" y="4143220"/>
            <a:ext cx="633971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788648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
        <p:nvSpPr>
          <p:cNvPr id="7" name="Text Placeholder 16"/>
          <p:cNvSpPr>
            <a:spLocks noGrp="1"/>
          </p:cNvSpPr>
          <p:nvPr>
            <p:ph type="body" sz="quarter" idx="13" hasCustomPrompt="1"/>
          </p:nvPr>
        </p:nvSpPr>
        <p:spPr>
          <a:xfrm>
            <a:off x="8339677" y="288560"/>
            <a:ext cx="3585699"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a:t>
            </a:r>
          </a:p>
        </p:txBody>
      </p:sp>
      <p:sp>
        <p:nvSpPr>
          <p:cNvPr id="8" name="Text Placeholder 16"/>
          <p:cNvSpPr>
            <a:spLocks noGrp="1"/>
          </p:cNvSpPr>
          <p:nvPr>
            <p:ph type="body" sz="quarter" idx="14" hasCustomPrompt="1"/>
          </p:nvPr>
        </p:nvSpPr>
        <p:spPr>
          <a:xfrm>
            <a:off x="269303" y="5997080"/>
            <a:ext cx="3585699" cy="567015"/>
          </a:xfrm>
        </p:spPr>
        <p:txBody>
          <a:bodyPr lIns="182880" tIns="146304" rIns="182880" bIns="146304" anchor="b"/>
          <a:lstStyle>
            <a:lvl1pPr marL="0" indent="0" algn="l">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Yammer hashtag</a:t>
            </a:r>
          </a:p>
        </p:txBody>
      </p:sp>
    </p:spTree>
    <p:extLst>
      <p:ext uri="{BB962C8B-B14F-4D97-AF65-F5344CB8AC3E}">
        <p14:creationId xmlns:p14="http://schemas.microsoft.com/office/powerpoint/2010/main" val="3201239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50"/>
                                        <p:tgtEl>
                                          <p:spTgt spid="7"/>
                                        </p:tgtEl>
                                      </p:cBhvr>
                                    </p:animEffect>
                                  </p:childTnLst>
                                </p:cTn>
                              </p:par>
                              <p:par>
                                <p:cTn id="8" presetID="63" presetClass="path" presetSubtype="0" decel="100000" fill="hold" grpId="1" nodeType="withEffect">
                                  <p:stCondLst>
                                    <p:cond delay="700"/>
                                  </p:stCondLst>
                                  <p:childTnLst>
                                    <p:animMotion origin="layout" path="M -0.01455 2.13345E-6 L 1.62369E-6 2.13345E-6 " pathEditMode="relative" rAng="0" ptsTypes="AA">
                                      <p:cBhvr>
                                        <p:cTn id="9" dur="950" fill="hold"/>
                                        <p:tgtEl>
                                          <p:spTgt spid="7"/>
                                        </p:tgtEl>
                                        <p:attrNameLst>
                                          <p:attrName>ppt_x</p:attrName>
                                          <p:attrName>ppt_y</p:attrName>
                                        </p:attrNameLst>
                                      </p:cBhvr>
                                      <p:rCtr x="728" y="0"/>
                                    </p:animMotion>
                                  </p:childTnLst>
                                </p:cTn>
                              </p:par>
                              <p:par>
                                <p:cTn id="10" presetID="6" presetClass="emph" presetSubtype="0" accel="100000" autoRev="1" fill="hold" grpId="2" nodeType="withEffect">
                                  <p:stCondLst>
                                    <p:cond delay="0"/>
                                  </p:stCondLst>
                                  <p:childTnLst>
                                    <p:animScale>
                                      <p:cBhvr>
                                        <p:cTn id="11" dur="500" fill="hold"/>
                                        <p:tgtEl>
                                          <p:spTgt spid="7"/>
                                        </p:tgtEl>
                                      </p:cBhvr>
                                      <p:by x="95000" y="95000"/>
                                    </p:animScale>
                                  </p:childTnLst>
                                </p:cTn>
                              </p:par>
                              <p:par>
                                <p:cTn id="12" presetID="10" presetClass="entr" presetSubtype="0" fill="hold" grpId="0" nodeType="withEffect">
                                  <p:stCondLst>
                                    <p:cond delay="7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950"/>
                                        <p:tgtEl>
                                          <p:spTgt spid="8"/>
                                        </p:tgtEl>
                                      </p:cBhvr>
                                    </p:animEffect>
                                  </p:childTnLst>
                                </p:cTn>
                              </p:par>
                              <p:par>
                                <p:cTn id="15" presetID="63" presetClass="path" presetSubtype="0" decel="100000" fill="hold" grpId="1" nodeType="withEffect">
                                  <p:stCondLst>
                                    <p:cond delay="700"/>
                                  </p:stCondLst>
                                  <p:childTnLst>
                                    <p:animMotion origin="layout" path="M -0.01455 -2.09714E-6 L -4.54174E-6 -2.09714E-6 " pathEditMode="relative" rAng="0" ptsTypes="AA">
                                      <p:cBhvr>
                                        <p:cTn id="16" dur="950" fill="hold"/>
                                        <p:tgtEl>
                                          <p:spTgt spid="8"/>
                                        </p:tgtEl>
                                        <p:attrNameLst>
                                          <p:attrName>ppt_x</p:attrName>
                                          <p:attrName>ppt_y</p:attrName>
                                        </p:attrNameLst>
                                      </p:cBhvr>
                                      <p:rCtr x="728" y="0"/>
                                    </p:animMotion>
                                  </p:childTnLst>
                                </p:cTn>
                              </p:par>
                              <p:par>
                                <p:cTn id="17" presetID="6" presetClass="emph" presetSubtype="0" accel="100000" autoRev="1" fill="hold" grpId="2" nodeType="withEffect">
                                  <p:stCondLst>
                                    <p:cond delay="0"/>
                                  </p:stCondLst>
                                  <p:childTnLst>
                                    <p:animScale>
                                      <p:cBhvr>
                                        <p:cTn id="18" dur="500" fill="hold"/>
                                        <p:tgtEl>
                                          <p:spTgt spid="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700"/>
                  </p:stCondLst>
                  <p:childTnLst>
                    <p:set>
                      <p:cBhvr>
                        <p:cTn dur="1" fill="hold">
                          <p:stCondLst>
                            <p:cond delay="0"/>
                          </p:stCondLst>
                        </p:cTn>
                        <p:tgtEl>
                          <p:spTgt spid="7"/>
                        </p:tgtEl>
                        <p:attrNameLst>
                          <p:attrName>style.visibility</p:attrName>
                        </p:attrNameLst>
                      </p:cBhvr>
                      <p:to>
                        <p:strVal val="visible"/>
                      </p:to>
                    </p:set>
                    <p:animEffect transition="in" filter="fade">
                      <p:cBhvr>
                        <p:cTn dur="950"/>
                        <p:tgtEl>
                          <p:spTgt spid="7"/>
                        </p:tgtEl>
                      </p:cBhvr>
                    </p:animEffect>
                  </p:childTnLst>
                </p:cTn>
              </p:par>
            </p:tnLst>
          </p:tmpl>
        </p:tmplLst>
      </p:bldP>
      <p:bldP spid="7" grpId="1"/>
      <p:bldP spid="7" grpId="2"/>
      <p:bldP spid="8" grpId="0">
        <p:tmplLst>
          <p:tmpl>
            <p:tnLst>
              <p:par>
                <p:cTn presetID="10" presetClass="entr" presetSubtype="0" fill="hold" nodeType="withEffect">
                  <p:stCondLst>
                    <p:cond delay="700"/>
                  </p:stCondLst>
                  <p:childTnLst>
                    <p:set>
                      <p:cBhvr>
                        <p:cTn dur="1" fill="hold">
                          <p:stCondLst>
                            <p:cond delay="0"/>
                          </p:stCondLst>
                        </p:cTn>
                        <p:tgtEl>
                          <p:spTgt spid="8"/>
                        </p:tgtEl>
                        <p:attrNameLst>
                          <p:attrName>style.visibility</p:attrName>
                        </p:attrNameLst>
                      </p:cBhvr>
                      <p:to>
                        <p:strVal val="visible"/>
                      </p:to>
                    </p:set>
                    <p:animEffect transition="in" filter="fade">
                      <p:cBhvr>
                        <p:cTn dur="950"/>
                        <p:tgtEl>
                          <p:spTgt spid="8"/>
                        </p:tgtEl>
                      </p:cBhvr>
                    </p:animEffect>
                  </p:childTnLst>
                </p:cTn>
              </p:par>
            </p:tnLst>
          </p:tmpl>
        </p:tmplLst>
      </p:bldP>
      <p:bldP spid="8" grpId="1"/>
      <p:bldP spid="8" grpId="2"/>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00506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05410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
        <p:nvSpPr>
          <p:cNvPr id="6"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9964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
        <p:nvSpPr>
          <p:cNvPr id="6"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2638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1748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4"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30651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59098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5718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91048826"/>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689310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Tree>
    <p:extLst>
      <p:ext uri="{BB962C8B-B14F-4D97-AF65-F5344CB8AC3E}">
        <p14:creationId xmlns:p14="http://schemas.microsoft.com/office/powerpoint/2010/main" val="406878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729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73176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fidentiality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Confidentiality slide</a:t>
            </a:r>
          </a:p>
        </p:txBody>
      </p:sp>
      <p:grpSp>
        <p:nvGrpSpPr>
          <p:cNvPr id="17" name="Group 16"/>
          <p:cNvGrpSpPr/>
          <p:nvPr userDrawn="1"/>
        </p:nvGrpSpPr>
        <p:grpSpPr>
          <a:xfrm>
            <a:off x="1020772" y="2291365"/>
            <a:ext cx="10249783" cy="1009695"/>
            <a:chOff x="1041241" y="2198265"/>
            <a:chExt cx="10455312" cy="1029795"/>
          </a:xfrm>
        </p:grpSpPr>
        <p:sp>
          <p:nvSpPr>
            <p:cNvPr id="3" name="laptop"/>
            <p:cNvSpPr>
              <a:spLocks noChangeAspect="1" noEditPoints="1"/>
            </p:cNvSpPr>
            <p:nvPr userDrawn="1"/>
          </p:nvSpPr>
          <p:spPr bwMode="auto">
            <a:xfrm>
              <a:off x="9891754" y="2198265"/>
              <a:ext cx="1417556" cy="843914"/>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4" name="phone"/>
            <p:cNvSpPr>
              <a:spLocks noChangeAspect="1" noEditPoints="1"/>
            </p:cNvSpPr>
            <p:nvPr userDrawn="1"/>
          </p:nvSpPr>
          <p:spPr bwMode="auto">
            <a:xfrm>
              <a:off x="4177456" y="2253648"/>
              <a:ext cx="473065" cy="757539"/>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5" name="tablet_2"/>
            <p:cNvSpPr>
              <a:spLocks noChangeAspect="1" noEditPoints="1"/>
            </p:cNvSpPr>
            <p:nvPr userDrawn="1"/>
          </p:nvSpPr>
          <p:spPr bwMode="auto">
            <a:xfrm>
              <a:off x="6815622" y="2222769"/>
              <a:ext cx="1118473" cy="819293"/>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6" name="camera"/>
            <p:cNvSpPr>
              <a:spLocks noChangeAspect="1" noEditPoints="1"/>
            </p:cNvSpPr>
            <p:nvPr userDrawn="1"/>
          </p:nvSpPr>
          <p:spPr bwMode="auto">
            <a:xfrm>
              <a:off x="1041241" y="2295852"/>
              <a:ext cx="842296" cy="673131"/>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82" dirty="0">
                <a:gradFill>
                  <a:gsLst>
                    <a:gs pos="0">
                      <a:srgbClr val="505050"/>
                    </a:gs>
                    <a:gs pos="100000">
                      <a:srgbClr val="505050"/>
                    </a:gs>
                  </a:gsLst>
                </a:gradFill>
              </a:endParaRPr>
            </a:p>
          </p:txBody>
        </p:sp>
        <p:sp>
          <p:nvSpPr>
            <p:cNvPr id="9" name="Multiplication Sign 8"/>
            <p:cNvSpPr/>
            <p:nvPr userDrawn="1"/>
          </p:nvSpPr>
          <p:spPr bwMode="auto">
            <a:xfrm>
              <a:off x="1654939"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 name="Multiplication Sign 9"/>
            <p:cNvSpPr/>
            <p:nvPr userDrawn="1"/>
          </p:nvSpPr>
          <p:spPr bwMode="auto">
            <a:xfrm>
              <a:off x="4406053"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1" name="Multiplication Sign 10"/>
            <p:cNvSpPr/>
            <p:nvPr userDrawn="1"/>
          </p:nvSpPr>
          <p:spPr bwMode="auto">
            <a:xfrm>
              <a:off x="770332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3" name="Multiplication Sign 12"/>
            <p:cNvSpPr/>
            <p:nvPr userDrawn="1"/>
          </p:nvSpPr>
          <p:spPr bwMode="auto">
            <a:xfrm>
              <a:off x="1103935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629379" y="4403248"/>
            <a:ext cx="10933243" cy="2163685"/>
          </a:xfrm>
          <a:prstGeom prst="rect">
            <a:avLst/>
          </a:prstGeom>
          <a:noFill/>
        </p:spPr>
        <p:txBody>
          <a:bodyPr wrap="none" lIns="179285" tIns="143428" rIns="179285" bIns="143428" rtlCol="0" anchor="ctr">
            <a:spAutoFit/>
          </a:bodyPr>
          <a:lstStyle/>
          <a:p>
            <a:pPr algn="ctr">
              <a:lnSpc>
                <a:spcPct val="90000"/>
              </a:lnSpc>
              <a:spcBef>
                <a:spcPts val="1176"/>
              </a:spcBef>
              <a:spcAft>
                <a:spcPts val="588"/>
              </a:spcAft>
            </a:pPr>
            <a:r>
              <a:rPr lang="en-US" sz="2157" dirty="0">
                <a:gradFill>
                  <a:gsLst>
                    <a:gs pos="2917">
                      <a:schemeClr val="tx1"/>
                    </a:gs>
                    <a:gs pos="30000">
                      <a:schemeClr val="tx1"/>
                    </a:gs>
                  </a:gsLst>
                  <a:lin ang="5400000" scaled="0"/>
                </a:gradFill>
              </a:rPr>
              <a:t>Microsoft Ready content is </a:t>
            </a: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Microsoft Confidential – Internal only</a:t>
            </a:r>
          </a:p>
          <a:p>
            <a:pPr algn="ctr">
              <a:lnSpc>
                <a:spcPct val="90000"/>
              </a:lnSpc>
              <a:spcBef>
                <a:spcPts val="1176"/>
              </a:spcBef>
              <a:spcAft>
                <a:spcPts val="588"/>
              </a:spcAft>
            </a:pP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157" dirty="0">
                <a:gradFill>
                  <a:gsLst>
                    <a:gs pos="2917">
                      <a:schemeClr val="tx1"/>
                    </a:gs>
                    <a:gs pos="30000">
                      <a:schemeClr val="tx1"/>
                    </a:gs>
                  </a:gsLst>
                  <a:lin ang="5400000" scaled="0"/>
                </a:gradFill>
              </a:rPr>
              <a:t>post Microsoft Ready content to any blogs or external websites</a:t>
            </a:r>
          </a:p>
          <a:p>
            <a:pPr algn="ctr">
              <a:lnSpc>
                <a:spcPct val="90000"/>
              </a:lnSpc>
              <a:spcBef>
                <a:spcPts val="1176"/>
              </a:spcBef>
              <a:spcAft>
                <a:spcPts val="588"/>
              </a:spcAft>
            </a:pP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157" dirty="0">
                <a:gradFill>
                  <a:gsLst>
                    <a:gs pos="2917">
                      <a:schemeClr val="tx1"/>
                    </a:gs>
                    <a:gs pos="30000">
                      <a:schemeClr val="tx1"/>
                    </a:gs>
                  </a:gsLst>
                  <a:lin ang="5400000" scaled="0"/>
                </a:gradFill>
              </a:rPr>
              <a:t>take photos or video of sessions or slides throughout the Microsoft Ready event</a:t>
            </a:r>
          </a:p>
          <a:p>
            <a:pPr algn="ctr">
              <a:lnSpc>
                <a:spcPct val="90000"/>
              </a:lnSpc>
              <a:spcBef>
                <a:spcPts val="1176"/>
              </a:spcBef>
              <a:spcAft>
                <a:spcPts val="588"/>
              </a:spcAft>
            </a:pPr>
            <a:r>
              <a:rPr lang="en-US" sz="2157" dirty="0">
                <a:gradFill>
                  <a:gsLst>
                    <a:gs pos="2917">
                      <a:schemeClr val="tx1"/>
                    </a:gs>
                    <a:gs pos="30000">
                      <a:schemeClr val="tx1"/>
                    </a:gs>
                  </a:gsLst>
                  <a:lin ang="5400000" scaled="0"/>
                </a:gradFill>
              </a:rPr>
              <a:t>Content will be available to internal audiences on-demand post-event</a:t>
            </a:r>
          </a:p>
        </p:txBody>
      </p:sp>
    </p:spTree>
    <p:extLst>
      <p:ext uri="{BB962C8B-B14F-4D97-AF65-F5344CB8AC3E}">
        <p14:creationId xmlns:p14="http://schemas.microsoft.com/office/powerpoint/2010/main" val="1663011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9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129278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58456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320828"/>
          </a:xfrm>
        </p:spPr>
        <p:txBody>
          <a:bodyPr>
            <a:spAutoFit/>
          </a:bodyPr>
          <a:lstStyle>
            <a:lvl1pPr>
              <a:defRPr sz="3921">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7250234"/>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dirty="0"/>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11" name="Content Placeholder 8"/>
          <p:cNvSpPr>
            <a:spLocks noGrp="1"/>
          </p:cNvSpPr>
          <p:nvPr>
            <p:ph sz="quarter" idx="13"/>
          </p:nvPr>
        </p:nvSpPr>
        <p:spPr>
          <a:xfrm>
            <a:off x="228599"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p:nvPr>
        </p:nvSpPr>
        <p:spPr>
          <a:xfrm>
            <a:off x="4156709"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15"/>
          </p:nvPr>
        </p:nvSpPr>
        <p:spPr>
          <a:xfrm>
            <a:off x="8084820"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865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832973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790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Text Placeholder 3"/>
          <p:cNvSpPr>
            <a:spLocks noGrp="1"/>
          </p:cNvSpPr>
          <p:nvPr>
            <p:ph type="body" sz="quarter" idx="10"/>
          </p:nvPr>
        </p:nvSpPr>
        <p:spPr>
          <a:xfrm>
            <a:off x="269239" y="1302335"/>
            <a:ext cx="11653523" cy="2157963"/>
          </a:xfrm>
        </p:spPr>
        <p:txBody>
          <a:bodyPr>
            <a:spAutoFit/>
          </a:bodyPr>
          <a:lstStyle>
            <a:lvl1pPr>
              <a:defRPr sz="2745">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4"/>
          </p:nvPr>
        </p:nvSpPr>
        <p:spPr>
          <a:xfrm>
            <a:off x="9388710" y="6536996"/>
            <a:ext cx="2742188" cy="191648"/>
          </a:xfrm>
          <a:prstGeom prst="rect">
            <a:avLst/>
          </a:prstGeom>
        </p:spPr>
        <p:txBody>
          <a:bodyPr vert="horz" lIns="91440" tIns="45720" rIns="91440" bIns="45720" rtlCol="0" anchor="ctr"/>
          <a:lstStyle>
            <a:lvl1pPr algn="r">
              <a:defRPr sz="1176">
                <a:solidFill>
                  <a:schemeClr val="tx1"/>
                </a:solidFill>
              </a:defRPr>
            </a:lvl1pPr>
          </a:lstStyle>
          <a:p>
            <a:fld id="{181750B2-C378-4896-80E6-341FDC8E0FED}" type="slidenum">
              <a:rPr lang="en-IN" smtClean="0"/>
              <a:pPr/>
              <a:t>‹#›</a:t>
            </a:fld>
            <a:endParaRPr lang="en-IN" dirty="0"/>
          </a:p>
        </p:txBody>
      </p:sp>
    </p:spTree>
    <p:extLst>
      <p:ext uri="{BB962C8B-B14F-4D97-AF65-F5344CB8AC3E}">
        <p14:creationId xmlns:p14="http://schemas.microsoft.com/office/powerpoint/2010/main" val="2967885882"/>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6" name="Picture Placeholder 22"/>
          <p:cNvSpPr>
            <a:spLocks noGrp="1"/>
          </p:cNvSpPr>
          <p:nvPr>
            <p:ph type="pic" sz="quarter" idx="15"/>
          </p:nvPr>
        </p:nvSpPr>
        <p:spPr>
          <a:xfrm>
            <a:off x="8796338" y="217522"/>
            <a:ext cx="3167062" cy="673454"/>
          </a:xfrm>
          <a:prstGeom prst="rect">
            <a:avLst/>
          </a:prstGeom>
        </p:spPr>
        <p:txBody>
          <a:bodyPr/>
          <a:lstStyle/>
          <a:p>
            <a:endParaRPr lang="en-US" dirty="0"/>
          </a:p>
        </p:txBody>
      </p:sp>
      <p:sp>
        <p:nvSpPr>
          <p:cNvPr id="23" name="Picture Placeholder 22"/>
          <p:cNvSpPr>
            <a:spLocks noGrp="1"/>
          </p:cNvSpPr>
          <p:nvPr>
            <p:ph type="pic" sz="quarter" idx="13"/>
          </p:nvPr>
        </p:nvSpPr>
        <p:spPr>
          <a:xfrm>
            <a:off x="8111037" y="1340867"/>
            <a:ext cx="3851874" cy="673454"/>
          </a:xfrm>
          <a:prstGeom prst="rect">
            <a:avLst/>
          </a:prstGeom>
        </p:spPr>
        <p:txBody>
          <a:bodyPr/>
          <a:lstStyle/>
          <a:p>
            <a:endParaRPr lang="en-US" dirty="0"/>
          </a:p>
        </p:txBody>
      </p:sp>
      <p:sp>
        <p:nvSpPr>
          <p:cNvPr id="6" name="Rectangle 5"/>
          <p:cNvSpPr/>
          <p:nvPr userDrawn="1"/>
        </p:nvSpPr>
        <p:spPr>
          <a:xfrm>
            <a:off x="278787" y="1345835"/>
            <a:ext cx="2468880" cy="33077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Business Drivers</a:t>
            </a:r>
          </a:p>
        </p:txBody>
      </p:sp>
      <p:sp>
        <p:nvSpPr>
          <p:cNvPr id="16" name="Text Placeholder 15"/>
          <p:cNvSpPr>
            <a:spLocks noGrp="1"/>
          </p:cNvSpPr>
          <p:nvPr>
            <p:ph type="body" sz="quarter" idx="10"/>
          </p:nvPr>
        </p:nvSpPr>
        <p:spPr>
          <a:xfrm>
            <a:off x="279401" y="1808820"/>
            <a:ext cx="2452515"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7" name="Rectangle 6"/>
          <p:cNvSpPr/>
          <p:nvPr userDrawn="1"/>
        </p:nvSpPr>
        <p:spPr>
          <a:xfrm>
            <a:off x="2871056" y="1340769"/>
            <a:ext cx="2468880" cy="33123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Solutions</a:t>
            </a:r>
          </a:p>
        </p:txBody>
      </p:sp>
      <p:sp>
        <p:nvSpPr>
          <p:cNvPr id="8" name="Rectangle 7"/>
          <p:cNvSpPr/>
          <p:nvPr userDrawn="1"/>
        </p:nvSpPr>
        <p:spPr>
          <a:xfrm>
            <a:off x="5463324" y="1340769"/>
            <a:ext cx="2468880" cy="33123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21903" rtlCol="0" anchor="t"/>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Benefits</a:t>
            </a:r>
          </a:p>
        </p:txBody>
      </p:sp>
      <p:sp>
        <p:nvSpPr>
          <p:cNvPr id="9" name="Rectangle 8"/>
          <p:cNvSpPr/>
          <p:nvPr userDrawn="1"/>
        </p:nvSpPr>
        <p:spPr>
          <a:xfrm>
            <a:off x="8112224" y="3550384"/>
            <a:ext cx="3852428" cy="418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How We Won / Why Services  </a:t>
            </a:r>
          </a:p>
        </p:txBody>
      </p:sp>
      <p:sp>
        <p:nvSpPr>
          <p:cNvPr id="11" name="Rectangle 10"/>
          <p:cNvSpPr/>
          <p:nvPr userDrawn="1"/>
        </p:nvSpPr>
        <p:spPr>
          <a:xfrm>
            <a:off x="278788" y="4797153"/>
            <a:ext cx="7617413" cy="1764196"/>
          </a:xfrm>
          <a:prstGeom prst="rect">
            <a:avLst/>
          </a:pr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tIns="121903" rtlCol="0" anchor="t"/>
          <a:lstStyle/>
          <a:p>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Quick Facts </a:t>
            </a:r>
          </a:p>
        </p:txBody>
      </p:sp>
      <p:sp>
        <p:nvSpPr>
          <p:cNvPr id="15" name="Rectangle 14"/>
          <p:cNvSpPr/>
          <p:nvPr userDrawn="1"/>
        </p:nvSpPr>
        <p:spPr>
          <a:xfrm>
            <a:off x="8093421" y="5174771"/>
            <a:ext cx="3852428" cy="4186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marR="60946">
              <a:spcBef>
                <a:spcPts val="600"/>
              </a:spcBef>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Team</a:t>
            </a:r>
          </a:p>
        </p:txBody>
      </p:sp>
      <p:sp>
        <p:nvSpPr>
          <p:cNvPr id="19" name="Text Placeholder 15"/>
          <p:cNvSpPr>
            <a:spLocks noGrp="1"/>
          </p:cNvSpPr>
          <p:nvPr>
            <p:ph type="body" sz="quarter" idx="11"/>
          </p:nvPr>
        </p:nvSpPr>
        <p:spPr>
          <a:xfrm>
            <a:off x="2871056" y="1808820"/>
            <a:ext cx="2453147"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0" name="Text Placeholder 15"/>
          <p:cNvSpPr>
            <a:spLocks noGrp="1"/>
          </p:cNvSpPr>
          <p:nvPr>
            <p:ph type="body" sz="quarter" idx="12"/>
          </p:nvPr>
        </p:nvSpPr>
        <p:spPr>
          <a:xfrm>
            <a:off x="5463325" y="1808820"/>
            <a:ext cx="2453167"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7" name="Text Placeholder 15"/>
          <p:cNvSpPr>
            <a:spLocks noGrp="1"/>
          </p:cNvSpPr>
          <p:nvPr>
            <p:ph type="body" sz="quarter" idx="16"/>
          </p:nvPr>
        </p:nvSpPr>
        <p:spPr>
          <a:xfrm>
            <a:off x="8148228" y="3969060"/>
            <a:ext cx="3816424"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8" name="Text Placeholder 15"/>
          <p:cNvSpPr>
            <a:spLocks noGrp="1"/>
          </p:cNvSpPr>
          <p:nvPr>
            <p:ph type="body" sz="quarter" idx="17"/>
          </p:nvPr>
        </p:nvSpPr>
        <p:spPr>
          <a:xfrm>
            <a:off x="8128762" y="5593448"/>
            <a:ext cx="3835890" cy="410753"/>
          </a:xfrm>
          <a:prstGeom prst="rect">
            <a:avLst/>
          </a:prstGeom>
        </p:spPr>
        <p:txBody>
          <a:bodyPr/>
          <a:lstStyle>
            <a:lvl1pPr marL="0" indent="0">
              <a:lnSpc>
                <a:spcPct val="100000"/>
              </a:lnSpc>
              <a:buFont typeface="Wingdings" panose="05000000000000000000" pitchFamily="2" charset="2"/>
              <a:buNone/>
              <a:defRPr sz="1469">
                <a:solidFill>
                  <a:schemeClr val="tx1">
                    <a:lumMod val="75000"/>
                    <a:lumOff val="25000"/>
                  </a:schemeClr>
                </a:solidFill>
              </a:defRPr>
            </a:lvl1pPr>
          </a:lstStyle>
          <a:p>
            <a:pPr lvl="0"/>
            <a:endParaRPr lang="en-US"/>
          </a:p>
        </p:txBody>
      </p:sp>
      <p:sp>
        <p:nvSpPr>
          <p:cNvPr id="30" name="Text Placeholder 15"/>
          <p:cNvSpPr>
            <a:spLocks noGrp="1"/>
          </p:cNvSpPr>
          <p:nvPr>
            <p:ph type="body" sz="quarter" idx="18" hasCustomPrompt="1"/>
          </p:nvPr>
        </p:nvSpPr>
        <p:spPr>
          <a:xfrm>
            <a:off x="289072" y="5229200"/>
            <a:ext cx="7607128" cy="953338"/>
          </a:xfrm>
          <a:prstGeom prst="rect">
            <a:avLst/>
          </a:prstGeom>
        </p:spPr>
        <p:txBody>
          <a:bodyPr/>
          <a:lstStyle>
            <a:lvl1pPr marL="403147" indent="-284109">
              <a:lnSpc>
                <a:spcPct val="100000"/>
              </a:lnSpc>
              <a:buFont typeface="Wingdings" panose="05000000000000000000" pitchFamily="2" charset="2"/>
              <a:buChar char="§"/>
              <a:defRPr sz="1469" baseline="0">
                <a:solidFill>
                  <a:schemeClr val="tx1">
                    <a:lumMod val="75000"/>
                    <a:lumOff val="25000"/>
                  </a:schemeClr>
                </a:solidFill>
              </a:defRPr>
            </a:lvl1pPr>
          </a:lstStyle>
          <a:p>
            <a:pPr lvl="0"/>
            <a:r>
              <a:rPr lang="en-US"/>
              <a:t>Services Revenue: </a:t>
            </a:r>
          </a:p>
          <a:p>
            <a:pPr lvl="0"/>
            <a:r>
              <a:rPr lang="en-US"/>
              <a:t>EPG Influenced Revenue: </a:t>
            </a:r>
          </a:p>
          <a:p>
            <a:pPr lvl="0"/>
            <a:r>
              <a:rPr lang="en-US"/>
              <a:t>Next Steps &amp; follow-up opportunities: </a:t>
            </a:r>
          </a:p>
        </p:txBody>
      </p:sp>
      <p:sp>
        <p:nvSpPr>
          <p:cNvPr id="33" name="Text Placeholder 1"/>
          <p:cNvSpPr>
            <a:spLocks noGrp="1"/>
          </p:cNvSpPr>
          <p:nvPr>
            <p:ph type="body" sz="quarter" idx="20"/>
          </p:nvPr>
        </p:nvSpPr>
        <p:spPr>
          <a:xfrm>
            <a:off x="279400" y="152636"/>
            <a:ext cx="8372884" cy="628757"/>
          </a:xfrm>
          <a:prstGeom prst="rect">
            <a:avLst/>
          </a:prstGeom>
        </p:spPr>
        <p:txBody>
          <a:bodyPr>
            <a:noAutofit/>
          </a:bodyPr>
          <a:lstStyle>
            <a:lvl1pPr>
              <a:defRPr sz="3600">
                <a:solidFill>
                  <a:schemeClr val="tx1">
                    <a:lumMod val="75000"/>
                    <a:lumOff val="25000"/>
                  </a:schemeClr>
                </a:solidFill>
              </a:defRPr>
            </a:lvl1pPr>
          </a:lstStyle>
          <a:p>
            <a:pPr>
              <a:lnSpc>
                <a:spcPct val="100000"/>
              </a:lnSpc>
            </a:pPr>
            <a:r>
              <a:rPr lang="en-US"/>
              <a:t>Deloitte, Netherlands</a:t>
            </a:r>
          </a:p>
        </p:txBody>
      </p:sp>
      <p:sp>
        <p:nvSpPr>
          <p:cNvPr id="34" name="Text Placeholder 10"/>
          <p:cNvSpPr>
            <a:spLocks noGrp="1"/>
          </p:cNvSpPr>
          <p:nvPr>
            <p:ph type="body" sz="quarter" idx="19" hasCustomPrompt="1"/>
          </p:nvPr>
        </p:nvSpPr>
        <p:spPr>
          <a:xfrm>
            <a:off x="299357" y="689141"/>
            <a:ext cx="7646885" cy="492443"/>
          </a:xfrm>
          <a:prstGeom prst="rect">
            <a:avLst/>
          </a:prstGeom>
        </p:spPr>
        <p:txBody>
          <a:bodyPr/>
          <a:lstStyle>
            <a:lvl1pPr>
              <a:defRPr sz="2000">
                <a:solidFill>
                  <a:schemeClr val="tx1">
                    <a:lumMod val="75000"/>
                    <a:lumOff val="25000"/>
                  </a:schemeClr>
                </a:solidFill>
              </a:defRPr>
            </a:lvl1pPr>
          </a:lstStyle>
          <a:p>
            <a:pPr>
              <a:lnSpc>
                <a:spcPct val="100000"/>
              </a:lnSpc>
            </a:pPr>
            <a:r>
              <a:rPr lang="en-US"/>
              <a:t>Tagline</a:t>
            </a:r>
          </a:p>
        </p:txBody>
      </p:sp>
      <p:sp>
        <p:nvSpPr>
          <p:cNvPr id="22" name="Footer Placeholder 1"/>
          <p:cNvSpPr>
            <a:spLocks noGrp="1"/>
          </p:cNvSpPr>
          <p:nvPr>
            <p:ph type="ftr" sz="quarter" idx="21"/>
          </p:nvPr>
        </p:nvSpPr>
        <p:spPr>
          <a:xfrm>
            <a:off x="0" y="6599741"/>
            <a:ext cx="12192000" cy="259962"/>
          </a:xfrm>
          <a:prstGeom prst="rect">
            <a:avLst/>
          </a:prstGeom>
        </p:spPr>
        <p:txBody>
          <a:bodyPr lIns="0" tIns="0" rIns="0" bIns="0" anchor="ctr"/>
          <a:lstStyle>
            <a:lvl1pPr algn="ctr">
              <a:defRPr sz="1400">
                <a:solidFill>
                  <a:schemeClr val="tx1">
                    <a:lumMod val="50000"/>
                    <a:lumOff val="50000"/>
                  </a:schemeClr>
                </a:solidFill>
                <a:latin typeface="Segoe UI Light" panose="020B0502040204020203" pitchFamily="34" charset="0"/>
                <a:cs typeface="Segoe UI Light" panose="020B0502040204020203" pitchFamily="34" charset="0"/>
              </a:defRPr>
            </a:lvl1pPr>
          </a:lstStyle>
          <a:p>
            <a:pPr defTabSz="608899"/>
            <a:r>
              <a:rPr lang="en-US" dirty="0">
                <a:solidFill>
                  <a:srgbClr val="000000">
                    <a:lumMod val="50000"/>
                    <a:lumOff val="50000"/>
                  </a:srgbClr>
                </a:solidFill>
              </a:rPr>
              <a:t>Microsoft Confidential</a:t>
            </a:r>
          </a:p>
        </p:txBody>
      </p:sp>
    </p:spTree>
    <p:extLst>
      <p:ext uri="{BB962C8B-B14F-4D97-AF65-F5344CB8AC3E}">
        <p14:creationId xmlns:p14="http://schemas.microsoft.com/office/powerpoint/2010/main" val="156136081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1"/>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2" y="6553201"/>
            <a:ext cx="5865815" cy="304800"/>
          </a:xfrm>
        </p:spPr>
        <p:txBody>
          <a:bodyPr/>
          <a:lstStyle/>
          <a:p>
            <a:pPr defTabSz="1087842"/>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7842"/>
            <a:fld id="{FAADACFB-7C71-4E89-89D2-7BBA40B7BFA9}" type="slidenum">
              <a:rPr lang="en-US" smtClean="0">
                <a:solidFill>
                  <a:srgbClr val="505050"/>
                </a:solidFill>
              </a:rPr>
              <a:pPr defTabSz="1087842"/>
              <a:t>‹#›</a:t>
            </a:fld>
            <a:endParaRPr lang="en-US" dirty="0">
              <a:solidFill>
                <a:srgbClr val="505050"/>
              </a:solidFill>
            </a:endParaRPr>
          </a:p>
        </p:txBody>
      </p:sp>
      <p:sp>
        <p:nvSpPr>
          <p:cNvPr id="6" name="Picture Placeholder 5"/>
          <p:cNvSpPr>
            <a:spLocks noGrp="1"/>
          </p:cNvSpPr>
          <p:nvPr>
            <p:ph type="pic" sz="quarter" idx="12"/>
          </p:nvPr>
        </p:nvSpPr>
        <p:spPr>
          <a:xfrm>
            <a:off x="6094413" y="1"/>
            <a:ext cx="6097587" cy="673454"/>
          </a:xfrm>
        </p:spPr>
        <p:txBody>
          <a:bodyPr/>
          <a:lstStyle/>
          <a:p>
            <a:r>
              <a:rPr lang="en-US" dirty="0"/>
              <a:t>Click icon to add picture</a:t>
            </a:r>
          </a:p>
        </p:txBody>
      </p:sp>
      <p:sp>
        <p:nvSpPr>
          <p:cNvPr id="8" name="Text Placeholder 7"/>
          <p:cNvSpPr>
            <a:spLocks noGrp="1"/>
          </p:cNvSpPr>
          <p:nvPr>
            <p:ph type="body" sz="quarter" idx="13"/>
          </p:nvPr>
        </p:nvSpPr>
        <p:spPr>
          <a:xfrm>
            <a:off x="228601" y="1600200"/>
            <a:ext cx="5408613" cy="2266583"/>
          </a:xfrm>
        </p:spPr>
        <p:txBody>
          <a:bodyPr r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690704"/>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9" y="620432"/>
            <a:ext cx="11306469" cy="403137"/>
          </a:xfrm>
        </p:spPr>
        <p:txBody>
          <a:bodyPr wrap="square" lIns="0" tIns="0" rIns="0" bIns="0">
            <a:spAutoFit/>
          </a:bodyPr>
          <a:lstStyle>
            <a:lvl1pPr>
              <a:lnSpc>
                <a:spcPts val="3074"/>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9" y="1882336"/>
            <a:ext cx="4758211" cy="603538"/>
          </a:xfrm>
        </p:spPr>
        <p:txBody>
          <a:bodyPr wrap="square" lIns="0" tIns="0" rIns="0" bIns="0">
            <a:spAutoFit/>
          </a:bodyPr>
          <a:lstStyle>
            <a:lvl1pPr marL="0" indent="0">
              <a:lnSpc>
                <a:spcPts val="2307"/>
              </a:lnSpc>
              <a:buNone/>
              <a:defRPr sz="1961" b="0" i="0">
                <a:solidFill>
                  <a:schemeClr val="tx1"/>
                </a:solidFill>
                <a:latin typeface="+mn-lt"/>
              </a:defRPr>
            </a:lvl1pPr>
            <a:lvl2pPr marL="219643" indent="0">
              <a:buNone/>
              <a:defRPr/>
            </a:lvl2pPr>
            <a:lvl3pPr marL="439283" indent="0">
              <a:buNone/>
              <a:defRPr/>
            </a:lvl3pPr>
            <a:lvl4pPr marL="658927" indent="0">
              <a:buNone/>
              <a:defRPr/>
            </a:lvl4pPr>
            <a:lvl5pPr marL="878569"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489596"/>
          </a:xfrm>
        </p:spPr>
        <p:txBody>
          <a:bodyPr lIns="0" tIns="0" rIns="0" bIns="0"/>
          <a:lstStyle>
            <a:lvl1pPr marL="274554" indent="-274554">
              <a:lnSpc>
                <a:spcPts val="1729"/>
              </a:lnSpc>
              <a:spcBef>
                <a:spcPts val="0"/>
              </a:spcBef>
              <a:buFont typeface="Arial" panose="020B0604020202020204" pitchFamily="34" charset="0"/>
              <a:buChar char="•"/>
              <a:defRPr sz="1371" b="0" i="0">
                <a:solidFill>
                  <a:schemeClr val="tx1"/>
                </a:solidFill>
                <a:latin typeface="+mn-lt"/>
              </a:defRPr>
            </a:lvl1pPr>
            <a:lvl2pPr marL="0" indent="0">
              <a:lnSpc>
                <a:spcPts val="1729"/>
              </a:lnSpc>
              <a:spcBef>
                <a:spcPts val="0"/>
              </a:spcBef>
              <a:buNone/>
              <a:defRPr sz="1345">
                <a:solidFill>
                  <a:schemeClr val="tx1"/>
                </a:solidFill>
              </a:defRPr>
            </a:lvl2pPr>
            <a:lvl3pPr marL="439283" indent="0">
              <a:buNone/>
              <a:defRPr/>
            </a:lvl3pPr>
            <a:lvl4pPr marL="658927" indent="0">
              <a:buNone/>
              <a:defRPr/>
            </a:lvl4pPr>
            <a:lvl5pPr marL="878569"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1746716466"/>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_Title with photo">
    <p:spTree>
      <p:nvGrpSpPr>
        <p:cNvPr id="1" name=""/>
        <p:cNvGrpSpPr/>
        <p:nvPr/>
      </p:nvGrpSpPr>
      <p:grpSpPr>
        <a:xfrm>
          <a:off x="0" y="0"/>
          <a:ext cx="0" cy="0"/>
          <a:chOff x="0" y="0"/>
          <a:chExt cx="0" cy="0"/>
        </a:xfrm>
      </p:grpSpPr>
      <p:sp>
        <p:nvSpPr>
          <p:cNvPr id="6" name="Rectangle 5"/>
          <p:cNvSpPr/>
          <p:nvPr userDrawn="1"/>
        </p:nvSpPr>
        <p:spPr>
          <a:xfrm>
            <a:off x="864" y="3810000"/>
            <a:ext cx="7308474" cy="30480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a:p>
        </p:txBody>
      </p:sp>
      <p:sp>
        <p:nvSpPr>
          <p:cNvPr id="9" name="Title 1"/>
          <p:cNvSpPr>
            <a:spLocks noGrp="1"/>
          </p:cNvSpPr>
          <p:nvPr>
            <p:ph type="title" hasCustomPrompt="1"/>
          </p:nvPr>
        </p:nvSpPr>
        <p:spPr bwMode="ltGray">
          <a:xfrm>
            <a:off x="285515" y="275423"/>
            <a:ext cx="4031476" cy="3616381"/>
          </a:xfrm>
          <a:noFill/>
        </p:spPr>
        <p:txBody>
          <a:bodyPr vert="horz" lIns="137160" tIns="91440" rIns="137160" bIns="0" rtlCol="0" anchor="b" anchorCtr="0">
            <a:normAutofit/>
          </a:bodyPr>
          <a:lstStyle>
            <a:lvl1pPr algn="l">
              <a:defRPr lang="en-US" sz="4705" b="0" i="0" spc="-100" baseline="0" dirty="0">
                <a:solidFill>
                  <a:schemeClr val="bg1"/>
                </a:solidFill>
                <a:latin typeface="+mj-lt"/>
                <a:cs typeface="Segoe UI Semibold" panose="020B0702040204020203" pitchFamily="34" charset="0"/>
              </a:defRPr>
            </a:lvl1pPr>
          </a:lstStyle>
          <a:p>
            <a:pPr lvl="0"/>
            <a:r>
              <a:rPr lang="en-US"/>
              <a:t>Presentation title</a:t>
            </a:r>
          </a:p>
        </p:txBody>
      </p:sp>
      <p:sp>
        <p:nvSpPr>
          <p:cNvPr id="4" name="Text Placeholder 3"/>
          <p:cNvSpPr>
            <a:spLocks noGrp="1"/>
          </p:cNvSpPr>
          <p:nvPr>
            <p:ph type="body" sz="quarter" idx="10" hasCustomPrompt="1"/>
          </p:nvPr>
        </p:nvSpPr>
        <p:spPr>
          <a:xfrm>
            <a:off x="285516" y="5663820"/>
            <a:ext cx="3926078"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a:t>Speaker Name</a:t>
            </a:r>
          </a:p>
          <a:p>
            <a:pPr lvl="0"/>
            <a:r>
              <a:rPr lang="en-US"/>
              <a:t>Date</a:t>
            </a:r>
          </a:p>
        </p:txBody>
      </p:sp>
      <p:sp>
        <p:nvSpPr>
          <p:cNvPr id="5" name="Text Placeholder 4"/>
          <p:cNvSpPr>
            <a:spLocks noGrp="1"/>
          </p:cNvSpPr>
          <p:nvPr>
            <p:ph type="body" sz="quarter" idx="11"/>
          </p:nvPr>
        </p:nvSpPr>
        <p:spPr>
          <a:xfrm>
            <a:off x="285515" y="3891806"/>
            <a:ext cx="4031476" cy="1658120"/>
          </a:xfrm>
        </p:spPr>
        <p:txBody>
          <a:bodyPr lIns="137160" tIns="0" rIns="137160" bIns="137160">
            <a:noAutofit/>
          </a:bodyPr>
          <a:lstStyle>
            <a:lvl1pPr marL="0" indent="0">
              <a:buNone/>
              <a:defRPr sz="3137" spc="-80" baseline="0">
                <a:solidFill>
                  <a:schemeClr val="bg1"/>
                </a:solidFill>
              </a:defRPr>
            </a:lvl1pPr>
          </a:lstStyle>
          <a:p>
            <a:pPr lvl="0"/>
            <a:r>
              <a:rPr lang="en-US"/>
              <a:t>Edit Master text styles</a:t>
            </a:r>
          </a:p>
        </p:txBody>
      </p:sp>
      <p:pic>
        <p:nvPicPr>
          <p:cNvPr id="17" name="Picture 16">
            <a:extLst>
              <a:ext uri="{FF2B5EF4-FFF2-40B4-BE49-F238E27FC236}">
                <a16:creationId xmlns="" xmlns:a16="http://schemas.microsoft.com/office/drawing/2014/main" id="{08CD63AB-AA60-4B7F-8A0F-50B94CD38D61}"/>
              </a:ext>
            </a:extLst>
          </p:cNvPr>
          <p:cNvPicPr>
            <a:picLocks noChangeAspect="1"/>
          </p:cNvPicPr>
          <p:nvPr userDrawn="1"/>
        </p:nvPicPr>
        <p:blipFill>
          <a:blip r:embed="rId2"/>
          <a:stretch>
            <a:fillRect/>
          </a:stretch>
        </p:blipFill>
        <p:spPr>
          <a:xfrm>
            <a:off x="448213" y="470067"/>
            <a:ext cx="1375702" cy="300408"/>
          </a:xfrm>
          <a:prstGeom prst="rect">
            <a:avLst/>
          </a:prstGeom>
        </p:spPr>
      </p:pic>
    </p:spTree>
    <p:extLst>
      <p:ext uri="{BB962C8B-B14F-4D97-AF65-F5344CB8AC3E}">
        <p14:creationId xmlns:p14="http://schemas.microsoft.com/office/powerpoint/2010/main" val="801501281"/>
      </p:ext>
    </p:extLst>
  </p:cSld>
  <p:clrMapOvr>
    <a:masterClrMapping/>
  </p:clrMapOvr>
  <p:transition>
    <p:fade/>
  </p:transition>
  <p:extLst mod="1">
    <p:ext uri="{DCECCB84-F9BA-43D5-87BE-67443E8EF086}">
      <p15:sldGuideLst xmlns:p15="http://schemas.microsoft.com/office/powerpoint/2012/main">
        <p15:guide id="1" pos="4127">
          <p15:clr>
            <a:srgbClr val="5ACBF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217715" y="201706"/>
            <a:ext cx="11756571" cy="484094"/>
          </a:xfrm>
        </p:spPr>
        <p:txBody>
          <a:bodyPr lIns="45720" rIns="0" anchor="b"/>
          <a:lstStyle>
            <a:lvl1pPr>
              <a:defRPr sz="2118">
                <a:solidFill>
                  <a:schemeClr val="tx1"/>
                </a:solidFill>
              </a:defRPr>
            </a:lvl1pPr>
          </a:lstStyle>
          <a:p>
            <a:r>
              <a:rPr lang="en-US"/>
              <a:t>Click to edit Master title style</a:t>
            </a:r>
          </a:p>
        </p:txBody>
      </p:sp>
    </p:spTree>
    <p:extLst>
      <p:ext uri="{BB962C8B-B14F-4D97-AF65-F5344CB8AC3E}">
        <p14:creationId xmlns:p14="http://schemas.microsoft.com/office/powerpoint/2010/main" val="4120383391"/>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RIEF">
    <p:bg bwMode="black">
      <p:bgPr>
        <a:solidFill>
          <a:srgbClr val="000000"/>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nvPr>
        </p:nvGraphicFramePr>
        <p:xfrm>
          <a:off x="42195" y="611432"/>
          <a:ext cx="12099471" cy="6152780"/>
        </p:xfrm>
        <a:graphic>
          <a:graphicData uri="http://schemas.openxmlformats.org/drawingml/2006/table">
            <a:tbl>
              <a:tblPr firstCol="1" bandRow="1">
                <a:tableStyleId>{5940675A-B579-460E-94D1-54222C63F5DA}</a:tableStyleId>
              </a:tblPr>
              <a:tblGrid>
                <a:gridCol w="1601844">
                  <a:extLst>
                    <a:ext uri="{9D8B030D-6E8A-4147-A177-3AD203B41FA5}">
                      <a16:colId xmlns="" xmlns:a16="http://schemas.microsoft.com/office/drawing/2014/main" val="2072133546"/>
                    </a:ext>
                  </a:extLst>
                </a:gridCol>
                <a:gridCol w="10497627">
                  <a:extLst>
                    <a:ext uri="{9D8B030D-6E8A-4147-A177-3AD203B41FA5}">
                      <a16:colId xmlns="" xmlns:a16="http://schemas.microsoft.com/office/drawing/2014/main" val="2330073761"/>
                    </a:ext>
                  </a:extLst>
                </a:gridCol>
              </a:tblGrid>
              <a:tr h="426592">
                <a:tc>
                  <a:txBody>
                    <a:bodyPr/>
                    <a:lstStyle/>
                    <a:p>
                      <a:pPr algn="r"/>
                      <a:r>
                        <a:rPr lang="en-US" sz="1200" dirty="0">
                          <a:solidFill>
                            <a:schemeClr val="tx1">
                              <a:lumMod val="85000"/>
                            </a:schemeClr>
                          </a:solidFill>
                          <a:latin typeface="+mn-lt"/>
                          <a:cs typeface="Segoe UI" panose="020B0502040204020203" pitchFamily="34" charset="0"/>
                        </a:rPr>
                        <a:t>Title of presentation</a:t>
                      </a:r>
                      <a:endParaRPr lang="en-US" sz="1200" b="1" dirty="0">
                        <a:solidFill>
                          <a:schemeClr val="tx1">
                            <a:lumMod val="85000"/>
                          </a:schemeClr>
                        </a:solidFill>
                        <a:latin typeface="+mn-lt"/>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32302843"/>
                  </a:ext>
                </a:extLst>
              </a:tr>
              <a:tr h="426592">
                <a:tc>
                  <a:txBody>
                    <a:bodyPr/>
                    <a:lstStyle/>
                    <a:p>
                      <a:pPr algn="r"/>
                      <a:r>
                        <a:rPr lang="en-US" sz="1200" dirty="0">
                          <a:solidFill>
                            <a:schemeClr val="tx1">
                              <a:lumMod val="85000"/>
                            </a:schemeClr>
                          </a:solidFill>
                          <a:latin typeface="+mn-lt"/>
                          <a:cs typeface="Segoe UI" panose="020B0502040204020203" pitchFamily="34" charset="0"/>
                        </a:rPr>
                        <a:t>Presentation</a:t>
                      </a:r>
                      <a:r>
                        <a:rPr lang="en-US" sz="1200" baseline="0" dirty="0">
                          <a:solidFill>
                            <a:schemeClr val="tx1">
                              <a:lumMod val="85000"/>
                            </a:schemeClr>
                          </a:solidFill>
                          <a:latin typeface="+mn-lt"/>
                          <a:cs typeface="Segoe UI" panose="020B0502040204020203" pitchFamily="34" charset="0"/>
                        </a:rPr>
                        <a:t> length</a:t>
                      </a:r>
                      <a:r>
                        <a:rPr lang="en-US" sz="1200" dirty="0">
                          <a:solidFill>
                            <a:schemeClr val="tx1">
                              <a:lumMod val="85000"/>
                            </a:schemeClr>
                          </a:solidFill>
                          <a:latin typeface="+mn-lt"/>
                          <a:cs typeface="Segoe UI" panose="020B0502040204020203" pitchFamily="34" charset="0"/>
                        </a:rPr>
                        <a:t> </a:t>
                      </a:r>
                      <a:endParaRPr lang="en-US" sz="1200" b="1" dirty="0">
                        <a:solidFill>
                          <a:schemeClr val="tx1">
                            <a:lumMod val="85000"/>
                          </a:schemeClr>
                        </a:solidFill>
                        <a:latin typeface="+mn-lt"/>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r>
                        <a:rPr lang="en-US" sz="1200" kern="1200" dirty="0">
                          <a:solidFill>
                            <a:schemeClr val="tx1">
                              <a:lumMod val="85000"/>
                            </a:schemeClr>
                          </a:solidFill>
                          <a:latin typeface="Segoe UI" panose="020B0502040204020203" pitchFamily="34" charset="0"/>
                          <a:ea typeface="+mn-ea"/>
                          <a:cs typeface="Segoe UI" panose="020B0502040204020203" pitchFamily="34" charset="0"/>
                        </a:rPr>
                        <a:t> minutes</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75381653"/>
                  </a:ext>
                </a:extLst>
              </a:tr>
              <a:tr h="456986">
                <a:tc>
                  <a:txBody>
                    <a:bodyPr/>
                    <a:lstStyle/>
                    <a:p>
                      <a:pPr algn="r"/>
                      <a:r>
                        <a:rPr lang="en-US" sz="1200" kern="1200" dirty="0">
                          <a:solidFill>
                            <a:schemeClr val="tx1">
                              <a:lumMod val="85000"/>
                            </a:schemeClr>
                          </a:solidFill>
                          <a:latin typeface="+mn-lt"/>
                          <a:cs typeface="Segoe UI" panose="020B0502040204020203" pitchFamily="34" charset="0"/>
                        </a:rPr>
                        <a:t>Audience</a:t>
                      </a:r>
                      <a:endParaRPr lang="en-US" sz="1200" b="1" kern="1200" dirty="0">
                        <a:solidFill>
                          <a:schemeClr val="tx1">
                            <a:lumMod val="85000"/>
                          </a:schemeClr>
                        </a:solidFill>
                        <a:latin typeface="+mn-lt"/>
                        <a:ea typeface="+mn-ea"/>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endParaRPr lang="en-US" sz="1200" b="0" kern="1200" baseline="0" dirty="0">
                        <a:solidFill>
                          <a:schemeClr val="tx1"/>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60584936"/>
                  </a:ext>
                </a:extLst>
              </a:tr>
              <a:tr h="1218756">
                <a:tc>
                  <a:txBody>
                    <a:bodyPr/>
                    <a:lstStyle/>
                    <a:p>
                      <a:pPr algn="r"/>
                      <a:r>
                        <a:rPr lang="en-US" sz="1200" kern="1200" dirty="0">
                          <a:solidFill>
                            <a:schemeClr val="tx1">
                              <a:lumMod val="85000"/>
                            </a:schemeClr>
                          </a:solidFill>
                          <a:latin typeface="+mn-lt"/>
                          <a:cs typeface="Segoe UI" panose="020B0502040204020203" pitchFamily="34" charset="0"/>
                        </a:rPr>
                        <a:t>Purpose</a:t>
                      </a:r>
                      <a:endParaRPr lang="en-US" sz="1200" b="1" kern="1200" dirty="0">
                        <a:solidFill>
                          <a:schemeClr val="tx1">
                            <a:lumMod val="85000"/>
                          </a:schemeClr>
                        </a:solidFill>
                        <a:latin typeface="+mn-lt"/>
                        <a:ea typeface="+mn-ea"/>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Demonstrate the value </a:t>
                      </a:r>
                      <a:r>
                        <a:rPr lang="en-US" sz="1200" dirty="0">
                          <a:solidFill>
                            <a:schemeClr val="tx1">
                              <a:lumMod val="85000"/>
                            </a:schemeClr>
                          </a:solidFill>
                          <a:latin typeface="Segoe UI" panose="020B0502040204020203" pitchFamily="34" charset="0"/>
                          <a:cs typeface="Segoe UI" panose="020B0502040204020203" pitchFamily="34" charset="0"/>
                        </a:rPr>
                        <a:t>of</a:t>
                      </a:r>
                      <a:r>
                        <a:rPr lang="en-US" sz="1200" baseline="0" dirty="0">
                          <a:solidFill>
                            <a:schemeClr val="tx1">
                              <a:lumMod val="85000"/>
                            </a:schemeClr>
                          </a:solidFill>
                          <a:latin typeface="Segoe UI" panose="020B0502040204020203" pitchFamily="34" charset="0"/>
                          <a:cs typeface="Segoe UI" panose="020B0502040204020203" pitchFamily="34" charset="0"/>
                        </a:rPr>
                        <a:t> </a:t>
                      </a:r>
                      <a:endParaRPr lang="en-US" sz="1200" dirty="0">
                        <a:solidFill>
                          <a:schemeClr val="tx1">
                            <a:lumMod val="85000"/>
                          </a:schemeClr>
                        </a:solidFill>
                        <a:latin typeface="Segoe UI" panose="020B0502040204020203" pitchFamily="34" charset="0"/>
                        <a:cs typeface="Segoe UI" panose="020B0502040204020203" pitchFamily="34" charset="0"/>
                      </a:endParaRP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Get customer thinking </a:t>
                      </a:r>
                      <a:r>
                        <a:rPr lang="en-US" sz="1200" baseline="0" dirty="0">
                          <a:solidFill>
                            <a:schemeClr val="tx1">
                              <a:lumMod val="85000"/>
                            </a:schemeClr>
                          </a:solidFill>
                          <a:latin typeface="Segoe UI" panose="020B0502040204020203" pitchFamily="34" charset="0"/>
                          <a:cs typeface="Segoe UI" panose="020B0502040204020203" pitchFamily="34" charset="0"/>
                        </a:rPr>
                        <a:t>about </a:t>
                      </a: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Position Microsoft Services </a:t>
                      </a:r>
                      <a:r>
                        <a:rPr lang="en-US" sz="1200" baseline="0" dirty="0">
                          <a:solidFill>
                            <a:schemeClr val="tx1">
                              <a:lumMod val="85000"/>
                            </a:schemeClr>
                          </a:solidFill>
                          <a:latin typeface="Segoe UI" panose="020B0502040204020203" pitchFamily="34" charset="0"/>
                          <a:cs typeface="Segoe UI" panose="020B0502040204020203" pitchFamily="34" charset="0"/>
                        </a:rPr>
                        <a:t>as a knowledgeable partner that can help the customer throughout the process (planning, defining strategy, building solution, deploying, adoption, on-going support) </a:t>
                      </a:r>
                      <a:endParaRPr lang="en-US" sz="1200" dirty="0">
                        <a:solidFill>
                          <a:schemeClr val="tx1">
                            <a:lumMod val="85000"/>
                          </a:schemeClr>
                        </a:solidFill>
                        <a:latin typeface="Segoe UI" panose="020B0502040204020203" pitchFamily="34" charset="0"/>
                        <a:cs typeface="Segoe UI" panose="020B0502040204020203" pitchFamily="34" charset="0"/>
                      </a:endParaRP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Create an </a:t>
                      </a:r>
                      <a:r>
                        <a:rPr lang="en-US" sz="1200" b="0" dirty="0">
                          <a:solidFill>
                            <a:srgbClr val="FFC000"/>
                          </a:solidFill>
                          <a:latin typeface="Segoe UI" panose="020B0502040204020203" pitchFamily="34" charset="0"/>
                          <a:cs typeface="Segoe UI" panose="020B0502040204020203" pitchFamily="34" charset="0"/>
                        </a:rPr>
                        <a:t>opportunity for a follow-up engagement</a:t>
                      </a:r>
                      <a:r>
                        <a:rPr lang="en-US" sz="1200" b="0" baseline="0" dirty="0">
                          <a:solidFill>
                            <a:srgbClr val="FFC000"/>
                          </a:solidFill>
                          <a:latin typeface="Segoe UI" panose="020B0502040204020203" pitchFamily="34" charset="0"/>
                          <a:cs typeface="Segoe UI" panose="020B0502040204020203" pitchFamily="34" charset="0"/>
                        </a:rPr>
                        <a:t> </a:t>
                      </a:r>
                      <a:r>
                        <a:rPr lang="en-US" sz="1200" dirty="0">
                          <a:solidFill>
                            <a:schemeClr val="tx1">
                              <a:lumMod val="85000"/>
                            </a:schemeClr>
                          </a:solidFill>
                          <a:latin typeface="Segoe UI" panose="020B0502040204020203" pitchFamily="34" charset="0"/>
                          <a:cs typeface="Segoe UI" panose="020B0502040204020203" pitchFamily="34" charset="0"/>
                        </a:rPr>
                        <a:t>presented by a Microsoft Services Architect or Consultant</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27018431"/>
                  </a:ext>
                </a:extLst>
              </a:tr>
              <a:tr h="847216">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(think)</a:t>
                      </a:r>
                      <a:br>
                        <a:rPr lang="en-US" sz="14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Customer key takeaways</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99057029"/>
                  </a:ext>
                </a:extLst>
              </a:tr>
              <a:tr h="847216">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(feel)</a:t>
                      </a:r>
                      <a:br>
                        <a:rPr lang="en-US" sz="14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Customer desired</a:t>
                      </a:r>
                      <a:r>
                        <a:rPr lang="en-US" sz="1200" baseline="0" dirty="0">
                          <a:solidFill>
                            <a:schemeClr val="bg1"/>
                          </a:solidFill>
                          <a:latin typeface="+mn-lt"/>
                          <a:cs typeface="Segoe UI" panose="020B0502040204020203" pitchFamily="34" charset="0"/>
                        </a:rPr>
                        <a:t> </a:t>
                      </a:r>
                      <a:r>
                        <a:rPr lang="en-US" sz="1200" dirty="0">
                          <a:solidFill>
                            <a:schemeClr val="bg1"/>
                          </a:solidFill>
                          <a:latin typeface="+mn-lt"/>
                          <a:cs typeface="Segoe UI" panose="020B0502040204020203" pitchFamily="34" charset="0"/>
                        </a:rPr>
                        <a:t>mindset</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10461060"/>
                  </a:ext>
                </a:extLst>
              </a:tr>
              <a:tr h="627760">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(do)</a:t>
                      </a:r>
                      <a:r>
                        <a:rPr lang="en-US" sz="1200" dirty="0">
                          <a:solidFill>
                            <a:schemeClr val="bg1"/>
                          </a:solidFill>
                          <a:latin typeface="+mn-lt"/>
                          <a:cs typeface="Segoe UI" panose="020B0502040204020203" pitchFamily="34" charset="0"/>
                        </a:rPr>
                        <a:t/>
                      </a:r>
                      <a:br>
                        <a:rPr lang="en-US" sz="12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Desired outcomes</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8125"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t>
                      </a:r>
                    </a:p>
                    <a:p>
                      <a:pPr marL="238125"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57088200"/>
                  </a:ext>
                </a:extLst>
              </a:tr>
              <a:tr h="1301662">
                <a:tc>
                  <a:txBody>
                    <a:bodyPr/>
                    <a:lstStyle/>
                    <a:p>
                      <a:pPr algn="r"/>
                      <a:r>
                        <a:rPr lang="en-US" sz="1200" b="0" kern="1200" dirty="0">
                          <a:solidFill>
                            <a:schemeClr val="tx1">
                              <a:lumMod val="85000"/>
                            </a:schemeClr>
                          </a:solidFill>
                          <a:latin typeface="+mn-lt"/>
                          <a:ea typeface="+mn-ea"/>
                          <a:cs typeface="Segoe UI" panose="020B0502040204020203" pitchFamily="34" charset="0"/>
                        </a:rPr>
                        <a:t>More information</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lumMod val="85000"/>
                            </a:schemeClr>
                          </a:solidFill>
                          <a:latin typeface="Segoe UI" panose="020B0502040204020203" pitchFamily="34" charset="0"/>
                          <a:ea typeface="+mn-ea"/>
                          <a:cs typeface="Segoe UI" panose="020B0502040204020203" pitchFamily="34" charset="0"/>
                        </a:rPr>
                        <a:t>Speaker notes may be provided in this deck – if they are, then please review for any</a:t>
                      </a: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additional </a:t>
                      </a:r>
                      <a:r>
                        <a:rPr lang="en-US" sz="1200" kern="1200" dirty="0">
                          <a:solidFill>
                            <a:schemeClr val="tx1">
                              <a:lumMod val="85000"/>
                            </a:schemeClr>
                          </a:solidFill>
                          <a:latin typeface="Segoe UI" panose="020B0502040204020203" pitchFamily="34" charset="0"/>
                          <a:ea typeface="+mn-ea"/>
                          <a:cs typeface="Segoe UI" panose="020B0502040204020203" pitchFamily="34" charset="0"/>
                        </a:rPr>
                        <a:t>presentation guidance. </a:t>
                      </a: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Animation guidance may also be included within the speaker notes where timing of animations are important to the slide delivery.</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lumMod val="85000"/>
                            </a:schemeClr>
                          </a:solidFill>
                          <a:latin typeface="Segoe UI" panose="020B0502040204020203" pitchFamily="34" charset="0"/>
                          <a:ea typeface="+mn-ea"/>
                          <a:cs typeface="Segoe UI" panose="020B0502040204020203" pitchFamily="34" charset="0"/>
                        </a:rPr>
                        <a:t>Much of</a:t>
                      </a: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this presentation is intended to get the customer thinking so it should be presented in a conversational style.</a:t>
                      </a: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Tailor customer stories to fit your needs; try to align to a customer story</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45594197"/>
                  </a:ext>
                </a:extLst>
              </a:tr>
            </a:tbl>
          </a:graphicData>
        </a:graphic>
      </p:graphicFrame>
      <p:sp>
        <p:nvSpPr>
          <p:cNvPr id="24" name="Title 1"/>
          <p:cNvSpPr txBox="1">
            <a:spLocks/>
          </p:cNvSpPr>
          <p:nvPr userDrawn="1"/>
        </p:nvSpPr>
        <p:spPr>
          <a:xfrm>
            <a:off x="78298" y="93678"/>
            <a:ext cx="9686487" cy="3719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3137" dirty="0">
                <a:latin typeface="+mn-lt"/>
                <a:cs typeface="Segoe UI" panose="020B0502040204020203" pitchFamily="34" charset="0"/>
              </a:rPr>
              <a:t>Presentation brief (HIDDEN)</a:t>
            </a:r>
            <a:endParaRPr lang="en-GB" sz="3137" dirty="0">
              <a:latin typeface="+mn-lt"/>
              <a:cs typeface="Segoe UI" panose="020B0502040204020203" pitchFamily="34" charset="0"/>
            </a:endParaRPr>
          </a:p>
        </p:txBody>
      </p:sp>
      <p:sp>
        <p:nvSpPr>
          <p:cNvPr id="25" name="Text Placeholder 6"/>
          <p:cNvSpPr>
            <a:spLocks noGrp="1"/>
          </p:cNvSpPr>
          <p:nvPr>
            <p:ph type="body" sz="quarter" idx="11" hasCustomPrompt="1"/>
          </p:nvPr>
        </p:nvSpPr>
        <p:spPr>
          <a:xfrm>
            <a:off x="1794046" y="701772"/>
            <a:ext cx="6624104" cy="257197"/>
          </a:xfrm>
          <a:prstGeom prst="rect">
            <a:avLst/>
          </a:prstGeom>
        </p:spPr>
        <p:txBody>
          <a:bodyPr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&lt;OFFERINGNAME&gt;</a:t>
            </a:r>
            <a:endParaRPr lang="en-US"/>
          </a:p>
        </p:txBody>
      </p:sp>
      <p:sp>
        <p:nvSpPr>
          <p:cNvPr id="26" name="Text Placeholder 6"/>
          <p:cNvSpPr>
            <a:spLocks noGrp="1"/>
          </p:cNvSpPr>
          <p:nvPr>
            <p:ph type="body" sz="quarter" idx="18" hasCustomPrompt="1"/>
          </p:nvPr>
        </p:nvSpPr>
        <p:spPr>
          <a:xfrm>
            <a:off x="1794046" y="1128921"/>
            <a:ext cx="621984" cy="267298"/>
          </a:xfrm>
          <a:prstGeom prst="rect">
            <a:avLst/>
          </a:prstGeom>
        </p:spPr>
        <p:txBody>
          <a:bodyPr rIns="0"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&lt;XX&gt;</a:t>
            </a:r>
            <a:endParaRPr lang="en-US"/>
          </a:p>
        </p:txBody>
      </p:sp>
      <p:sp>
        <p:nvSpPr>
          <p:cNvPr id="27" name="Text Placeholder 6"/>
          <p:cNvSpPr>
            <a:spLocks noGrp="1"/>
          </p:cNvSpPr>
          <p:nvPr>
            <p:ph type="body" sz="quarter" idx="20" hasCustomPrompt="1"/>
          </p:nvPr>
        </p:nvSpPr>
        <p:spPr>
          <a:xfrm>
            <a:off x="1785657" y="1557170"/>
            <a:ext cx="9807771" cy="288409"/>
          </a:xfrm>
          <a:prstGeom prst="rect">
            <a:avLst/>
          </a:prstGeom>
        </p:spPr>
        <p:txBody>
          <a:bodyPr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&lt;DECKAUDIENCE&gt;</a:t>
            </a:r>
            <a:endParaRPr lang="en-US"/>
          </a:p>
        </p:txBody>
      </p:sp>
      <p:sp>
        <p:nvSpPr>
          <p:cNvPr id="29" name="Text Placeholder 6"/>
          <p:cNvSpPr>
            <a:spLocks noGrp="1"/>
          </p:cNvSpPr>
          <p:nvPr>
            <p:ph type="body" sz="quarter" idx="24" hasCustomPrompt="1"/>
          </p:nvPr>
        </p:nvSpPr>
        <p:spPr>
          <a:xfrm>
            <a:off x="1992467" y="4947292"/>
            <a:ext cx="9570219" cy="16999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&lt;DESIREDOUTCOME1&gt;</a:t>
            </a:r>
            <a:endParaRPr lang="en-US"/>
          </a:p>
        </p:txBody>
      </p:sp>
      <p:sp>
        <p:nvSpPr>
          <p:cNvPr id="31" name="Text Placeholder 6"/>
          <p:cNvSpPr>
            <a:spLocks noGrp="1"/>
          </p:cNvSpPr>
          <p:nvPr>
            <p:ph type="body" sz="quarter" idx="25" hasCustomPrompt="1"/>
          </p:nvPr>
        </p:nvSpPr>
        <p:spPr>
          <a:xfrm>
            <a:off x="1994352" y="5166803"/>
            <a:ext cx="9568333" cy="17434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&lt;DESIREDOUTCOME2&gt;</a:t>
            </a:r>
            <a:endParaRPr lang="en-US"/>
          </a:p>
        </p:txBody>
      </p:sp>
      <p:sp>
        <p:nvSpPr>
          <p:cNvPr id="34" name="Text Placeholder 6"/>
          <p:cNvSpPr>
            <a:spLocks noGrp="1"/>
          </p:cNvSpPr>
          <p:nvPr>
            <p:ph type="body" sz="quarter" idx="26" hasCustomPrompt="1"/>
          </p:nvPr>
        </p:nvSpPr>
        <p:spPr>
          <a:xfrm>
            <a:off x="1992468" y="4101308"/>
            <a:ext cx="9563230" cy="17434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&lt;FEEL1&gt;</a:t>
            </a:r>
            <a:endParaRPr lang="en-US"/>
          </a:p>
        </p:txBody>
      </p:sp>
      <p:sp>
        <p:nvSpPr>
          <p:cNvPr id="35" name="Text Placeholder 6"/>
          <p:cNvSpPr>
            <a:spLocks noGrp="1"/>
          </p:cNvSpPr>
          <p:nvPr>
            <p:ph type="body" sz="quarter" idx="27" hasCustomPrompt="1"/>
          </p:nvPr>
        </p:nvSpPr>
        <p:spPr>
          <a:xfrm>
            <a:off x="1994354" y="4329209"/>
            <a:ext cx="9561341" cy="17869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&lt;FEEL2&gt;</a:t>
            </a:r>
            <a:endParaRPr lang="en-US"/>
          </a:p>
        </p:txBody>
      </p:sp>
      <p:sp>
        <p:nvSpPr>
          <p:cNvPr id="36" name="Text Placeholder 6"/>
          <p:cNvSpPr>
            <a:spLocks noGrp="1"/>
          </p:cNvSpPr>
          <p:nvPr>
            <p:ph type="body" sz="quarter" idx="28" hasCustomPrompt="1"/>
          </p:nvPr>
        </p:nvSpPr>
        <p:spPr>
          <a:xfrm>
            <a:off x="1992468" y="4549090"/>
            <a:ext cx="9563230" cy="17434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&lt;FEEL3&gt;</a:t>
            </a:r>
            <a:endParaRPr lang="en-US"/>
          </a:p>
        </p:txBody>
      </p:sp>
      <p:sp>
        <p:nvSpPr>
          <p:cNvPr id="37" name="Text Placeholder 6"/>
          <p:cNvSpPr>
            <a:spLocks noGrp="1"/>
          </p:cNvSpPr>
          <p:nvPr>
            <p:ph type="body" sz="quarter" idx="29" hasCustomPrompt="1"/>
          </p:nvPr>
        </p:nvSpPr>
        <p:spPr>
          <a:xfrm>
            <a:off x="1991068" y="3238481"/>
            <a:ext cx="9564627" cy="208452"/>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&lt;THINK1&gt;</a:t>
            </a:r>
            <a:endParaRPr lang="en-US"/>
          </a:p>
        </p:txBody>
      </p:sp>
      <p:sp>
        <p:nvSpPr>
          <p:cNvPr id="38" name="Text Placeholder 6"/>
          <p:cNvSpPr>
            <a:spLocks noGrp="1"/>
          </p:cNvSpPr>
          <p:nvPr>
            <p:ph type="body" sz="quarter" idx="30" hasCustomPrompt="1"/>
          </p:nvPr>
        </p:nvSpPr>
        <p:spPr>
          <a:xfrm>
            <a:off x="1992466" y="3488118"/>
            <a:ext cx="9564627" cy="16945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&lt;THINK2&gt;</a:t>
            </a:r>
            <a:endParaRPr lang="en-US"/>
          </a:p>
        </p:txBody>
      </p:sp>
      <p:sp>
        <p:nvSpPr>
          <p:cNvPr id="39" name="Text Placeholder 6"/>
          <p:cNvSpPr>
            <a:spLocks noGrp="1"/>
          </p:cNvSpPr>
          <p:nvPr>
            <p:ph type="body" sz="quarter" idx="31" hasCustomPrompt="1"/>
          </p:nvPr>
        </p:nvSpPr>
        <p:spPr>
          <a:xfrm>
            <a:off x="1991068" y="3699120"/>
            <a:ext cx="9564627" cy="16945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&lt;THINK3&gt;</a:t>
            </a:r>
            <a:endParaRPr lang="en-US"/>
          </a:p>
        </p:txBody>
      </p:sp>
      <p:sp>
        <p:nvSpPr>
          <p:cNvPr id="40" name="Text Placeholder 6"/>
          <p:cNvSpPr>
            <a:spLocks noGrp="1"/>
          </p:cNvSpPr>
          <p:nvPr>
            <p:ph type="body" sz="quarter" idx="32" hasCustomPrompt="1"/>
          </p:nvPr>
        </p:nvSpPr>
        <p:spPr>
          <a:xfrm>
            <a:off x="3635757" y="2103309"/>
            <a:ext cx="7861662" cy="13811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&lt;PURPOSE 1&gt;</a:t>
            </a:r>
            <a:endParaRPr lang="en-US"/>
          </a:p>
        </p:txBody>
      </p:sp>
      <p:sp>
        <p:nvSpPr>
          <p:cNvPr id="41" name="Text Placeholder 6"/>
          <p:cNvSpPr>
            <a:spLocks noGrp="1"/>
          </p:cNvSpPr>
          <p:nvPr>
            <p:ph type="body" sz="quarter" idx="33" hasCustomPrompt="1"/>
          </p:nvPr>
        </p:nvSpPr>
        <p:spPr>
          <a:xfrm>
            <a:off x="3863208" y="2277740"/>
            <a:ext cx="7650539" cy="146907"/>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&lt;PURPOSE 2&gt;</a:t>
            </a:r>
            <a:endParaRPr lang="en-US"/>
          </a:p>
        </p:txBody>
      </p:sp>
    </p:spTree>
    <p:extLst>
      <p:ext uri="{BB962C8B-B14F-4D97-AF65-F5344CB8AC3E}">
        <p14:creationId xmlns:p14="http://schemas.microsoft.com/office/powerpoint/2010/main" val="18692196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mn-lt"/>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mn-lt"/>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mn-lt"/>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mn-lt"/>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sz="4313">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235506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946891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2" name="Rectangle 1"/>
          <p:cNvSpPr/>
          <p:nvPr userDrawn="1"/>
        </p:nvSpPr>
        <p:spPr bwMode="auto">
          <a:xfrm>
            <a:off x="267682" y="2084172"/>
            <a:ext cx="6274974" cy="3586208"/>
          </a:xfrm>
          <a:prstGeom prst="rect">
            <a:avLst/>
          </a:prstGeom>
          <a:solidFill>
            <a:schemeClr val="accent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bg1"/>
              </a:soli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7"/>
            <a:ext cx="6276530" cy="651821"/>
          </a:xfrm>
        </p:spPr>
        <p:txBody>
          <a:bodyPr wrap="square" lIns="164592" tIns="109728" rIns="164592" bIns="109728">
            <a:spAutoFit/>
          </a:bodyPr>
          <a:lstStyle>
            <a:lvl1pPr marL="0" indent="0">
              <a:spcBef>
                <a:spcPts val="0"/>
              </a:spcBef>
              <a:buNone/>
              <a:defRPr sz="3137">
                <a:solidFill>
                  <a:schemeClr val="bg1"/>
                </a:solidFill>
                <a:latin typeface="+mn-lt"/>
              </a:defRPr>
            </a:lvl1pPr>
          </a:lstStyle>
          <a:p>
            <a:pPr lvl="0"/>
            <a:r>
              <a:rPr lang="en-US"/>
              <a:t>Speaker name</a:t>
            </a:r>
          </a:p>
        </p:txBody>
      </p:sp>
      <p:pic>
        <p:nvPicPr>
          <p:cNvPr id="15" name="Picture 14"/>
          <p:cNvPicPr>
            <a:picLocks noChangeAspect="1"/>
          </p:cNvPicPr>
          <p:nvPr userDrawn="1"/>
        </p:nvPicPr>
        <p:blipFill>
          <a:blip r:embed="rId2"/>
          <a:stretch>
            <a:fillRect/>
          </a:stretch>
        </p:blipFill>
        <p:spPr bwMode="black">
          <a:xfrm>
            <a:off x="459409" y="6087742"/>
            <a:ext cx="1402777" cy="304828"/>
          </a:xfrm>
          <a:prstGeom prst="rect">
            <a:avLst/>
          </a:prstGeom>
        </p:spPr>
      </p:pic>
      <p:sp>
        <p:nvSpPr>
          <p:cNvPr id="8" name="Text Placeholder 2">
            <a:extLst>
              <a:ext uri="{FF2B5EF4-FFF2-40B4-BE49-F238E27FC236}">
                <a16:creationId xmlns="" xmlns:a16="http://schemas.microsoft.com/office/drawing/2014/main" id="{C4D7CFFE-EDA9-4737-92C0-1ED42AD6CE3E}"/>
              </a:ext>
            </a:extLst>
          </p:cNvPr>
          <p:cNvSpPr txBox="1">
            <a:spLocks/>
          </p:cNvSpPr>
          <p:nvPr userDrawn="1"/>
        </p:nvSpPr>
        <p:spPr bwMode="auto">
          <a:xfrm>
            <a:off x="285297" y="354279"/>
            <a:ext cx="3190020" cy="527425"/>
          </a:xfrm>
          <a:prstGeom prst="rect">
            <a:avLst/>
          </a:prstGeom>
        </p:spPr>
        <p:txBody>
          <a:bodyPr vert="horz" wrap="square" lIns="140609" tIns="105456" rIns="140609" bIns="105456"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61" b="0" dirty="0">
                <a:solidFill>
                  <a:schemeClr val="bg1"/>
                </a:solidFill>
                <a:latin typeface="Segoe UI Semibold" panose="020B0702040204020203" pitchFamily="34" charset="0"/>
                <a:cs typeface="Segoe UI Semibold" panose="020B0702040204020203" pitchFamily="34" charset="0"/>
              </a:rPr>
              <a:t>Microsoft Services</a:t>
            </a:r>
          </a:p>
        </p:txBody>
      </p:sp>
    </p:spTree>
    <p:extLst>
      <p:ext uri="{BB962C8B-B14F-4D97-AF65-F5344CB8AC3E}">
        <p14:creationId xmlns:p14="http://schemas.microsoft.com/office/powerpoint/2010/main" val="122924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283415962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803569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19602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06987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0" y="1189177"/>
            <a:ext cx="11655078" cy="2013052"/>
          </a:xfrm>
        </p:spPr>
        <p:txBody>
          <a:bodyPr>
            <a:spAutoFit/>
          </a:bodyPr>
          <a:lstStyle>
            <a:lvl1pPr marL="0" indent="0">
              <a:buNone/>
              <a:defRPr>
                <a:solidFill>
                  <a:schemeClr val="tx1"/>
                </a:solidFill>
              </a:defRPr>
            </a:lvl1pPr>
            <a:lvl2pPr marL="224097" indent="0">
              <a:buNone/>
              <a:defRPr>
                <a:solidFill>
                  <a:schemeClr val="tx1"/>
                </a:solidFill>
              </a:defRPr>
            </a:lvl2pPr>
            <a:lvl3pPr marL="448193" indent="0">
              <a:buNone/>
              <a:defRPr>
                <a:solidFill>
                  <a:schemeClr val="tx1"/>
                </a:solidFill>
              </a:defRPr>
            </a:lvl3pPr>
            <a:lvl4pPr marL="672290" indent="0">
              <a:buNone/>
              <a:defRPr>
                <a:solidFill>
                  <a:schemeClr val="tx1"/>
                </a:solidFill>
              </a:defRPr>
            </a:lvl4pPr>
            <a:lvl5pPr marL="896386"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360623"/>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269303" y="1187644"/>
            <a:ext cx="11655078" cy="20130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602813"/>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solidFill>
                  <a:schemeClr val="tx1"/>
                </a:solidFill>
                <a:latin typeface="+mn-lt"/>
              </a:defRPr>
            </a:lvl1pPr>
            <a:lvl2pPr marL="250553" indent="0">
              <a:buFont typeface="Wingdings" panose="05000000000000000000" pitchFamily="2" charset="2"/>
              <a:buNone/>
              <a:defRPr sz="2353" b="0">
                <a:solidFill>
                  <a:schemeClr val="tx1"/>
                </a:solidFill>
              </a:defRPr>
            </a:lvl2pPr>
            <a:lvl3pPr marL="441968" indent="0">
              <a:buFont typeface="Wingdings" panose="05000000000000000000" pitchFamily="2" charset="2"/>
              <a:buNone/>
              <a:tabLst/>
              <a:defRPr sz="2157" b="0">
                <a:solidFill>
                  <a:schemeClr val="tx1"/>
                </a:solidFill>
              </a:defRPr>
            </a:lvl3pPr>
            <a:lvl4pPr marL="639608" indent="0">
              <a:buFont typeface="Wingdings" panose="05000000000000000000" pitchFamily="2" charset="2"/>
              <a:buNone/>
              <a:defRPr sz="2157" b="0">
                <a:solidFill>
                  <a:schemeClr val="tx1"/>
                </a:solidFill>
              </a:defRPr>
            </a:lvl4pPr>
            <a:lvl5pPr marL="837250" indent="0">
              <a:buFont typeface="Wingdings" panose="05000000000000000000" pitchFamily="2" charset="2"/>
              <a:buNone/>
              <a:tabLst/>
              <a:defRPr sz="2157"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14153"/>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solidFill>
                  <a:schemeClr val="tx1"/>
                </a:solidFill>
                <a:latin typeface="+mn-lt"/>
                <a:ea typeface="+mn-ea"/>
                <a:cs typeface="+mn-cs"/>
              </a:defRPr>
            </a:lvl1pPr>
            <a:lvl2pPr marL="250553" indent="0">
              <a:buFont typeface="Arial" panose="020B0604020202020204" pitchFamily="34" charset="0"/>
              <a:buNone/>
              <a:defRPr lang="en-US" sz="2353" b="0" kern="1200" spc="0" baseline="0" dirty="0">
                <a:solidFill>
                  <a:schemeClr val="tx1"/>
                </a:solidFill>
                <a:latin typeface="+mn-lt"/>
                <a:ea typeface="+mn-ea"/>
                <a:cs typeface="+mn-cs"/>
              </a:defRPr>
            </a:lvl2pPr>
            <a:lvl3pPr marL="441968" indent="0">
              <a:buFont typeface="Arial" panose="020B0604020202020204" pitchFamily="34" charset="0"/>
              <a:buNone/>
              <a:tabLst/>
              <a:defRPr lang="en-US" sz="2157" b="0" kern="1200" spc="0" baseline="0" dirty="0">
                <a:solidFill>
                  <a:schemeClr val="tx1"/>
                </a:solidFill>
                <a:latin typeface="+mn-lt"/>
                <a:ea typeface="+mn-ea"/>
                <a:cs typeface="+mn-cs"/>
              </a:defRPr>
            </a:lvl3pPr>
            <a:lvl4pPr marL="639608" indent="0">
              <a:buFont typeface="Arial" panose="020B0604020202020204" pitchFamily="34" charset="0"/>
              <a:buNone/>
              <a:defRPr lang="en-US" sz="2157" b="0" kern="1200" spc="0" baseline="0" dirty="0">
                <a:solidFill>
                  <a:schemeClr val="tx1"/>
                </a:solidFill>
                <a:latin typeface="+mn-lt"/>
                <a:ea typeface="+mn-ea"/>
                <a:cs typeface="+mn-cs"/>
              </a:defRPr>
            </a:lvl4pPr>
            <a:lvl5pPr marL="837250" indent="0">
              <a:buFont typeface="Arial" panose="020B0604020202020204" pitchFamily="34" charset="0"/>
              <a:buNone/>
              <a:tabLst/>
              <a:defRPr lang="en-US" sz="2157" b="0" kern="1200" spc="0" baseline="0" dirty="0">
                <a:solidFill>
                  <a:schemeClr val="tx1"/>
                </a:soli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938077894"/>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solidFill>
                  <a:schemeClr val="tx1"/>
                </a:solidFill>
                <a:latin typeface="+mn-lt"/>
              </a:defRPr>
            </a:lvl1pPr>
            <a:lvl2pPr marL="418625" indent="-168072">
              <a:buFont typeface="Wingdings" panose="05000000000000000000" pitchFamily="2" charset="2"/>
              <a:buChar char=""/>
              <a:defRPr sz="2353" b="0">
                <a:solidFill>
                  <a:schemeClr val="tx1"/>
                </a:solidFill>
              </a:defRPr>
            </a:lvl2pPr>
            <a:lvl3pPr marL="627160" indent="-185191">
              <a:buFont typeface="Wingdings" panose="05000000000000000000" pitchFamily="2" charset="2"/>
              <a:buChar char=""/>
              <a:tabLst/>
              <a:defRPr sz="2157" b="0">
                <a:solidFill>
                  <a:schemeClr val="tx1"/>
                </a:solidFill>
              </a:defRPr>
            </a:lvl3pPr>
            <a:lvl4pPr marL="812350" indent="-172742">
              <a:buFont typeface="Wingdings" panose="05000000000000000000" pitchFamily="2" charset="2"/>
              <a:buChar char=""/>
              <a:defRPr sz="2157" b="0">
                <a:solidFill>
                  <a:schemeClr val="tx1"/>
                </a:solidFill>
              </a:defRPr>
            </a:lvl4pPr>
            <a:lvl5pPr marL="1003766" indent="-166517">
              <a:buFont typeface="Wingdings" panose="05000000000000000000" pitchFamily="2" charset="2"/>
              <a:buChar char=""/>
              <a:tabLst/>
              <a:defRPr sz="2157"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14153"/>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solidFill>
                  <a:schemeClr val="tx1"/>
                </a:solidFill>
                <a:latin typeface="+mn-lt"/>
                <a:ea typeface="+mn-ea"/>
                <a:cs typeface="+mn-cs"/>
              </a:defRPr>
            </a:lvl1pPr>
            <a:lvl2pPr marL="586698" indent="-336145">
              <a:defRPr lang="en-US" sz="2353" b="0" kern="1200" spc="0" baseline="0" dirty="0">
                <a:solidFill>
                  <a:schemeClr val="tx1"/>
                </a:solidFill>
                <a:latin typeface="+mn-lt"/>
                <a:ea typeface="+mn-ea"/>
                <a:cs typeface="+mn-cs"/>
              </a:defRPr>
            </a:lvl2pPr>
            <a:lvl3pPr marL="778113" indent="-336145">
              <a:tabLst/>
              <a:defRPr lang="en-US" sz="2157" b="0" kern="1200" spc="0" baseline="0" dirty="0">
                <a:solidFill>
                  <a:schemeClr val="tx1"/>
                </a:solidFill>
                <a:latin typeface="+mn-lt"/>
                <a:ea typeface="+mn-ea"/>
                <a:cs typeface="+mn-cs"/>
              </a:defRPr>
            </a:lvl3pPr>
            <a:lvl4pPr marL="975753" indent="-336145">
              <a:defRPr lang="en-US" sz="2157" b="0" kern="1200" spc="0" baseline="0" dirty="0">
                <a:solidFill>
                  <a:schemeClr val="tx1"/>
                </a:solidFill>
                <a:latin typeface="+mn-lt"/>
                <a:ea typeface="+mn-ea"/>
                <a:cs typeface="+mn-cs"/>
              </a:defRPr>
            </a:lvl4pPr>
            <a:lvl5pPr marL="1173395" indent="-336145">
              <a:tabLst/>
              <a:defRPr lang="en-US" sz="2157" b="0" kern="1200" spc="0" baseline="0" dirty="0">
                <a:solidFill>
                  <a:schemeClr val="tx1"/>
                </a:soli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97113781"/>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901641495"/>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751834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316646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610063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545458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85873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213094963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37950"/>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098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026645"/>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300454"/>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475390"/>
            <a:ext cx="1424426" cy="304828"/>
          </a:xfrm>
          <a:prstGeom prst="rect">
            <a:avLst/>
          </a:prstGeom>
        </p:spPr>
      </p:pic>
    </p:spTree>
    <p:extLst>
      <p:ext uri="{BB962C8B-B14F-4D97-AF65-F5344CB8AC3E}">
        <p14:creationId xmlns:p14="http://schemas.microsoft.com/office/powerpoint/2010/main" val="16534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Section Title Photo 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5907231-CCF5-4B45-8926-5FC8FEC4AEFA}"/>
              </a:ext>
            </a:extLst>
          </p:cNvPr>
          <p:cNvSpPr/>
          <p:nvPr userDrawn="1"/>
        </p:nvSpPr>
        <p:spPr bwMode="auto">
          <a:xfrm>
            <a:off x="0" y="3801597"/>
            <a:ext cx="12192000" cy="198329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678903" tIns="140609" rIns="175761" bIns="140609" numCol="1" spcCol="0" rtlCol="0" fromWordArt="0" anchor="ctr" anchorCtr="0" forceAA="0" compatLnSpc="1">
            <a:prstTxWarp prst="textNoShape">
              <a:avLst/>
            </a:prstTxWarp>
            <a:noAutofit/>
          </a:bodyPr>
          <a:lstStyle/>
          <a:p>
            <a:pPr marL="0" marR="0" lvl="0" indent="0" algn="l" defTabSz="896094" rtl="0" eaLnBrk="1" fontAlgn="base" latinLnBrk="0" hangingPunct="1">
              <a:lnSpc>
                <a:spcPct val="100000"/>
              </a:lnSpc>
              <a:spcBef>
                <a:spcPct val="0"/>
              </a:spcBef>
              <a:spcAft>
                <a:spcPct val="0"/>
              </a:spcAft>
              <a:buClrTx/>
              <a:buSzTx/>
              <a:buFontTx/>
              <a:buNone/>
              <a:tabLst/>
              <a:defRPr/>
            </a:pPr>
            <a:endParaRPr kumimoji="0" lang="en-US" sz="2691" b="0" i="0" u="none" strike="noStrike" kern="1200" cap="none" spc="0" normalizeH="0" baseline="0" noProof="0" dirty="0">
              <a:ln>
                <a:noFill/>
              </a:ln>
              <a:gradFill>
                <a:gsLst>
                  <a:gs pos="18898">
                    <a:srgbClr val="FFFFFF"/>
                  </a:gs>
                  <a:gs pos="37000">
                    <a:srgbClr val="FFFFFF"/>
                  </a:gs>
                </a:gsLst>
                <a:lin ang="5400000" scaled="1"/>
              </a:gradFill>
              <a:effectLst/>
              <a:uLnTx/>
              <a:uFillTx/>
              <a:latin typeface="Segoe UI"/>
              <a:ea typeface="Segoe UI" pitchFamily="34" charset="0"/>
              <a:cs typeface="Segoe UI" pitchFamily="34" charset="0"/>
            </a:endParaRPr>
          </a:p>
        </p:txBody>
      </p:sp>
      <p:sp>
        <p:nvSpPr>
          <p:cNvPr id="9" name="Title 1">
            <a:extLst>
              <a:ext uri="{FF2B5EF4-FFF2-40B4-BE49-F238E27FC236}">
                <a16:creationId xmlns="" xmlns:a16="http://schemas.microsoft.com/office/drawing/2014/main" id="{861EFE41-A4B5-4E9D-AA1A-0BA2C7D0933B}"/>
              </a:ext>
            </a:extLst>
          </p:cNvPr>
          <p:cNvSpPr>
            <a:spLocks noGrp="1"/>
          </p:cNvSpPr>
          <p:nvPr>
            <p:ph type="title" hasCustomPrompt="1"/>
          </p:nvPr>
        </p:nvSpPr>
        <p:spPr>
          <a:xfrm>
            <a:off x="149405" y="3801596"/>
            <a:ext cx="11778956" cy="1983293"/>
          </a:xfrm>
          <a:noFill/>
        </p:spPr>
        <p:txBody>
          <a:bodyPr tIns="91440" bIns="91440" anchor="ctr" anchorCtr="0">
            <a:noAutofit/>
          </a:bodyPr>
          <a:lstStyle>
            <a:lvl1pPr>
              <a:defRPr sz="6919" spc="-96"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489768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userDrawn="1">
  <p:cSld name="SERVICES1">
    <p:spTree>
      <p:nvGrpSpPr>
        <p:cNvPr id="1" name=""/>
        <p:cNvGrpSpPr/>
        <p:nvPr/>
      </p:nvGrpSpPr>
      <p:grpSpPr>
        <a:xfrm>
          <a:off x="0" y="0"/>
          <a:ext cx="0" cy="0"/>
          <a:chOff x="0" y="0"/>
          <a:chExt cx="0" cy="0"/>
        </a:xfrm>
      </p:grpSpPr>
      <p:sp>
        <p:nvSpPr>
          <p:cNvPr id="52" name="Title 9"/>
          <p:cNvSpPr txBox="1">
            <a:spLocks/>
          </p:cNvSpPr>
          <p:nvPr userDrawn="1"/>
        </p:nvSpPr>
        <p:spPr>
          <a:xfrm>
            <a:off x="269171" y="289513"/>
            <a:ext cx="11807038" cy="899665"/>
          </a:xfrm>
          <a:prstGeom prst="rect">
            <a:avLst/>
          </a:prstGeom>
        </p:spPr>
        <p:txBody>
          <a:bodyPr vert="horz" wrap="square" lIns="146284" tIns="91427" rIns="146284" bIns="91427" rtlCol="0" anchor="t">
            <a:noAutofit/>
          </a:bodyPr>
          <a:lst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3917"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Who we are: Microsoft Services by the numbers</a:t>
            </a:r>
          </a:p>
        </p:txBody>
      </p:sp>
      <p:grpSp>
        <p:nvGrpSpPr>
          <p:cNvPr id="53" name="Group 52"/>
          <p:cNvGrpSpPr/>
          <p:nvPr userDrawn="1"/>
        </p:nvGrpSpPr>
        <p:grpSpPr>
          <a:xfrm>
            <a:off x="2710473" y="4126780"/>
            <a:ext cx="4288501" cy="1972946"/>
            <a:chOff x="2032662" y="3095367"/>
            <a:chExt cx="3218127" cy="1480515"/>
          </a:xfrm>
        </p:grpSpPr>
        <p:sp>
          <p:nvSpPr>
            <p:cNvPr id="54" name="TextBox 53"/>
            <p:cNvSpPr txBox="1"/>
            <p:nvPr/>
          </p:nvSpPr>
          <p:spPr>
            <a:xfrm>
              <a:off x="3507115" y="3149283"/>
              <a:ext cx="1743674" cy="1375091"/>
            </a:xfrm>
            <a:prstGeom prst="rect">
              <a:avLst/>
            </a:prstGeom>
            <a:noFill/>
          </p:spPr>
          <p:txBody>
            <a:bodyPr wrap="square" rtlCol="0">
              <a:spAutoFit/>
            </a:bodyPr>
            <a:lstStyle/>
            <a:p>
              <a:pPr marL="0" marR="0" lvl="0" indent="0" defTabSz="609081" eaLnBrk="1" fontAlgn="auto" latinLnBrk="0" hangingPunct="1">
                <a:lnSpc>
                  <a:spcPct val="80000"/>
                </a:lnSpc>
                <a:spcBef>
                  <a:spcPts val="0"/>
                </a:spcBef>
                <a:spcAft>
                  <a:spcPts val="0"/>
                </a:spcAft>
                <a:buClrTx/>
                <a:buSzTx/>
                <a:buFontTx/>
                <a:buNone/>
                <a:tabLst/>
                <a:defRPr/>
              </a:pPr>
              <a:r>
                <a:rPr kumimoji="0" lang="en-US" sz="3730" b="0" i="0" u="none" strike="noStrike" kern="0" cap="none" spc="0" normalizeH="0" baseline="0" noProof="0" dirty="0">
                  <a:ln>
                    <a:noFill/>
                  </a:ln>
                  <a:gradFill>
                    <a:gsLst>
                      <a:gs pos="0">
                        <a:srgbClr val="8E8E8E"/>
                      </a:gs>
                      <a:gs pos="100000">
                        <a:srgbClr val="8E8E8E"/>
                      </a:gs>
                    </a:gsLst>
                    <a:lin ang="0" scaled="0"/>
                  </a:gradFill>
                  <a:effectLst/>
                  <a:uLnTx/>
                  <a:uFillTx/>
                  <a:latin typeface="Segoe UI Light" panose="020B0502040204020203" pitchFamily="34" charset="0"/>
                  <a:cs typeface="Segoe UI Light" panose="020B0502040204020203" pitchFamily="34" charset="0"/>
                </a:rPr>
                <a:t>of the Fortune </a:t>
              </a:r>
              <a:r>
                <a:rPr kumimoji="0" lang="en-US" sz="6394" b="0" i="0" u="none" strike="noStrike" kern="0" cap="none" spc="0" normalizeH="0" baseline="0" noProof="0" dirty="0">
                  <a:ln>
                    <a:noFill/>
                  </a:ln>
                  <a:gradFill>
                    <a:gsLst>
                      <a:gs pos="0">
                        <a:srgbClr val="0072C6"/>
                      </a:gs>
                      <a:gs pos="100000">
                        <a:srgbClr val="0072C6"/>
                      </a:gs>
                    </a:gsLst>
                  </a:gradFill>
                  <a:effectLst/>
                  <a:uLnTx/>
                  <a:uFillTx/>
                  <a:latin typeface="Segoe UI"/>
                </a:rPr>
                <a:t>1,000</a:t>
              </a:r>
            </a:p>
          </p:txBody>
        </p:sp>
        <p:grpSp>
          <p:nvGrpSpPr>
            <p:cNvPr id="55" name="Group 54"/>
            <p:cNvGrpSpPr/>
            <p:nvPr/>
          </p:nvGrpSpPr>
          <p:grpSpPr>
            <a:xfrm>
              <a:off x="2032662" y="3095367"/>
              <a:ext cx="1793679" cy="1480515"/>
              <a:chOff x="152158" y="4266316"/>
              <a:chExt cx="1957236" cy="2030332"/>
            </a:xfrm>
          </p:grpSpPr>
          <p:graphicFrame>
            <p:nvGraphicFramePr>
              <p:cNvPr id="56" name="Chart 55"/>
              <p:cNvGraphicFramePr/>
              <p:nvPr>
                <p:extLst/>
              </p:nvPr>
            </p:nvGraphicFramePr>
            <p:xfrm>
              <a:off x="152158" y="4266316"/>
              <a:ext cx="1957236" cy="2030332"/>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p:cNvSpPr txBox="1"/>
              <p:nvPr/>
            </p:nvSpPr>
            <p:spPr>
              <a:xfrm>
                <a:off x="746420" y="4892753"/>
                <a:ext cx="890406" cy="697645"/>
              </a:xfrm>
              <a:prstGeom prst="rect">
                <a:avLst/>
              </a:prstGeom>
              <a:noFill/>
            </p:spPr>
            <p:txBody>
              <a:bodyPr wrap="square" rtlCol="0">
                <a:spAutoFit/>
              </a:bodyPr>
              <a:lstStyle/>
              <a:p>
                <a:pPr marL="0" marR="0" lvl="0" indent="0" defTabSz="812068" eaLnBrk="1" fontAlgn="auto" latinLnBrk="0" hangingPunct="1">
                  <a:lnSpc>
                    <a:spcPct val="100000"/>
                  </a:lnSpc>
                  <a:spcBef>
                    <a:spcPts val="0"/>
                  </a:spcBef>
                  <a:spcAft>
                    <a:spcPts val="0"/>
                  </a:spcAft>
                  <a:buClrTx/>
                  <a:buSzTx/>
                  <a:buFontTx/>
                  <a:buNone/>
                  <a:tabLst/>
                  <a:defRPr/>
                </a:pPr>
                <a:r>
                  <a:rPr kumimoji="0" lang="en-US" sz="3730" b="0" i="0" u="none" strike="noStrike" kern="0" cap="none" spc="0" normalizeH="0" baseline="0" noProof="0" dirty="0">
                    <a:ln>
                      <a:noFill/>
                    </a:ln>
                    <a:gradFill>
                      <a:gsLst>
                        <a:gs pos="0">
                          <a:srgbClr val="0072C6"/>
                        </a:gs>
                        <a:gs pos="100000">
                          <a:srgbClr val="0072C6"/>
                        </a:gs>
                      </a:gsLst>
                      <a:lin ang="0" scaled="0"/>
                    </a:gradFill>
                    <a:effectLst/>
                    <a:uLnTx/>
                    <a:uFillTx/>
                    <a:latin typeface="Segoe UI"/>
                  </a:rPr>
                  <a:t>75</a:t>
                </a:r>
                <a:r>
                  <a:rPr kumimoji="0" lang="en-US" sz="2399" b="0" i="0" u="none" strike="noStrike" kern="0" cap="none" spc="0" normalizeH="0" baseline="0" noProof="0" dirty="0">
                    <a:ln>
                      <a:noFill/>
                    </a:ln>
                    <a:gradFill>
                      <a:gsLst>
                        <a:gs pos="0">
                          <a:srgbClr val="0072C6"/>
                        </a:gs>
                        <a:gs pos="100000">
                          <a:srgbClr val="0072C6"/>
                        </a:gs>
                      </a:gsLst>
                      <a:lin ang="0" scaled="0"/>
                    </a:gradFill>
                    <a:effectLst/>
                    <a:uLnTx/>
                    <a:uFillTx/>
                    <a:latin typeface="Segoe UI"/>
                  </a:rPr>
                  <a:t>%</a:t>
                </a:r>
                <a:endParaRPr kumimoji="0" lang="en-US" sz="3730" b="0" i="0" u="none" strike="noStrike" kern="0" cap="none" spc="0" normalizeH="0" baseline="0" noProof="0" dirty="0">
                  <a:ln>
                    <a:noFill/>
                  </a:ln>
                  <a:gradFill>
                    <a:gsLst>
                      <a:gs pos="0">
                        <a:srgbClr val="0072C6"/>
                      </a:gs>
                      <a:gs pos="100000">
                        <a:srgbClr val="0072C6"/>
                      </a:gs>
                    </a:gsLst>
                    <a:lin ang="0" scaled="0"/>
                  </a:gradFill>
                  <a:effectLst/>
                  <a:uLnTx/>
                  <a:uFillTx/>
                  <a:latin typeface="Segoe UI"/>
                </a:endParaRPr>
              </a:p>
            </p:txBody>
          </p:sp>
        </p:grpSp>
      </p:grpSp>
      <p:grpSp>
        <p:nvGrpSpPr>
          <p:cNvPr id="58" name="Group 57"/>
          <p:cNvGrpSpPr/>
          <p:nvPr userDrawn="1"/>
        </p:nvGrpSpPr>
        <p:grpSpPr>
          <a:xfrm>
            <a:off x="7280037" y="4210932"/>
            <a:ext cx="4907065" cy="1765740"/>
            <a:chOff x="5461699" y="3158516"/>
            <a:chExt cx="3682301" cy="1325025"/>
          </a:xfrm>
        </p:grpSpPr>
        <p:pic>
          <p:nvPicPr>
            <p:cNvPr id="59" name="Picture 5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61699" y="3188073"/>
              <a:ext cx="1070564" cy="1295102"/>
            </a:xfrm>
            <a:prstGeom prst="rect">
              <a:avLst/>
            </a:prstGeom>
          </p:spPr>
        </p:pic>
        <p:sp>
          <p:nvSpPr>
            <p:cNvPr id="60" name="TextBox 59"/>
            <p:cNvSpPr txBox="1"/>
            <p:nvPr/>
          </p:nvSpPr>
          <p:spPr>
            <a:xfrm>
              <a:off x="6519763" y="3158516"/>
              <a:ext cx="2624237" cy="1325025"/>
            </a:xfrm>
            <a:prstGeom prst="rect">
              <a:avLst/>
            </a:prstGeom>
            <a:noFill/>
          </p:spPr>
          <p:txBody>
            <a:bodyPr wrap="square" rtlCol="0">
              <a:spAutoFit/>
            </a:bodyPr>
            <a:lstStyle/>
            <a:p>
              <a:pPr defTabSz="609081"/>
              <a:r>
                <a:rPr lang="en-US" sz="3730" dirty="0">
                  <a:gradFill>
                    <a:gsLst>
                      <a:gs pos="0">
                        <a:srgbClr val="0072C6"/>
                      </a:gs>
                      <a:gs pos="100000">
                        <a:srgbClr val="0072C6"/>
                      </a:gs>
                    </a:gsLst>
                  </a:gradFill>
                  <a:latin typeface="Segoe UI"/>
                </a:rPr>
                <a:t>16,200</a:t>
              </a:r>
              <a:endParaRPr lang="en-US" sz="2130" dirty="0">
                <a:gradFill>
                  <a:gsLst>
                    <a:gs pos="0">
                      <a:srgbClr val="0072C6"/>
                    </a:gs>
                    <a:gs pos="100000">
                      <a:srgbClr val="0072C6"/>
                    </a:gs>
                  </a:gsLst>
                </a:gradFill>
                <a:latin typeface="Segoe UI"/>
              </a:endParaRPr>
            </a:p>
            <a:p>
              <a:pPr defTabSz="609081"/>
              <a:r>
                <a:rPr lang="en-US" sz="1600" dirty="0">
                  <a:gradFill>
                    <a:gsLst>
                      <a:gs pos="0">
                        <a:srgbClr val="8E8E8E"/>
                      </a:gs>
                      <a:gs pos="100000">
                        <a:srgbClr val="8E8E8E"/>
                      </a:gs>
                    </a:gsLst>
                    <a:lin ang="0" scaled="0"/>
                  </a:gradFill>
                  <a:latin typeface="Segoe UI"/>
                </a:rPr>
                <a:t>Enterprise Services</a:t>
              </a:r>
              <a:endParaRPr lang="en-US" sz="2130" dirty="0">
                <a:gradFill>
                  <a:gsLst>
                    <a:gs pos="0">
                      <a:srgbClr val="8E8E8E"/>
                    </a:gs>
                    <a:gs pos="100000">
                      <a:srgbClr val="8E8E8E"/>
                    </a:gs>
                  </a:gsLst>
                  <a:lin ang="0" scaled="0"/>
                </a:gradFill>
                <a:latin typeface="Segoe UI"/>
              </a:endParaRPr>
            </a:p>
            <a:p>
              <a:pPr defTabSz="609081"/>
              <a:r>
                <a:rPr lang="en-US" sz="3730" dirty="0">
                  <a:gradFill>
                    <a:gsLst>
                      <a:gs pos="0">
                        <a:srgbClr val="0072C6"/>
                      </a:gs>
                      <a:gs pos="100000">
                        <a:srgbClr val="0072C6"/>
                      </a:gs>
                    </a:gsLst>
                  </a:gradFill>
                  <a:latin typeface="Segoe UI"/>
                </a:rPr>
                <a:t>6,400</a:t>
              </a:r>
            </a:p>
            <a:p>
              <a:pPr defTabSz="609081"/>
              <a:r>
                <a:rPr lang="en-US" sz="1600" dirty="0">
                  <a:gradFill>
                    <a:gsLst>
                      <a:gs pos="0">
                        <a:srgbClr val="8E8E8E"/>
                      </a:gs>
                      <a:gs pos="100000">
                        <a:srgbClr val="8E8E8E"/>
                      </a:gs>
                    </a:gsLst>
                  </a:gradFill>
                  <a:latin typeface="Segoe UI"/>
                </a:rPr>
                <a:t>Customer Service and Support</a:t>
              </a:r>
            </a:p>
          </p:txBody>
        </p:sp>
      </p:grpSp>
      <p:grpSp>
        <p:nvGrpSpPr>
          <p:cNvPr id="61" name="Group 60"/>
          <p:cNvGrpSpPr/>
          <p:nvPr userDrawn="1"/>
        </p:nvGrpSpPr>
        <p:grpSpPr>
          <a:xfrm>
            <a:off x="1730" y="1141969"/>
            <a:ext cx="12277570" cy="2926862"/>
            <a:chOff x="0" y="855542"/>
            <a:chExt cx="9213190" cy="2196339"/>
          </a:xfrm>
        </p:grpSpPr>
        <p:sp>
          <p:nvSpPr>
            <p:cNvPr id="62" name="Rectangle 61"/>
            <p:cNvSpPr/>
            <p:nvPr/>
          </p:nvSpPr>
          <p:spPr>
            <a:xfrm>
              <a:off x="0" y="966866"/>
              <a:ext cx="9144001" cy="2085015"/>
            </a:xfrm>
            <a:prstGeom prst="rect">
              <a:avLst/>
            </a:prstGeom>
            <a:solidFill>
              <a:srgbClr val="002050"/>
            </a:solidFill>
            <a:ln w="9525" cap="flat" cmpd="sng" algn="ctr">
              <a:noFill/>
              <a:prstDash val="solid"/>
            </a:ln>
            <a:effectLst/>
          </p:spPr>
          <p:txBody>
            <a:bodyPr lIns="0" tIns="0" rIns="3168197" bIns="365561" rtlCol="0" anchor="ct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3199"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A Worldwide Footprint</a:t>
              </a:r>
            </a:p>
          </p:txBody>
        </p:sp>
        <p:grpSp>
          <p:nvGrpSpPr>
            <p:cNvPr id="63" name="Group 62"/>
            <p:cNvGrpSpPr/>
            <p:nvPr/>
          </p:nvGrpSpPr>
          <p:grpSpPr>
            <a:xfrm>
              <a:off x="5202241" y="855542"/>
              <a:ext cx="4010949" cy="2182010"/>
              <a:chOff x="4371052" y="1123950"/>
              <a:chExt cx="4010949" cy="2182009"/>
            </a:xfrm>
          </p:grpSpPr>
          <p:sp>
            <p:nvSpPr>
              <p:cNvPr id="72" name="Rectangle 71"/>
              <p:cNvSpPr/>
              <p:nvPr/>
            </p:nvSpPr>
            <p:spPr>
              <a:xfrm>
                <a:off x="4417799" y="1233809"/>
                <a:ext cx="3886199" cy="2072150"/>
              </a:xfrm>
              <a:prstGeom prst="rect">
                <a:avLst/>
              </a:prstGeom>
              <a:blipFill dpi="0" rotWithShape="1">
                <a:blip r:embed="rId4">
                  <a:alphaModFix amt="19000"/>
                  <a:lum bright="70000" contrast="-70000"/>
                </a:blip>
                <a:srcRect/>
                <a:tile tx="0" ty="0" sx="41000" sy="45000" flip="none" algn="t"/>
              </a:blipFill>
              <a:ln w="9525" cap="flat" cmpd="sng" algn="ctr">
                <a:noFill/>
                <a:prstDash val="solid"/>
              </a:ln>
              <a:effectLst/>
            </p:spPr>
            <p:txBody>
              <a:bodyPr rtlCol="0" anchor="t"/>
              <a:lstStyle/>
              <a:p>
                <a:pPr marL="0" marR="0" lvl="0" indent="0" algn="ctr" defTabSz="609081" eaLnBrk="1" fontAlgn="auto" latinLnBrk="0" hangingPunct="1">
                  <a:lnSpc>
                    <a:spcPct val="100000"/>
                  </a:lnSpc>
                  <a:spcBef>
                    <a:spcPts val="0"/>
                  </a:spcBef>
                  <a:spcAft>
                    <a:spcPts val="0"/>
                  </a:spcAft>
                  <a:buClrTx/>
                  <a:buSzTx/>
                  <a:buFontTx/>
                  <a:buNone/>
                  <a:tabLst/>
                  <a:defRPr/>
                </a:pPr>
                <a:endParaRPr kumimoji="0" lang="en-US" sz="5329"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73" name="Rectangle 72"/>
              <p:cNvSpPr/>
              <p:nvPr/>
            </p:nvSpPr>
            <p:spPr>
              <a:xfrm>
                <a:off x="6197787" y="1885427"/>
                <a:ext cx="1956218" cy="596546"/>
              </a:xfrm>
              <a:prstGeom prst="rect">
                <a:avLst/>
              </a:prstGeom>
            </p:spPr>
            <p:txBody>
              <a:bodyPr wrap="square">
                <a:spAutoFit/>
              </a:bodyPr>
              <a:lstStyle/>
              <a:p>
                <a:pPr marL="0" marR="0" lvl="0" indent="0" defTabSz="609081" eaLnBrk="1" fontAlgn="auto" latinLnBrk="0" hangingPunct="1">
                  <a:lnSpc>
                    <a:spcPct val="70000"/>
                  </a:lnSpc>
                  <a:spcBef>
                    <a:spcPts val="0"/>
                  </a:spcBef>
                  <a:spcAft>
                    <a:spcPts val="0"/>
                  </a:spcAft>
                  <a:buClrTx/>
                  <a:buSzTx/>
                  <a:buFontTx/>
                  <a:buNone/>
                  <a:tabLst/>
                  <a:defRPr/>
                </a:pPr>
                <a:r>
                  <a:rPr kumimoji="0" lang="en-US" sz="6394" b="0" i="0" u="none" strike="noStrike" kern="0" cap="none" spc="-67" normalizeH="0" baseline="0" noProof="0" dirty="0">
                    <a:ln>
                      <a:noFill/>
                    </a:ln>
                    <a:solidFill>
                      <a:srgbClr val="15AEEF">
                        <a:lumMod val="60000"/>
                        <a:lumOff val="40000"/>
                      </a:srgbClr>
                    </a:solidFill>
                    <a:effectLst/>
                    <a:uLnTx/>
                    <a:uFillTx/>
                    <a:latin typeface="Segoe UI Light" panose="020B0502040204020203" pitchFamily="34" charset="0"/>
                    <a:cs typeface="Segoe UI Light" panose="020B0502040204020203" pitchFamily="34" charset="0"/>
                  </a:rPr>
                  <a:t>22,700</a:t>
                </a:r>
              </a:p>
            </p:txBody>
          </p:sp>
          <p:sp>
            <p:nvSpPr>
              <p:cNvPr id="74" name="Rectangle 73"/>
              <p:cNvSpPr/>
              <p:nvPr/>
            </p:nvSpPr>
            <p:spPr>
              <a:xfrm>
                <a:off x="4371052" y="1123950"/>
                <a:ext cx="1969207" cy="1873982"/>
              </a:xfrm>
              <a:prstGeom prst="rect">
                <a:avLst/>
              </a:prstGeom>
            </p:spPr>
            <p:txBody>
              <a:bodyPr wrap="none">
                <a:spAutoFit/>
              </a:bodyP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15320" b="0" i="0" u="none" strike="noStrike" kern="0" cap="none" spc="-107"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1/5</a:t>
                </a:r>
              </a:p>
            </p:txBody>
          </p:sp>
          <p:sp>
            <p:nvSpPr>
              <p:cNvPr id="75" name="Rectangle 74"/>
              <p:cNvSpPr/>
              <p:nvPr/>
            </p:nvSpPr>
            <p:spPr>
              <a:xfrm>
                <a:off x="6212707" y="2355259"/>
                <a:ext cx="2016893" cy="288918"/>
              </a:xfrm>
              <a:prstGeom prst="rect">
                <a:avLst/>
              </a:prstGeom>
            </p:spPr>
            <p:txBody>
              <a:bodyPr wrap="square">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1865" b="0" i="0" u="none" strike="noStrike" kern="0" cap="none" spc="0" normalizeH="0" baseline="0" noProof="0" dirty="0">
                    <a:ln>
                      <a:noFill/>
                    </a:ln>
                    <a:solidFill>
                      <a:srgbClr val="FFFFFF"/>
                    </a:solidFill>
                    <a:effectLst/>
                    <a:uLnTx/>
                    <a:uFillTx/>
                    <a:latin typeface="Segoe UI Semibold"/>
                  </a:rPr>
                  <a:t>employees worldwide</a:t>
                </a:r>
              </a:p>
            </p:txBody>
          </p:sp>
          <p:sp>
            <p:nvSpPr>
              <p:cNvPr id="76" name="TextBox 75"/>
              <p:cNvSpPr txBox="1"/>
              <p:nvPr/>
            </p:nvSpPr>
            <p:spPr>
              <a:xfrm>
                <a:off x="6212707" y="1474019"/>
                <a:ext cx="2169294" cy="351829"/>
              </a:xfrm>
              <a:prstGeom prst="rect">
                <a:avLst/>
              </a:prstGeom>
              <a:noFill/>
            </p:spPr>
            <p:txBody>
              <a:bodyPr wrap="square" rtlCol="0">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2399"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of Microsoft or</a:t>
                </a:r>
                <a:r>
                  <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 </a:t>
                </a:r>
                <a:r>
                  <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sym typeface="Wingdings" panose="05000000000000000000" pitchFamily="2" charset="2"/>
                  </a:rPr>
                  <a:t></a:t>
                </a:r>
                <a:endPar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endParaRPr>
              </a:p>
            </p:txBody>
          </p:sp>
          <p:sp>
            <p:nvSpPr>
              <p:cNvPr id="77" name="Rectangle 76"/>
              <p:cNvSpPr/>
              <p:nvPr/>
            </p:nvSpPr>
            <p:spPr>
              <a:xfrm>
                <a:off x="4495800" y="2800350"/>
                <a:ext cx="3733800" cy="398915"/>
              </a:xfrm>
              <a:prstGeom prst="rect">
                <a:avLst/>
              </a:prstGeom>
            </p:spPr>
            <p:txBody>
              <a:bodyPr wrap="square">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Segoe UI"/>
                  </a:rPr>
                  <a:t>architects, engineers, consultants, and support professionals with the deepest expertise in Microsoft technologies</a:t>
                </a:r>
                <a:r>
                  <a:rPr kumimoji="0" lang="en-US" sz="1400" b="0" i="0" u="none" strike="noStrike" kern="0" cap="none" spc="0" normalizeH="0" baseline="0" noProof="0" dirty="0">
                    <a:ln>
                      <a:noFill/>
                    </a:ln>
                    <a:solidFill>
                      <a:srgbClr val="FFFFFF"/>
                    </a:solidFill>
                    <a:effectLst/>
                    <a:uLnTx/>
                    <a:uFillTx/>
                    <a:latin typeface="Segoe UI"/>
                  </a:rPr>
                  <a:t>  </a:t>
                </a:r>
              </a:p>
            </p:txBody>
          </p:sp>
        </p:grpSp>
        <p:sp>
          <p:nvSpPr>
            <p:cNvPr id="64" name="Rectangle 63"/>
            <p:cNvSpPr/>
            <p:nvPr/>
          </p:nvSpPr>
          <p:spPr>
            <a:xfrm>
              <a:off x="1605364" y="971550"/>
              <a:ext cx="3576237" cy="2066001"/>
            </a:xfrm>
            <a:prstGeom prst="rect">
              <a:avLst/>
            </a:prstGeom>
            <a:blipFill>
              <a:blip r:embed="rId5">
                <a:alphaModFix amt="45000"/>
              </a:blip>
              <a:stretch>
                <a:fillRect/>
              </a:stretch>
            </a:blipFill>
            <a:ln w="9525" cap="flat" cmpd="sng" algn="ctr">
              <a:noFill/>
              <a:prstDash val="solid"/>
            </a:ln>
            <a:effectLst/>
          </p:spPr>
          <p:txBody>
            <a:bodyPr bIns="974830" rtlCol="0" anchor="b"/>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rPr>
                <a:t>191 countries </a:t>
              </a: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sym typeface="Wingdings" panose="05000000000000000000" pitchFamily="2" charset="2"/>
                </a:rPr>
                <a:t> </a:t>
              </a: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rPr>
                <a:t>46 languages</a:t>
              </a:r>
            </a:p>
          </p:txBody>
        </p:sp>
        <p:grpSp>
          <p:nvGrpSpPr>
            <p:cNvPr id="65" name="Group 64"/>
            <p:cNvGrpSpPr>
              <a:grpSpLocks noChangeAspect="1"/>
            </p:cNvGrpSpPr>
            <p:nvPr/>
          </p:nvGrpSpPr>
          <p:grpSpPr>
            <a:xfrm>
              <a:off x="250789" y="1230696"/>
              <a:ext cx="1516978" cy="1516978"/>
              <a:chOff x="9687755" y="4447630"/>
              <a:chExt cx="2063196" cy="2063196"/>
            </a:xfrm>
          </p:grpSpPr>
          <p:grpSp>
            <p:nvGrpSpPr>
              <p:cNvPr id="66" name="Group 65"/>
              <p:cNvGrpSpPr>
                <a:grpSpLocks noChangeAspect="1"/>
              </p:cNvGrpSpPr>
              <p:nvPr/>
            </p:nvGrpSpPr>
            <p:grpSpPr>
              <a:xfrm>
                <a:off x="9687755" y="4447630"/>
                <a:ext cx="2063196" cy="2063196"/>
                <a:chOff x="9687755" y="4447630"/>
                <a:chExt cx="2063196" cy="2063196"/>
              </a:xfrm>
            </p:grpSpPr>
            <p:pic>
              <p:nvPicPr>
                <p:cNvPr id="68" name="Picture 6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687755" y="4447630"/>
                  <a:ext cx="2063196" cy="2063196"/>
                </a:xfrm>
                <a:prstGeom prst="rect">
                  <a:avLst/>
                </a:prstGeom>
              </p:spPr>
            </p:pic>
            <p:sp>
              <p:nvSpPr>
                <p:cNvPr id="69" name="TextBox 68"/>
                <p:cNvSpPr txBox="1"/>
                <p:nvPr/>
              </p:nvSpPr>
              <p:spPr>
                <a:xfrm rot="19022964">
                  <a:off x="9887161" y="4775113"/>
                  <a:ext cx="1119585" cy="741064"/>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solidFill>
                        <a:srgbClr val="FFFFFF"/>
                      </a:solidFill>
                      <a:effectLst/>
                      <a:uLnTx/>
                      <a:uFillTx/>
                      <a:latin typeface="Segoe UI"/>
                    </a:rPr>
                    <a:t>Plan</a:t>
                  </a:r>
                </a:p>
              </p:txBody>
            </p:sp>
            <p:sp>
              <p:nvSpPr>
                <p:cNvPr id="70" name="TextBox 69"/>
                <p:cNvSpPr txBox="1"/>
                <p:nvPr/>
              </p:nvSpPr>
              <p:spPr>
                <a:xfrm rot="5060090">
                  <a:off x="10491369" y="4961226"/>
                  <a:ext cx="1119585" cy="890096"/>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gradFill>
                        <a:gsLst>
                          <a:gs pos="2917">
                            <a:srgbClr val="505050"/>
                          </a:gs>
                          <a:gs pos="30000">
                            <a:srgbClr val="505050"/>
                          </a:gs>
                        </a:gsLst>
                        <a:lin ang="5400000" scaled="0"/>
                      </a:gradFill>
                      <a:effectLst/>
                      <a:uLnTx/>
                      <a:uFillTx/>
                      <a:latin typeface="Segoe UI"/>
                    </a:rPr>
                    <a:t>Deploy</a:t>
                  </a:r>
                </a:p>
              </p:txBody>
            </p:sp>
            <p:sp>
              <p:nvSpPr>
                <p:cNvPr id="71" name="TextBox 70"/>
                <p:cNvSpPr txBox="1"/>
                <p:nvPr/>
              </p:nvSpPr>
              <p:spPr>
                <a:xfrm rot="12113740">
                  <a:off x="10046013" y="5371344"/>
                  <a:ext cx="1119585" cy="890096"/>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solidFill>
                        <a:srgbClr val="FFFFFF"/>
                      </a:solidFill>
                      <a:effectLst/>
                      <a:uLnTx/>
                      <a:uFillTx/>
                      <a:latin typeface="Segoe UI"/>
                    </a:rPr>
                    <a:t>Support</a:t>
                  </a:r>
                </a:p>
              </p:txBody>
            </p:sp>
          </p:grpSp>
          <p:sp>
            <p:nvSpPr>
              <p:cNvPr id="67" name="TextBox 66"/>
              <p:cNvSpPr txBox="1"/>
              <p:nvPr/>
            </p:nvSpPr>
            <p:spPr>
              <a:xfrm>
                <a:off x="10048839" y="5082196"/>
                <a:ext cx="1341027" cy="804393"/>
              </a:xfrm>
              <a:prstGeom prst="rect">
                <a:avLst/>
              </a:prstGeom>
              <a:noFill/>
            </p:spPr>
            <p:txBody>
              <a:bodyPr wrap="square" lIns="179187" tIns="143350" rIns="179187" bIns="143350" rtlCol="0">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Microsoft Services</a:t>
                </a:r>
              </a:p>
            </p:txBody>
          </p:sp>
        </p:grpSp>
      </p:grpSp>
      <p:grpSp>
        <p:nvGrpSpPr>
          <p:cNvPr id="78" name="Group 77"/>
          <p:cNvGrpSpPr/>
          <p:nvPr userDrawn="1"/>
        </p:nvGrpSpPr>
        <p:grpSpPr>
          <a:xfrm>
            <a:off x="215514" y="4068832"/>
            <a:ext cx="2312469" cy="1941695"/>
            <a:chOff x="160423" y="3089429"/>
            <a:chExt cx="1735295" cy="1457064"/>
          </a:xfrm>
        </p:grpSpPr>
        <p:grpSp>
          <p:nvGrpSpPr>
            <p:cNvPr id="79" name="Group 78"/>
            <p:cNvGrpSpPr>
              <a:grpSpLocks noChangeAspect="1"/>
            </p:cNvGrpSpPr>
            <p:nvPr/>
          </p:nvGrpSpPr>
          <p:grpSpPr bwMode="black">
            <a:xfrm>
              <a:off x="525850" y="3645324"/>
              <a:ext cx="1004440" cy="611665"/>
              <a:chOff x="10387012" y="4179358"/>
              <a:chExt cx="974726" cy="593725"/>
            </a:xfrm>
            <a:solidFill>
              <a:srgbClr val="427E8E"/>
            </a:solidFill>
          </p:grpSpPr>
          <p:sp>
            <p:nvSpPr>
              <p:cNvPr id="82"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3"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grpSp>
        <p:sp>
          <p:nvSpPr>
            <p:cNvPr id="80" name="TextBox 79"/>
            <p:cNvSpPr txBox="1"/>
            <p:nvPr/>
          </p:nvSpPr>
          <p:spPr>
            <a:xfrm>
              <a:off x="160423" y="3089429"/>
              <a:ext cx="1735295" cy="634398"/>
            </a:xfrm>
            <a:prstGeom prst="rect">
              <a:avLst/>
            </a:prstGeom>
            <a:noFill/>
          </p:spPr>
          <p:txBody>
            <a:bodyPr wrap="square" rtlCol="0">
              <a:spAutoFit/>
            </a:bodyPr>
            <a:lstStyle/>
            <a:p>
              <a:pPr algn="ctr" defTabSz="609081"/>
              <a:r>
                <a:rPr lang="en-US" sz="4799" dirty="0">
                  <a:gradFill>
                    <a:gsLst>
                      <a:gs pos="0">
                        <a:srgbClr val="0072C6"/>
                      </a:gs>
                      <a:gs pos="81000">
                        <a:srgbClr val="0072C6"/>
                      </a:gs>
                    </a:gsLst>
                    <a:lin ang="0" scaled="0"/>
                  </a:gradFill>
                  <a:latin typeface="Segoe UI Light" panose="020B0502040204020203" pitchFamily="34" charset="0"/>
                  <a:cs typeface="Segoe UI Light" panose="020B0502040204020203" pitchFamily="34" charset="0"/>
                </a:rPr>
                <a:t>35,000</a:t>
              </a:r>
            </a:p>
          </p:txBody>
        </p:sp>
        <p:sp>
          <p:nvSpPr>
            <p:cNvPr id="81" name="TextBox 80"/>
            <p:cNvSpPr txBox="1"/>
            <p:nvPr/>
          </p:nvSpPr>
          <p:spPr>
            <a:xfrm>
              <a:off x="200965" y="4194664"/>
              <a:ext cx="1654211" cy="351829"/>
            </a:xfrm>
            <a:prstGeom prst="rect">
              <a:avLst/>
            </a:prstGeom>
            <a:noFill/>
          </p:spPr>
          <p:txBody>
            <a:bodyPr wrap="square" rtlCol="0">
              <a:spAutoFit/>
            </a:bodyPr>
            <a:lstStyle/>
            <a:p>
              <a:pPr algn="ctr" defTabSz="609081"/>
              <a:r>
                <a:rPr lang="en-US" sz="2399" dirty="0">
                  <a:gradFill>
                    <a:gsLst>
                      <a:gs pos="0">
                        <a:srgbClr val="0072C6"/>
                      </a:gs>
                      <a:gs pos="81000">
                        <a:srgbClr val="0072C6"/>
                      </a:gs>
                    </a:gsLst>
                    <a:lin ang="0" scaled="0"/>
                  </a:gradFill>
                  <a:latin typeface="Segoe UI Light" panose="020B0502040204020203" pitchFamily="34" charset="0"/>
                  <a:cs typeface="Segoe UI Light" panose="020B0502040204020203" pitchFamily="34" charset="0"/>
                </a:rPr>
                <a:t>global partners</a:t>
              </a:r>
            </a:p>
          </p:txBody>
        </p:sp>
      </p:grpSp>
      <p:sp>
        <p:nvSpPr>
          <p:cNvPr id="100" name="Rectangle 99"/>
          <p:cNvSpPr/>
          <p:nvPr/>
        </p:nvSpPr>
        <p:spPr>
          <a:xfrm>
            <a:off x="-10015" y="6059002"/>
            <a:ext cx="12185368" cy="687330"/>
          </a:xfrm>
          <a:prstGeom prst="rect">
            <a:avLst/>
          </a:prstGeom>
          <a:solidFill>
            <a:srgbClr val="0078D7"/>
          </a:solidFill>
          <a:ln w="9525" cap="flat" cmpd="sng" algn="ctr">
            <a:noFill/>
            <a:prstDash val="solid"/>
          </a:ln>
          <a:effectLst/>
        </p:spPr>
        <p:txBody>
          <a:bodyPr rtlCol="0" anchor="ct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gradFill>
                  <a:gsLst>
                    <a:gs pos="0">
                      <a:prstClr val="white"/>
                    </a:gs>
                    <a:gs pos="77000">
                      <a:prstClr val="white"/>
                    </a:gs>
                  </a:gsLst>
                  <a:lin ang="0" scaled="0"/>
                </a:gradFill>
                <a:effectLst/>
                <a:uLnTx/>
                <a:uFillTx/>
                <a:latin typeface="Segoe UI Light"/>
                <a:ea typeface="+mn-ea"/>
                <a:cs typeface="Segoe UI Light" panose="020B0502040204020203" pitchFamily="34" charset="0"/>
              </a:rPr>
              <a:t>Enterprise solutions across a wide range of industries</a:t>
            </a:r>
          </a:p>
        </p:txBody>
      </p:sp>
    </p:spTree>
    <p:extLst>
      <p:ext uri="{BB962C8B-B14F-4D97-AF65-F5344CB8AC3E}">
        <p14:creationId xmlns:p14="http://schemas.microsoft.com/office/powerpoint/2010/main" val="35539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childTnLst>
                                </p:cTn>
                              </p:par>
                            </p:childTnLst>
                          </p:cTn>
                        </p:par>
                        <p:par>
                          <p:cTn id="14" fill="hold">
                            <p:stCondLst>
                              <p:cond delay="3000"/>
                            </p:stCondLst>
                            <p:childTnLst>
                              <p:par>
                                <p:cTn id="15" presetID="10" presetClass="entr" presetSubtype="0" fill="hold" nodeType="afterEffect">
                                  <p:stCondLst>
                                    <p:cond delay="5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childTnLst>
                          </p:cTn>
                        </p:par>
                        <p:par>
                          <p:cTn id="18" fill="hold">
                            <p:stCondLst>
                              <p:cond delay="4500"/>
                            </p:stCondLst>
                            <p:childTnLst>
                              <p:par>
                                <p:cTn id="19" presetID="10" presetClass="entr" presetSubtype="0" fill="hold" nodeType="afterEffect">
                                  <p:stCondLst>
                                    <p:cond delay="5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NEXTSTEPS">
    <p:spTree>
      <p:nvGrpSpPr>
        <p:cNvPr id="1" name=""/>
        <p:cNvGrpSpPr/>
        <p:nvPr/>
      </p:nvGrpSpPr>
      <p:grpSpPr>
        <a:xfrm>
          <a:off x="0" y="0"/>
          <a:ext cx="0" cy="0"/>
          <a:chOff x="0" y="0"/>
          <a:chExt cx="0" cy="0"/>
        </a:xfrm>
      </p:grpSpPr>
      <p:sp>
        <p:nvSpPr>
          <p:cNvPr id="7" name="Rectangle 6"/>
          <p:cNvSpPr/>
          <p:nvPr userDrawn="1"/>
        </p:nvSpPr>
        <p:spPr bwMode="auto">
          <a:xfrm>
            <a:off x="455874" y="4698604"/>
            <a:ext cx="5826761" cy="1194922"/>
          </a:xfrm>
          <a:prstGeom prst="rect">
            <a:avLst/>
          </a:prstGeom>
          <a:solidFill>
            <a:srgbClr val="0078D7">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44804" rIns="44804" bIns="44804" numCol="1" spcCol="0" rtlCol="0" fromWordArt="0" anchor="ctr" anchorCtr="0" forceAA="0" compatLnSpc="1">
            <a:prstTxWarp prst="textNoShape">
              <a:avLst/>
            </a:prstTxWarp>
            <a:noAutofit/>
          </a:bodyPr>
          <a:lstStyle/>
          <a:p>
            <a:pPr defTabSz="671874" fontAlgn="base">
              <a:lnSpc>
                <a:spcPct val="90000"/>
              </a:lnSpc>
              <a:spcBef>
                <a:spcPct val="0"/>
              </a:spcBef>
              <a:spcAft>
                <a:spcPct val="0"/>
              </a:spcAft>
            </a:pPr>
            <a:endParaRPr lang="en-US" sz="23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8" name="Title 7"/>
          <p:cNvSpPr txBox="1">
            <a:spLocks/>
          </p:cNvSpPr>
          <p:nvPr userDrawn="1"/>
        </p:nvSpPr>
        <p:spPr>
          <a:xfrm>
            <a:off x="269171" y="289513"/>
            <a:ext cx="9034318" cy="899665"/>
          </a:xfrm>
          <a:prstGeom prst="rect">
            <a:avLst/>
          </a:prstGeom>
        </p:spPr>
        <p:txBody>
          <a:bodyPr vert="horz" wrap="square" lIns="146284" tIns="91427" rIns="146284" bIns="91427" rtlCol="0" anchor="t">
            <a:noAutofit/>
          </a:bodyPr>
          <a:lst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24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Microsoft</a:t>
            </a:r>
            <a:r>
              <a:rPr sz="36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 </a:t>
            </a:r>
            <a:r>
              <a:rPr sz="24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Services</a:t>
            </a:r>
            <a:endParaRPr sz="36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endParaRPr>
          </a:p>
          <a:p>
            <a:pPr>
              <a:defRPr/>
            </a:pPr>
            <a:r>
              <a:rPr lang="en-US" sz="4313" b="0" kern="1200" cap="none" spc="0" baseline="0" dirty="0">
                <a:ln w="3175">
                  <a:noFill/>
                </a:ln>
                <a:solidFill>
                  <a:schemeClr val="tx1"/>
                </a:solidFill>
                <a:effectLst/>
                <a:latin typeface="+mj-lt"/>
                <a:ea typeface="+mn-ea"/>
                <a:cs typeface="Segoe UI" pitchFamily="34" charset="0"/>
              </a:rPr>
              <a:t>Next steps</a:t>
            </a:r>
          </a:p>
        </p:txBody>
      </p:sp>
      <p:sp>
        <p:nvSpPr>
          <p:cNvPr id="6" name="Rectangle 5"/>
          <p:cNvSpPr/>
          <p:nvPr userDrawn="1"/>
        </p:nvSpPr>
        <p:spPr bwMode="auto">
          <a:xfrm>
            <a:off x="455874" y="1685130"/>
            <a:ext cx="5826761" cy="2810143"/>
          </a:xfrm>
          <a:prstGeom prst="rect">
            <a:avLst/>
          </a:prstGeom>
          <a:solidFill>
            <a:srgbClr val="0078D7">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44804" rIns="44804" bIns="44804" numCol="1" spcCol="0" rtlCol="0" fromWordArt="0" anchor="ctr" anchorCtr="0" forceAA="0" compatLnSpc="1">
            <a:prstTxWarp prst="textNoShape">
              <a:avLst/>
            </a:prstTxWarp>
            <a:noAutofit/>
          </a:bodyPr>
          <a:lstStyle/>
          <a:p>
            <a:pPr lvl="0" defTabSz="671874" fontAlgn="base">
              <a:lnSpc>
                <a:spcPct val="90000"/>
              </a:lnSpc>
              <a:spcBef>
                <a:spcPct val="0"/>
              </a:spcBef>
              <a:spcAft>
                <a:spcPct val="0"/>
              </a:spcAft>
            </a:pPr>
            <a:endParaRPr lang="en-US" sz="23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Text Placeholder 15"/>
          <p:cNvSpPr>
            <a:spLocks noGrp="1"/>
          </p:cNvSpPr>
          <p:nvPr>
            <p:ph type="body" sz="quarter" idx="17" hasCustomPrompt="1"/>
          </p:nvPr>
        </p:nvSpPr>
        <p:spPr>
          <a:xfrm>
            <a:off x="455875" y="1685127"/>
            <a:ext cx="5489172" cy="550415"/>
          </a:xfrm>
          <a:prstGeom prst="rect">
            <a:avLst/>
          </a:prstGeom>
        </p:spPr>
        <p:txBody>
          <a:bodyPr/>
          <a:lstStyle>
            <a:lvl1pPr marL="0" indent="0">
              <a:lnSpc>
                <a:spcPct val="100000"/>
              </a:lnSpc>
              <a:buFont typeface="Wingdings" panose="05000000000000000000" pitchFamily="2" charset="2"/>
              <a:buNone/>
              <a:defRPr lang="en-US" sz="2400" kern="1200" dirty="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lvl="0"/>
            <a:r>
              <a:rPr lang="en-US"/>
              <a:t>&lt;NEXTSTEPS1&gt;</a:t>
            </a:r>
          </a:p>
        </p:txBody>
      </p:sp>
      <p:sp>
        <p:nvSpPr>
          <p:cNvPr id="15" name="Text Placeholder 15"/>
          <p:cNvSpPr>
            <a:spLocks noGrp="1"/>
          </p:cNvSpPr>
          <p:nvPr>
            <p:ph type="body" sz="quarter" idx="18" hasCustomPrompt="1"/>
          </p:nvPr>
        </p:nvSpPr>
        <p:spPr>
          <a:xfrm>
            <a:off x="455875" y="4701112"/>
            <a:ext cx="5489172" cy="550415"/>
          </a:xfrm>
          <a:prstGeom prst="rect">
            <a:avLst/>
          </a:prstGeom>
        </p:spPr>
        <p:txBody>
          <a:bodyPr/>
          <a:lstStyle>
            <a:lvl1pPr marL="0" indent="0">
              <a:lnSpc>
                <a:spcPct val="100000"/>
              </a:lnSpc>
              <a:buFont typeface="Wingdings" panose="05000000000000000000" pitchFamily="2" charset="2"/>
              <a:buNone/>
              <a:defRPr lang="en-US" sz="2400" kern="1200" dirty="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lvl="0"/>
            <a:r>
              <a:rPr lang="en-US"/>
              <a:t>&lt;NEXTSTEPS2&gt;</a:t>
            </a:r>
          </a:p>
        </p:txBody>
      </p:sp>
    </p:spTree>
    <p:extLst>
      <p:ext uri="{BB962C8B-B14F-4D97-AF65-F5344CB8AC3E}">
        <p14:creationId xmlns:p14="http://schemas.microsoft.com/office/powerpoint/2010/main" val="25585663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CLSOE1">
    <p:spTree>
      <p:nvGrpSpPr>
        <p:cNvPr id="1" name=""/>
        <p:cNvGrpSpPr/>
        <p:nvPr/>
      </p:nvGrpSpPr>
      <p:grpSpPr>
        <a:xfrm>
          <a:off x="0" y="0"/>
          <a:ext cx="0" cy="0"/>
          <a:chOff x="0" y="0"/>
          <a:chExt cx="0" cy="0"/>
        </a:xfrm>
      </p:grpSpPr>
      <p:sp>
        <p:nvSpPr>
          <p:cNvPr id="12" name="Rectangle 11"/>
          <p:cNvSpPr/>
          <p:nvPr userDrawn="1"/>
        </p:nvSpPr>
        <p:spPr>
          <a:xfrm>
            <a:off x="269997" y="2450204"/>
            <a:ext cx="11500451" cy="4077249"/>
          </a:xfrm>
          <a:prstGeom prst="rect">
            <a:avLst/>
          </a:prstGeom>
          <a:solidFill>
            <a:srgbClr val="0072C6">
              <a:alpha val="85000"/>
            </a:srgbClr>
          </a:solidFill>
          <a:ln w="25400" cap="flat" cmpd="sng" algn="ctr">
            <a:noFill/>
            <a:prstDash val="solid"/>
          </a:ln>
          <a:effectLst/>
        </p:spPr>
        <p:txBody>
          <a:bodyPr lIns="91387" tIns="45693" rIns="91387" bIns="45693" anchor="ctr"/>
          <a:lstStyle/>
          <a:p>
            <a:pPr marL="0" marR="0" lvl="0" indent="0" algn="ctr" defTabSz="913744"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FFFFFF"/>
              </a:solidFill>
              <a:effectLst/>
              <a:uLnTx/>
              <a:uFillTx/>
              <a:latin typeface="Segoe UI"/>
              <a:ea typeface="+mn-ea"/>
              <a:cs typeface="+mn-cs"/>
            </a:endParaRPr>
          </a:p>
        </p:txBody>
      </p:sp>
      <p:sp>
        <p:nvSpPr>
          <p:cNvPr id="13" name="TextBox 12"/>
          <p:cNvSpPr txBox="1"/>
          <p:nvPr userDrawn="1"/>
        </p:nvSpPr>
        <p:spPr>
          <a:xfrm>
            <a:off x="466011" y="2959626"/>
            <a:ext cx="5824418" cy="768998"/>
          </a:xfrm>
          <a:prstGeom prst="rect">
            <a:avLst/>
          </a:prstGeom>
          <a:noFill/>
        </p:spPr>
        <p:txBody>
          <a:bodyPr lIns="91387" tIns="45693" rIns="91387" bIns="45693">
            <a:spAutoFit/>
          </a:bodyPr>
          <a:lstStyle/>
          <a:p>
            <a:pPr defTabSz="913744">
              <a:defRPr/>
            </a:pPr>
            <a:r>
              <a:rPr lang="en-US" sz="4310" b="1" dirty="0">
                <a:gradFill>
                  <a:gsLst>
                    <a:gs pos="2917">
                      <a:srgbClr val="FFFFFF"/>
                    </a:gs>
                    <a:gs pos="100000">
                      <a:srgbClr val="FFFFFF"/>
                    </a:gs>
                  </a:gsLst>
                  <a:lin ang="5400000" scaled="0"/>
                </a:gradFill>
                <a:latin typeface="Segoe UI Light"/>
              </a:rPr>
              <a:t>GET STARTED TODAY!</a:t>
            </a:r>
          </a:p>
        </p:txBody>
      </p:sp>
      <p:sp>
        <p:nvSpPr>
          <p:cNvPr id="14" name="TextBox 13"/>
          <p:cNvSpPr txBox="1"/>
          <p:nvPr userDrawn="1"/>
        </p:nvSpPr>
        <p:spPr>
          <a:xfrm>
            <a:off x="466011" y="3889416"/>
            <a:ext cx="10337824" cy="1450252"/>
          </a:xfrm>
          <a:prstGeom prst="rect">
            <a:avLst/>
          </a:prstGeom>
          <a:noFill/>
        </p:spPr>
        <p:txBody>
          <a:bodyPr wrap="square" lIns="91387" tIns="45693" rIns="91387" bIns="45693">
            <a:spAutoFit/>
          </a:bodyPr>
          <a:lstStyle/>
          <a:p>
            <a:pPr marL="9000" lvl="1" defTabSz="895481">
              <a:lnSpc>
                <a:spcPts val="3499"/>
              </a:lnSpc>
              <a:spcAft>
                <a:spcPts val="1174"/>
              </a:spcAft>
              <a:defRPr/>
            </a:pPr>
            <a:r>
              <a:rPr lang="en-US" sz="2000" dirty="0">
                <a:solidFill>
                  <a:schemeClr val="bg1"/>
                </a:solidFill>
                <a:latin typeface="Segoe UI Light" panose="020B0502040204020203" pitchFamily="34" charset="0"/>
                <a:ea typeface="Segoe UI" pitchFamily="34" charset="0"/>
                <a:cs typeface="Segoe UI Light" panose="020B0502040204020203" pitchFamily="34" charset="0"/>
              </a:rPr>
              <a:t>Learn more about how Microsoft Services can help you get started on your journey to a    </a:t>
            </a:r>
            <a:r>
              <a:rPr lang="en-US" sz="2000" dirty="0">
                <a:solidFill>
                  <a:schemeClr val="bg1"/>
                </a:solidFill>
                <a:latin typeface="Segoe UI"/>
                <a:ea typeface="Segoe UI" pitchFamily="34" charset="0"/>
                <a:cs typeface="Segoe UI" pitchFamily="34" charset="0"/>
              </a:rPr>
              <a:t/>
            </a:r>
            <a:br>
              <a:rPr lang="en-US" sz="2000" dirty="0">
                <a:solidFill>
                  <a:schemeClr val="bg1"/>
                </a:solidFill>
                <a:latin typeface="Segoe UI"/>
                <a:ea typeface="Segoe UI" pitchFamily="34" charset="0"/>
                <a:cs typeface="Segoe UI" pitchFamily="34" charset="0"/>
              </a:rPr>
            </a:br>
            <a:r>
              <a:rPr lang="en-US" sz="1100" dirty="0">
                <a:gradFill>
                  <a:gsLst>
                    <a:gs pos="1250">
                      <a:prstClr val="white"/>
                    </a:gs>
                    <a:gs pos="100000">
                      <a:prstClr val="white"/>
                    </a:gs>
                  </a:gsLst>
                  <a:lin ang="5400000" scaled="0"/>
                </a:gradFill>
                <a:latin typeface="Segoe UI"/>
                <a:ea typeface="Segoe UI" pitchFamily="34" charset="0"/>
                <a:cs typeface="Segoe UI" pitchFamily="34" charset="0"/>
              </a:rPr>
              <a:t/>
            </a:r>
            <a:br>
              <a:rPr lang="en-US" sz="1100" dirty="0">
                <a:gradFill>
                  <a:gsLst>
                    <a:gs pos="1250">
                      <a:prstClr val="white"/>
                    </a:gs>
                    <a:gs pos="100000">
                      <a:prstClr val="white"/>
                    </a:gs>
                  </a:gsLst>
                  <a:lin ang="5400000" scaled="0"/>
                </a:gradFill>
                <a:latin typeface="Segoe UI"/>
                <a:ea typeface="Segoe UI" pitchFamily="34" charset="0"/>
                <a:cs typeface="Segoe UI" pitchFamily="34" charset="0"/>
              </a:rPr>
            </a:br>
            <a:r>
              <a:rPr lang="en-US" sz="2000" dirty="0">
                <a:solidFill>
                  <a:schemeClr val="bg1"/>
                </a:solidFill>
                <a:latin typeface="Segoe UI Light" panose="020B0502040204020203" pitchFamily="34" charset="0"/>
                <a:ea typeface="Segoe UI" pitchFamily="34" charset="0"/>
                <a:cs typeface="Segoe UI Light" panose="020B0502040204020203" pitchFamily="34" charset="0"/>
              </a:rPr>
              <a:t>Contact your Microsoft representative to schedule your </a:t>
            </a:r>
            <a:r>
              <a:rPr lang="en-US" sz="2000" b="1" dirty="0">
                <a:solidFill>
                  <a:schemeClr val="bg1"/>
                </a:solidFill>
                <a:latin typeface="Segoe UI Light" panose="020B0502040204020203" pitchFamily="34" charset="0"/>
                <a:ea typeface="Segoe UI" pitchFamily="34" charset="0"/>
                <a:cs typeface="Segoe UI Light" panose="020B0502040204020203" pitchFamily="34" charset="0"/>
              </a:rPr>
              <a:t>Digital Workplace Jumpstart.</a:t>
            </a:r>
            <a:r>
              <a:rPr lang="en-US" sz="2000" b="1" baseline="0" dirty="0">
                <a:solidFill>
                  <a:schemeClr val="bg1"/>
                </a:solidFill>
                <a:latin typeface="Segoe UI Light" panose="020B0502040204020203" pitchFamily="34" charset="0"/>
                <a:ea typeface="Segoe UI" pitchFamily="34" charset="0"/>
                <a:cs typeface="Segoe UI Light" panose="020B0502040204020203" pitchFamily="34" charset="0"/>
              </a:rPr>
              <a:t> </a:t>
            </a:r>
            <a:endParaRPr lang="en-US" sz="2000" b="1"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17" name="Text Placeholder 6"/>
          <p:cNvSpPr>
            <a:spLocks noGrp="1"/>
          </p:cNvSpPr>
          <p:nvPr>
            <p:ph type="body" sz="quarter" idx="12" hasCustomPrompt="1"/>
          </p:nvPr>
        </p:nvSpPr>
        <p:spPr>
          <a:xfrm>
            <a:off x="475949" y="4414586"/>
            <a:ext cx="10327886" cy="244763"/>
          </a:xfrm>
          <a:prstGeom prst="rect">
            <a:avLst/>
          </a:prstGeom>
        </p:spPr>
        <p:txBody>
          <a:bodyPr anchor="ctr">
            <a:noAutofit/>
          </a:bodyPr>
          <a:lstStyle>
            <a:lvl1pPr marL="0" indent="0" algn="l">
              <a:buNone/>
              <a:defRPr lang="en-US" sz="2000" kern="1200" dirty="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&lt;PURPOSE&gt;</a:t>
            </a:r>
            <a:endParaRPr lang="en-US"/>
          </a:p>
        </p:txBody>
      </p:sp>
    </p:spTree>
    <p:extLst>
      <p:ext uri="{BB962C8B-B14F-4D97-AF65-F5344CB8AC3E}">
        <p14:creationId xmlns:p14="http://schemas.microsoft.com/office/powerpoint/2010/main" val="234937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1278658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END">
    <p:bg>
      <p:bgPr>
        <a:solidFill>
          <a:srgbClr val="0070C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67615" y="5960378"/>
            <a:ext cx="11727741" cy="729222"/>
          </a:xfrm>
          <a:prstGeom prst="rect">
            <a:avLst/>
          </a:prstGeom>
          <a:noFill/>
          <a:ln w="12700">
            <a:noFill/>
            <a:miter lim="800000"/>
            <a:headEnd type="none" w="sm" len="sm"/>
            <a:tailEnd type="none" w="sm" len="sm"/>
          </a:ln>
          <a:effectLst/>
        </p:spPr>
        <p:txBody>
          <a:bodyPr wrap="square" lIns="179234" tIns="143387" rIns="179234" bIns="143387">
            <a:spAutoFit/>
          </a:bodyPr>
          <a:lstStyle/>
          <a:p>
            <a:pPr defTabSz="913655" eaLnBrk="0" hangingPunct="0">
              <a:defRPr/>
            </a:pPr>
            <a:r>
              <a:rPr lang="en-US" sz="700" dirty="0">
                <a:gradFill>
                  <a:gsLst>
                    <a:gs pos="0">
                      <a:srgbClr val="FFFFFF"/>
                    </a:gs>
                    <a:gs pos="100000">
                      <a:srgbClr val="FFFFFF"/>
                    </a:gs>
                  </a:gsLst>
                  <a:lin ang="5400000" scaled="0"/>
                </a:gradFill>
                <a:cs typeface="Segoe UI" pitchFamily="34" charset="0"/>
              </a:rPr>
              <a:t>© 2017 Microsoft Corporation. All rights reserved. Microsoft, Office 365 hosted productivity software, and Skype software are trademarks of the Microsoft group of companies. Other products mentioned that are not trademarks include Microsoft Office</a:t>
            </a:r>
            <a:r>
              <a:rPr lang="en-US" sz="700" baseline="0" dirty="0">
                <a:gradFill>
                  <a:gsLst>
                    <a:gs pos="0">
                      <a:srgbClr val="FFFFFF"/>
                    </a:gs>
                    <a:gs pos="100000">
                      <a:srgbClr val="FFFFFF"/>
                    </a:gs>
                  </a:gsLst>
                  <a:lin ang="5400000" scaled="0"/>
                </a:gradFill>
                <a:cs typeface="Segoe UI" pitchFamily="34" charset="0"/>
              </a:rPr>
              <a:t> </a:t>
            </a:r>
            <a:r>
              <a:rPr lang="en-US" sz="700" dirty="0">
                <a:gradFill>
                  <a:gsLst>
                    <a:gs pos="0">
                      <a:srgbClr val="FFFFFF"/>
                    </a:gs>
                    <a:gs pos="100000">
                      <a:srgbClr val="FFFFFF"/>
                    </a:gs>
                  </a:gsLst>
                  <a:lin ang="5400000" scaled="0"/>
                </a:gradFill>
                <a:cs typeface="Segoe UI" pitchFamily="34" charset="0"/>
              </a:rPr>
              <a:t>and other product names are or may be registered trademarks and/or trademarks in the U.S. and/or other countries. The names of actual companies</a:t>
            </a:r>
            <a:r>
              <a:rPr lang="en-US" sz="700" baseline="0" dirty="0">
                <a:gradFill>
                  <a:gsLst>
                    <a:gs pos="0">
                      <a:srgbClr val="FFFFFF"/>
                    </a:gs>
                    <a:gs pos="100000">
                      <a:srgbClr val="FFFFFF"/>
                    </a:gs>
                  </a:gsLst>
                  <a:lin ang="5400000" scaled="0"/>
                </a:gradFill>
                <a:cs typeface="Segoe UI" pitchFamily="34" charset="0"/>
              </a:rPr>
              <a:t> and products mentioned herein may be the trademarks of their respective owners. </a:t>
            </a:r>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4731" y="2763399"/>
            <a:ext cx="2375896" cy="506947"/>
          </a:xfrm>
          <a:prstGeom prst="rect">
            <a:avLst/>
          </a:prstGeom>
        </p:spPr>
      </p:pic>
    </p:spTree>
    <p:extLst>
      <p:ext uri="{BB962C8B-B14F-4D97-AF65-F5344CB8AC3E}">
        <p14:creationId xmlns:p14="http://schemas.microsoft.com/office/powerpoint/2010/main" val="61459338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44435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0883"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67903709"/>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1907"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353368790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931"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1642057258"/>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3955"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527143029"/>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4979"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05792673"/>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6003"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1694033320"/>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7027"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8778025"/>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8051"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15862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40268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9075"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8602951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0099"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867314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123"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817238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2147"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2078549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3171"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527647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4195"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5621717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5219"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3641289737"/>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6243"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4174962103"/>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1_Microsoft logo 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510CC69-15B5-4900-A533-6FC01BBBC694}"/>
              </a:ext>
            </a:extLst>
          </p:cNvPr>
          <p:cNvPicPr>
            <a:picLocks noChangeAspect="1"/>
          </p:cNvPicPr>
          <p:nvPr userDrawn="1"/>
        </p:nvPicPr>
        <p:blipFill rotWithShape="1">
          <a:blip r:embed="rId4"/>
          <a:srcRect r="544"/>
          <a:stretch/>
        </p:blipFill>
        <p:spPr>
          <a:xfrm>
            <a:off x="1523" y="-38372"/>
            <a:ext cx="12190477" cy="6896372"/>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7267"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grpSp>
        <p:nvGrpSpPr>
          <p:cNvPr id="12" name="Group 6049"/>
          <p:cNvGrpSpPr>
            <a:grpSpLocks noChangeAspect="1"/>
          </p:cNvGrpSpPr>
          <p:nvPr userDrawn="1"/>
        </p:nvGrpSpPr>
        <p:grpSpPr bwMode="auto">
          <a:xfrm>
            <a:off x="3295116" y="1545772"/>
            <a:ext cx="5601768" cy="3418114"/>
            <a:chOff x="-2221" y="1217"/>
            <a:chExt cx="2219" cy="1354"/>
          </a:xfrm>
          <a:solidFill>
            <a:schemeClr val="bg1"/>
          </a:solidFill>
        </p:grpSpPr>
        <p:sp>
          <p:nvSpPr>
            <p:cNvPr id="14" name="Freeform 6050"/>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051"/>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052"/>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053"/>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054"/>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55"/>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056"/>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057"/>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58"/>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059"/>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060"/>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061"/>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062"/>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063"/>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064"/>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065"/>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66"/>
            <p:cNvSpPr>
              <a:spLocks/>
            </p:cNvSpPr>
            <p:nvPr/>
          </p:nvSpPr>
          <p:spPr bwMode="auto">
            <a:xfrm>
              <a:off x="-1584" y="1930"/>
              <a:ext cx="246" cy="300"/>
            </a:xfrm>
            <a:custGeom>
              <a:avLst/>
              <a:gdLst>
                <a:gd name="T0" fmla="*/ 111 w 129"/>
                <a:gd name="T1" fmla="*/ 137 h 157"/>
                <a:gd name="T2" fmla="*/ 129 w 129"/>
                <a:gd name="T3" fmla="*/ 80 h 157"/>
                <a:gd name="T4" fmla="*/ 112 w 129"/>
                <a:gd name="T5" fmla="*/ 21 h 157"/>
                <a:gd name="T6" fmla="*/ 65 w 129"/>
                <a:gd name="T7" fmla="*/ 0 h 157"/>
                <a:gd name="T8" fmla="*/ 18 w 129"/>
                <a:gd name="T9" fmla="*/ 22 h 157"/>
                <a:gd name="T10" fmla="*/ 0 w 129"/>
                <a:gd name="T11" fmla="*/ 79 h 157"/>
                <a:gd name="T12" fmla="*/ 8 w 129"/>
                <a:gd name="T13" fmla="*/ 120 h 157"/>
                <a:gd name="T14" fmla="*/ 31 w 129"/>
                <a:gd name="T15" fmla="*/ 148 h 157"/>
                <a:gd name="T16" fmla="*/ 64 w 129"/>
                <a:gd name="T17" fmla="*/ 157 h 157"/>
                <a:gd name="T18" fmla="*/ 111 w 129"/>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57">
                  <a:moveTo>
                    <a:pt x="111" y="137"/>
                  </a:moveTo>
                  <a:cubicBezTo>
                    <a:pt x="123" y="124"/>
                    <a:pt x="129" y="104"/>
                    <a:pt x="129" y="80"/>
                  </a:cubicBezTo>
                  <a:cubicBezTo>
                    <a:pt x="129" y="55"/>
                    <a:pt x="123" y="35"/>
                    <a:pt x="112" y="21"/>
                  </a:cubicBezTo>
                  <a:cubicBezTo>
                    <a:pt x="101" y="7"/>
                    <a:pt x="85" y="0"/>
                    <a:pt x="65" y="0"/>
                  </a:cubicBezTo>
                  <a:cubicBezTo>
                    <a:pt x="45" y="0"/>
                    <a:pt x="29" y="8"/>
                    <a:pt x="18" y="22"/>
                  </a:cubicBezTo>
                  <a:cubicBezTo>
                    <a:pt x="6" y="37"/>
                    <a:pt x="0" y="56"/>
                    <a:pt x="0" y="79"/>
                  </a:cubicBezTo>
                  <a:cubicBezTo>
                    <a:pt x="0" y="94"/>
                    <a:pt x="2" y="108"/>
                    <a:pt x="8" y="120"/>
                  </a:cubicBezTo>
                  <a:cubicBezTo>
                    <a:pt x="13" y="132"/>
                    <a:pt x="21" y="141"/>
                    <a:pt x="31" y="148"/>
                  </a:cubicBezTo>
                  <a:cubicBezTo>
                    <a:pt x="40" y="154"/>
                    <a:pt x="51" y="157"/>
                    <a:pt x="64" y="157"/>
                  </a:cubicBezTo>
                  <a:cubicBezTo>
                    <a:pt x="84" y="157"/>
                    <a:pt x="100" y="151"/>
                    <a:pt x="11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067"/>
            <p:cNvSpPr>
              <a:spLocks/>
            </p:cNvSpPr>
            <p:nvPr/>
          </p:nvSpPr>
          <p:spPr bwMode="auto">
            <a:xfrm>
              <a:off x="-1899" y="1934"/>
              <a:ext cx="115" cy="113"/>
            </a:xfrm>
            <a:custGeom>
              <a:avLst/>
              <a:gdLst>
                <a:gd name="T0" fmla="*/ 60 w 60"/>
                <a:gd name="T1" fmla="*/ 26 h 59"/>
                <a:gd name="T2" fmla="*/ 51 w 60"/>
                <a:gd name="T3" fmla="*/ 7 h 59"/>
                <a:gd name="T4" fmla="*/ 23 w 60"/>
                <a:gd name="T5" fmla="*/ 0 h 59"/>
                <a:gd name="T6" fmla="*/ 0 w 60"/>
                <a:gd name="T7" fmla="*/ 0 h 59"/>
                <a:gd name="T8" fmla="*/ 0 w 60"/>
                <a:gd name="T9" fmla="*/ 59 h 59"/>
                <a:gd name="T10" fmla="*/ 22 w 60"/>
                <a:gd name="T11" fmla="*/ 59 h 59"/>
                <a:gd name="T12" fmla="*/ 50 w 60"/>
                <a:gd name="T13" fmla="*/ 50 h 59"/>
                <a:gd name="T14" fmla="*/ 60 w 60"/>
                <a:gd name="T15" fmla="*/ 2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60" y="26"/>
                  </a:moveTo>
                  <a:cubicBezTo>
                    <a:pt x="60" y="18"/>
                    <a:pt x="57" y="11"/>
                    <a:pt x="51" y="7"/>
                  </a:cubicBezTo>
                  <a:cubicBezTo>
                    <a:pt x="44" y="2"/>
                    <a:pt x="35" y="0"/>
                    <a:pt x="23" y="0"/>
                  </a:cubicBezTo>
                  <a:cubicBezTo>
                    <a:pt x="0" y="0"/>
                    <a:pt x="0" y="0"/>
                    <a:pt x="0" y="0"/>
                  </a:cubicBezTo>
                  <a:cubicBezTo>
                    <a:pt x="0" y="59"/>
                    <a:pt x="0" y="59"/>
                    <a:pt x="0" y="59"/>
                  </a:cubicBezTo>
                  <a:cubicBezTo>
                    <a:pt x="22" y="59"/>
                    <a:pt x="22" y="59"/>
                    <a:pt x="22" y="59"/>
                  </a:cubicBezTo>
                  <a:cubicBezTo>
                    <a:pt x="34" y="59"/>
                    <a:pt x="44" y="56"/>
                    <a:pt x="50" y="50"/>
                  </a:cubicBezTo>
                  <a:cubicBezTo>
                    <a:pt x="57" y="45"/>
                    <a:pt x="60" y="37"/>
                    <a:pt x="6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068"/>
            <p:cNvSpPr>
              <a:spLocks/>
            </p:cNvSpPr>
            <p:nvPr/>
          </p:nvSpPr>
          <p:spPr bwMode="auto">
            <a:xfrm>
              <a:off x="-1899" y="2102"/>
              <a:ext cx="134" cy="126"/>
            </a:xfrm>
            <a:custGeom>
              <a:avLst/>
              <a:gdLst>
                <a:gd name="T0" fmla="*/ 0 w 70"/>
                <a:gd name="T1" fmla="*/ 66 h 66"/>
                <a:gd name="T2" fmla="*/ 30 w 70"/>
                <a:gd name="T3" fmla="*/ 66 h 66"/>
                <a:gd name="T4" fmla="*/ 59 w 70"/>
                <a:gd name="T5" fmla="*/ 57 h 66"/>
                <a:gd name="T6" fmla="*/ 70 w 70"/>
                <a:gd name="T7" fmla="*/ 32 h 66"/>
                <a:gd name="T8" fmla="*/ 59 w 70"/>
                <a:gd name="T9" fmla="*/ 8 h 66"/>
                <a:gd name="T10" fmla="*/ 26 w 70"/>
                <a:gd name="T11" fmla="*/ 0 h 66"/>
                <a:gd name="T12" fmla="*/ 0 w 70"/>
                <a:gd name="T13" fmla="*/ 0 h 66"/>
                <a:gd name="T14" fmla="*/ 0 w 7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6">
                  <a:moveTo>
                    <a:pt x="0" y="66"/>
                  </a:moveTo>
                  <a:cubicBezTo>
                    <a:pt x="30" y="66"/>
                    <a:pt x="30" y="66"/>
                    <a:pt x="30" y="66"/>
                  </a:cubicBezTo>
                  <a:cubicBezTo>
                    <a:pt x="42" y="66"/>
                    <a:pt x="52" y="63"/>
                    <a:pt x="59" y="57"/>
                  </a:cubicBezTo>
                  <a:cubicBezTo>
                    <a:pt x="67" y="50"/>
                    <a:pt x="70" y="42"/>
                    <a:pt x="70" y="32"/>
                  </a:cubicBezTo>
                  <a:cubicBezTo>
                    <a:pt x="70" y="22"/>
                    <a:pt x="66" y="14"/>
                    <a:pt x="59" y="8"/>
                  </a:cubicBezTo>
                  <a:cubicBezTo>
                    <a:pt x="52" y="3"/>
                    <a:pt x="41" y="0"/>
                    <a:pt x="26" y="0"/>
                  </a:cubicBezTo>
                  <a:cubicBezTo>
                    <a:pt x="0" y="0"/>
                    <a:pt x="0" y="0"/>
                    <a:pt x="0" y="0"/>
                  </a:cubicBez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6069"/>
            <p:cNvSpPr>
              <a:spLocks noChangeArrowheads="1"/>
            </p:cNvSpPr>
            <p:nvPr/>
          </p:nvSpPr>
          <p:spPr bwMode="auto">
            <a:xfrm>
              <a:off x="-227" y="2352"/>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070"/>
            <p:cNvSpPr>
              <a:spLocks/>
            </p:cNvSpPr>
            <p:nvPr/>
          </p:nvSpPr>
          <p:spPr bwMode="auto">
            <a:xfrm>
              <a:off x="-1160" y="1930"/>
              <a:ext cx="248" cy="300"/>
            </a:xfrm>
            <a:custGeom>
              <a:avLst/>
              <a:gdLst>
                <a:gd name="T0" fmla="*/ 112 w 130"/>
                <a:gd name="T1" fmla="*/ 137 h 157"/>
                <a:gd name="T2" fmla="*/ 130 w 130"/>
                <a:gd name="T3" fmla="*/ 80 h 157"/>
                <a:gd name="T4" fmla="*/ 113 w 130"/>
                <a:gd name="T5" fmla="*/ 21 h 157"/>
                <a:gd name="T6" fmla="*/ 66 w 130"/>
                <a:gd name="T7" fmla="*/ 0 h 157"/>
                <a:gd name="T8" fmla="*/ 18 w 130"/>
                <a:gd name="T9" fmla="*/ 22 h 157"/>
                <a:gd name="T10" fmla="*/ 0 w 130"/>
                <a:gd name="T11" fmla="*/ 79 h 157"/>
                <a:gd name="T12" fmla="*/ 9 w 130"/>
                <a:gd name="T13" fmla="*/ 120 h 157"/>
                <a:gd name="T14" fmla="*/ 31 w 130"/>
                <a:gd name="T15" fmla="*/ 148 h 157"/>
                <a:gd name="T16" fmla="*/ 64 w 130"/>
                <a:gd name="T17" fmla="*/ 157 h 157"/>
                <a:gd name="T18" fmla="*/ 112 w 130"/>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57">
                  <a:moveTo>
                    <a:pt x="112" y="137"/>
                  </a:moveTo>
                  <a:cubicBezTo>
                    <a:pt x="124" y="124"/>
                    <a:pt x="130" y="104"/>
                    <a:pt x="130" y="80"/>
                  </a:cubicBezTo>
                  <a:cubicBezTo>
                    <a:pt x="130" y="55"/>
                    <a:pt x="124" y="35"/>
                    <a:pt x="113" y="21"/>
                  </a:cubicBezTo>
                  <a:cubicBezTo>
                    <a:pt x="101" y="7"/>
                    <a:pt x="86" y="0"/>
                    <a:pt x="66" y="0"/>
                  </a:cubicBezTo>
                  <a:cubicBezTo>
                    <a:pt x="46" y="0"/>
                    <a:pt x="30" y="8"/>
                    <a:pt x="18" y="22"/>
                  </a:cubicBezTo>
                  <a:cubicBezTo>
                    <a:pt x="6" y="37"/>
                    <a:pt x="0" y="56"/>
                    <a:pt x="0" y="79"/>
                  </a:cubicBezTo>
                  <a:cubicBezTo>
                    <a:pt x="0" y="94"/>
                    <a:pt x="3" y="108"/>
                    <a:pt x="9" y="120"/>
                  </a:cubicBezTo>
                  <a:cubicBezTo>
                    <a:pt x="14" y="132"/>
                    <a:pt x="21" y="141"/>
                    <a:pt x="31" y="148"/>
                  </a:cubicBezTo>
                  <a:cubicBezTo>
                    <a:pt x="41" y="154"/>
                    <a:pt x="52" y="157"/>
                    <a:pt x="64" y="157"/>
                  </a:cubicBezTo>
                  <a:cubicBezTo>
                    <a:pt x="84" y="157"/>
                    <a:pt x="100" y="151"/>
                    <a:pt x="11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071"/>
            <p:cNvSpPr>
              <a:spLocks/>
            </p:cNvSpPr>
            <p:nvPr/>
          </p:nvSpPr>
          <p:spPr bwMode="auto">
            <a:xfrm>
              <a:off x="-2221" y="1217"/>
              <a:ext cx="2053" cy="1127"/>
            </a:xfrm>
            <a:custGeom>
              <a:avLst/>
              <a:gdLst>
                <a:gd name="T0" fmla="*/ 1062 w 1076"/>
                <a:gd name="T1" fmla="*/ 513 h 591"/>
                <a:gd name="T2" fmla="*/ 988 w 1076"/>
                <a:gd name="T3" fmla="*/ 386 h 591"/>
                <a:gd name="T4" fmla="*/ 982 w 1076"/>
                <a:gd name="T5" fmla="*/ 384 h 591"/>
                <a:gd name="T6" fmla="*/ 810 w 1076"/>
                <a:gd name="T7" fmla="*/ 212 h 591"/>
                <a:gd name="T8" fmla="*/ 397 w 1076"/>
                <a:gd name="T9" fmla="*/ 113 h 591"/>
                <a:gd name="T10" fmla="*/ 120 w 1076"/>
                <a:gd name="T11" fmla="*/ 270 h 591"/>
                <a:gd name="T12" fmla="*/ 0 w 1076"/>
                <a:gd name="T13" fmla="*/ 416 h 591"/>
                <a:gd name="T14" fmla="*/ 134 w 1076"/>
                <a:gd name="T15" fmla="*/ 347 h 591"/>
                <a:gd name="T16" fmla="*/ 249 w 1076"/>
                <a:gd name="T17" fmla="*/ 360 h 591"/>
                <a:gd name="T18" fmla="*/ 256 w 1076"/>
                <a:gd name="T19" fmla="*/ 426 h 591"/>
                <a:gd name="T20" fmla="*/ 228 w 1076"/>
                <a:gd name="T21" fmla="*/ 445 h 591"/>
                <a:gd name="T22" fmla="*/ 276 w 1076"/>
                <a:gd name="T23" fmla="*/ 497 h 591"/>
                <a:gd name="T24" fmla="*/ 224 w 1076"/>
                <a:gd name="T25" fmla="*/ 557 h 591"/>
                <a:gd name="T26" fmla="*/ 345 w 1076"/>
                <a:gd name="T27" fmla="*/ 549 h 591"/>
                <a:gd name="T28" fmla="*/ 296 w 1076"/>
                <a:gd name="T29" fmla="*/ 456 h 591"/>
                <a:gd name="T30" fmla="*/ 346 w 1076"/>
                <a:gd name="T31" fmla="*/ 357 h 591"/>
                <a:gd name="T32" fmla="*/ 452 w 1076"/>
                <a:gd name="T33" fmla="*/ 356 h 591"/>
                <a:gd name="T34" fmla="*/ 500 w 1076"/>
                <a:gd name="T35" fmla="*/ 451 h 591"/>
                <a:gd name="T36" fmla="*/ 451 w 1076"/>
                <a:gd name="T37" fmla="*/ 549 h 591"/>
                <a:gd name="T38" fmla="*/ 540 w 1076"/>
                <a:gd name="T39" fmla="*/ 557 h 591"/>
                <a:gd name="T40" fmla="*/ 567 w 1076"/>
                <a:gd name="T41" fmla="*/ 549 h 591"/>
                <a:gd name="T42" fmla="*/ 519 w 1076"/>
                <a:gd name="T43" fmla="*/ 456 h 591"/>
                <a:gd name="T44" fmla="*/ 568 w 1076"/>
                <a:gd name="T45" fmla="*/ 357 h 591"/>
                <a:gd name="T46" fmla="*/ 675 w 1076"/>
                <a:gd name="T47" fmla="*/ 356 h 591"/>
                <a:gd name="T48" fmla="*/ 723 w 1076"/>
                <a:gd name="T49" fmla="*/ 451 h 591"/>
                <a:gd name="T50" fmla="*/ 674 w 1076"/>
                <a:gd name="T51" fmla="*/ 549 h 591"/>
                <a:gd name="T52" fmla="*/ 756 w 1076"/>
                <a:gd name="T53" fmla="*/ 557 h 591"/>
                <a:gd name="T54" fmla="*/ 792 w 1076"/>
                <a:gd name="T55" fmla="*/ 347 h 591"/>
                <a:gd name="T56" fmla="*/ 792 w 1076"/>
                <a:gd name="T57" fmla="*/ 447 h 591"/>
                <a:gd name="T58" fmla="*/ 869 w 1076"/>
                <a:gd name="T59" fmla="*/ 347 h 591"/>
                <a:gd name="T60" fmla="*/ 827 w 1076"/>
                <a:gd name="T61" fmla="*/ 448 h 591"/>
                <a:gd name="T62" fmla="*/ 987 w 1076"/>
                <a:gd name="T63" fmla="*/ 557 h 591"/>
                <a:gd name="T64" fmla="*/ 1076 w 1076"/>
                <a:gd name="T65" fmla="*/ 54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591">
                  <a:moveTo>
                    <a:pt x="1076" y="546"/>
                  </a:moveTo>
                  <a:cubicBezTo>
                    <a:pt x="1076" y="533"/>
                    <a:pt x="1071" y="522"/>
                    <a:pt x="1062" y="513"/>
                  </a:cubicBezTo>
                  <a:cubicBezTo>
                    <a:pt x="1069" y="501"/>
                    <a:pt x="1073" y="487"/>
                    <a:pt x="1073" y="471"/>
                  </a:cubicBezTo>
                  <a:cubicBezTo>
                    <a:pt x="1073" y="424"/>
                    <a:pt x="1035" y="386"/>
                    <a:pt x="988" y="386"/>
                  </a:cubicBezTo>
                  <a:cubicBezTo>
                    <a:pt x="986" y="386"/>
                    <a:pt x="984" y="386"/>
                    <a:pt x="982" y="387"/>
                  </a:cubicBezTo>
                  <a:cubicBezTo>
                    <a:pt x="982" y="386"/>
                    <a:pt x="982" y="385"/>
                    <a:pt x="982" y="384"/>
                  </a:cubicBezTo>
                  <a:cubicBezTo>
                    <a:pt x="982" y="289"/>
                    <a:pt x="905" y="212"/>
                    <a:pt x="810" y="212"/>
                  </a:cubicBezTo>
                  <a:cubicBezTo>
                    <a:pt x="810" y="212"/>
                    <a:pt x="810" y="212"/>
                    <a:pt x="810" y="212"/>
                  </a:cubicBezTo>
                  <a:cubicBezTo>
                    <a:pt x="806" y="94"/>
                    <a:pt x="709" y="0"/>
                    <a:pt x="590" y="0"/>
                  </a:cubicBezTo>
                  <a:cubicBezTo>
                    <a:pt x="507" y="0"/>
                    <a:pt x="435" y="45"/>
                    <a:pt x="397" y="113"/>
                  </a:cubicBezTo>
                  <a:cubicBezTo>
                    <a:pt x="370" y="96"/>
                    <a:pt x="338" y="87"/>
                    <a:pt x="304" y="87"/>
                  </a:cubicBezTo>
                  <a:cubicBezTo>
                    <a:pt x="203" y="87"/>
                    <a:pt x="120" y="169"/>
                    <a:pt x="120" y="270"/>
                  </a:cubicBezTo>
                  <a:cubicBezTo>
                    <a:pt x="120" y="273"/>
                    <a:pt x="120" y="275"/>
                    <a:pt x="121" y="278"/>
                  </a:cubicBezTo>
                  <a:cubicBezTo>
                    <a:pt x="53" y="287"/>
                    <a:pt x="0" y="346"/>
                    <a:pt x="0" y="416"/>
                  </a:cubicBezTo>
                  <a:cubicBezTo>
                    <a:pt x="0" y="492"/>
                    <a:pt x="59" y="553"/>
                    <a:pt x="134" y="556"/>
                  </a:cubicBezTo>
                  <a:cubicBezTo>
                    <a:pt x="134" y="347"/>
                    <a:pt x="134" y="347"/>
                    <a:pt x="134" y="347"/>
                  </a:cubicBezTo>
                  <a:cubicBezTo>
                    <a:pt x="201" y="347"/>
                    <a:pt x="201" y="347"/>
                    <a:pt x="201" y="347"/>
                  </a:cubicBezTo>
                  <a:cubicBezTo>
                    <a:pt x="221" y="347"/>
                    <a:pt x="237" y="351"/>
                    <a:pt x="249" y="360"/>
                  </a:cubicBezTo>
                  <a:cubicBezTo>
                    <a:pt x="261" y="369"/>
                    <a:pt x="266" y="381"/>
                    <a:pt x="266" y="396"/>
                  </a:cubicBezTo>
                  <a:cubicBezTo>
                    <a:pt x="266" y="407"/>
                    <a:pt x="263" y="417"/>
                    <a:pt x="256" y="426"/>
                  </a:cubicBezTo>
                  <a:cubicBezTo>
                    <a:pt x="249" y="435"/>
                    <a:pt x="240" y="441"/>
                    <a:pt x="228" y="445"/>
                  </a:cubicBezTo>
                  <a:cubicBezTo>
                    <a:pt x="228" y="445"/>
                    <a:pt x="228" y="445"/>
                    <a:pt x="228" y="445"/>
                  </a:cubicBezTo>
                  <a:cubicBezTo>
                    <a:pt x="243" y="447"/>
                    <a:pt x="255" y="453"/>
                    <a:pt x="264" y="462"/>
                  </a:cubicBezTo>
                  <a:cubicBezTo>
                    <a:pt x="272" y="471"/>
                    <a:pt x="276" y="483"/>
                    <a:pt x="276" y="497"/>
                  </a:cubicBezTo>
                  <a:cubicBezTo>
                    <a:pt x="276" y="516"/>
                    <a:pt x="270" y="530"/>
                    <a:pt x="256" y="542"/>
                  </a:cubicBezTo>
                  <a:cubicBezTo>
                    <a:pt x="247" y="549"/>
                    <a:pt x="237" y="554"/>
                    <a:pt x="224" y="557"/>
                  </a:cubicBezTo>
                  <a:cubicBezTo>
                    <a:pt x="361" y="557"/>
                    <a:pt x="361" y="557"/>
                    <a:pt x="361" y="557"/>
                  </a:cubicBezTo>
                  <a:cubicBezTo>
                    <a:pt x="356" y="555"/>
                    <a:pt x="350" y="552"/>
                    <a:pt x="345" y="549"/>
                  </a:cubicBezTo>
                  <a:cubicBezTo>
                    <a:pt x="329" y="540"/>
                    <a:pt x="318" y="528"/>
                    <a:pt x="309" y="511"/>
                  </a:cubicBezTo>
                  <a:cubicBezTo>
                    <a:pt x="301" y="495"/>
                    <a:pt x="296" y="476"/>
                    <a:pt x="296" y="456"/>
                  </a:cubicBezTo>
                  <a:cubicBezTo>
                    <a:pt x="296" y="433"/>
                    <a:pt x="301" y="414"/>
                    <a:pt x="309" y="397"/>
                  </a:cubicBezTo>
                  <a:cubicBezTo>
                    <a:pt x="318" y="379"/>
                    <a:pt x="330" y="366"/>
                    <a:pt x="346" y="357"/>
                  </a:cubicBezTo>
                  <a:cubicBezTo>
                    <a:pt x="361" y="348"/>
                    <a:pt x="380" y="343"/>
                    <a:pt x="401" y="343"/>
                  </a:cubicBezTo>
                  <a:cubicBezTo>
                    <a:pt x="420" y="343"/>
                    <a:pt x="437" y="348"/>
                    <a:pt x="452" y="356"/>
                  </a:cubicBezTo>
                  <a:cubicBezTo>
                    <a:pt x="468" y="365"/>
                    <a:pt x="479" y="378"/>
                    <a:pt x="488" y="394"/>
                  </a:cubicBezTo>
                  <a:cubicBezTo>
                    <a:pt x="496" y="411"/>
                    <a:pt x="500" y="429"/>
                    <a:pt x="500" y="451"/>
                  </a:cubicBezTo>
                  <a:cubicBezTo>
                    <a:pt x="500" y="473"/>
                    <a:pt x="496" y="493"/>
                    <a:pt x="488" y="509"/>
                  </a:cubicBezTo>
                  <a:cubicBezTo>
                    <a:pt x="479" y="526"/>
                    <a:pt x="467" y="539"/>
                    <a:pt x="451" y="549"/>
                  </a:cubicBezTo>
                  <a:cubicBezTo>
                    <a:pt x="446" y="552"/>
                    <a:pt x="440" y="555"/>
                    <a:pt x="434" y="557"/>
                  </a:cubicBezTo>
                  <a:cubicBezTo>
                    <a:pt x="540" y="557"/>
                    <a:pt x="540" y="557"/>
                    <a:pt x="540" y="557"/>
                  </a:cubicBezTo>
                  <a:cubicBezTo>
                    <a:pt x="584" y="557"/>
                    <a:pt x="584" y="557"/>
                    <a:pt x="584" y="557"/>
                  </a:cubicBezTo>
                  <a:cubicBezTo>
                    <a:pt x="578" y="555"/>
                    <a:pt x="573" y="552"/>
                    <a:pt x="567" y="549"/>
                  </a:cubicBezTo>
                  <a:cubicBezTo>
                    <a:pt x="552" y="540"/>
                    <a:pt x="540" y="528"/>
                    <a:pt x="532" y="511"/>
                  </a:cubicBezTo>
                  <a:cubicBezTo>
                    <a:pt x="523" y="495"/>
                    <a:pt x="519" y="476"/>
                    <a:pt x="519" y="456"/>
                  </a:cubicBezTo>
                  <a:cubicBezTo>
                    <a:pt x="519" y="433"/>
                    <a:pt x="523" y="414"/>
                    <a:pt x="532" y="397"/>
                  </a:cubicBezTo>
                  <a:cubicBezTo>
                    <a:pt x="540" y="379"/>
                    <a:pt x="552" y="366"/>
                    <a:pt x="568" y="357"/>
                  </a:cubicBezTo>
                  <a:cubicBezTo>
                    <a:pt x="584" y="348"/>
                    <a:pt x="602" y="343"/>
                    <a:pt x="623" y="343"/>
                  </a:cubicBezTo>
                  <a:cubicBezTo>
                    <a:pt x="643" y="343"/>
                    <a:pt x="660" y="348"/>
                    <a:pt x="675" y="356"/>
                  </a:cubicBezTo>
                  <a:cubicBezTo>
                    <a:pt x="690" y="365"/>
                    <a:pt x="702" y="378"/>
                    <a:pt x="710" y="394"/>
                  </a:cubicBezTo>
                  <a:cubicBezTo>
                    <a:pt x="719" y="411"/>
                    <a:pt x="723" y="429"/>
                    <a:pt x="723" y="451"/>
                  </a:cubicBezTo>
                  <a:cubicBezTo>
                    <a:pt x="723" y="473"/>
                    <a:pt x="719" y="493"/>
                    <a:pt x="710" y="509"/>
                  </a:cubicBezTo>
                  <a:cubicBezTo>
                    <a:pt x="702" y="526"/>
                    <a:pt x="690" y="539"/>
                    <a:pt x="674" y="549"/>
                  </a:cubicBezTo>
                  <a:cubicBezTo>
                    <a:pt x="668" y="552"/>
                    <a:pt x="663" y="555"/>
                    <a:pt x="657" y="557"/>
                  </a:cubicBezTo>
                  <a:cubicBezTo>
                    <a:pt x="756" y="557"/>
                    <a:pt x="756" y="557"/>
                    <a:pt x="756" y="557"/>
                  </a:cubicBezTo>
                  <a:cubicBezTo>
                    <a:pt x="756" y="347"/>
                    <a:pt x="756" y="347"/>
                    <a:pt x="756" y="347"/>
                  </a:cubicBezTo>
                  <a:cubicBezTo>
                    <a:pt x="792" y="347"/>
                    <a:pt x="792" y="347"/>
                    <a:pt x="792" y="347"/>
                  </a:cubicBezTo>
                  <a:cubicBezTo>
                    <a:pt x="792" y="447"/>
                    <a:pt x="792" y="447"/>
                    <a:pt x="792" y="447"/>
                  </a:cubicBezTo>
                  <a:cubicBezTo>
                    <a:pt x="792" y="447"/>
                    <a:pt x="792" y="447"/>
                    <a:pt x="792" y="447"/>
                  </a:cubicBezTo>
                  <a:cubicBezTo>
                    <a:pt x="798" y="437"/>
                    <a:pt x="798" y="437"/>
                    <a:pt x="798" y="437"/>
                  </a:cubicBezTo>
                  <a:cubicBezTo>
                    <a:pt x="869" y="347"/>
                    <a:pt x="869" y="347"/>
                    <a:pt x="869" y="347"/>
                  </a:cubicBezTo>
                  <a:cubicBezTo>
                    <a:pt x="912" y="347"/>
                    <a:pt x="912" y="347"/>
                    <a:pt x="912" y="347"/>
                  </a:cubicBezTo>
                  <a:cubicBezTo>
                    <a:pt x="827" y="448"/>
                    <a:pt x="827" y="448"/>
                    <a:pt x="827" y="448"/>
                  </a:cubicBezTo>
                  <a:cubicBezTo>
                    <a:pt x="917" y="557"/>
                    <a:pt x="917" y="557"/>
                    <a:pt x="917" y="557"/>
                  </a:cubicBezTo>
                  <a:cubicBezTo>
                    <a:pt x="987" y="557"/>
                    <a:pt x="987" y="557"/>
                    <a:pt x="987" y="557"/>
                  </a:cubicBezTo>
                  <a:cubicBezTo>
                    <a:pt x="992" y="576"/>
                    <a:pt x="1010" y="591"/>
                    <a:pt x="1031" y="591"/>
                  </a:cubicBezTo>
                  <a:cubicBezTo>
                    <a:pt x="1056" y="591"/>
                    <a:pt x="1076" y="571"/>
                    <a:pt x="1076"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072"/>
            <p:cNvSpPr>
              <a:spLocks/>
            </p:cNvSpPr>
            <p:nvPr/>
          </p:nvSpPr>
          <p:spPr bwMode="auto">
            <a:xfrm>
              <a:off x="-710" y="2085"/>
              <a:ext cx="149" cy="194"/>
            </a:xfrm>
            <a:custGeom>
              <a:avLst/>
              <a:gdLst>
                <a:gd name="T0" fmla="*/ 12 w 149"/>
                <a:gd name="T1" fmla="*/ 19 h 194"/>
                <a:gd name="T2" fmla="*/ 0 w 149"/>
                <a:gd name="T3" fmla="*/ 0 h 194"/>
                <a:gd name="T4" fmla="*/ 0 w 149"/>
                <a:gd name="T5" fmla="*/ 0 h 194"/>
                <a:gd name="T6" fmla="*/ 0 w 149"/>
                <a:gd name="T7" fmla="*/ 194 h 194"/>
                <a:gd name="T8" fmla="*/ 35 w 149"/>
                <a:gd name="T9" fmla="*/ 194 h 194"/>
                <a:gd name="T10" fmla="*/ 149 w 149"/>
                <a:gd name="T11" fmla="*/ 194 h 194"/>
                <a:gd name="T12" fmla="*/ 12 w 149"/>
                <a:gd name="T13" fmla="*/ 19 h 194"/>
              </a:gdLst>
              <a:ahLst/>
              <a:cxnLst>
                <a:cxn ang="0">
                  <a:pos x="T0" y="T1"/>
                </a:cxn>
                <a:cxn ang="0">
                  <a:pos x="T2" y="T3"/>
                </a:cxn>
                <a:cxn ang="0">
                  <a:pos x="T4" y="T5"/>
                </a:cxn>
                <a:cxn ang="0">
                  <a:pos x="T6" y="T7"/>
                </a:cxn>
                <a:cxn ang="0">
                  <a:pos x="T8" y="T9"/>
                </a:cxn>
                <a:cxn ang="0">
                  <a:pos x="T10" y="T11"/>
                </a:cxn>
                <a:cxn ang="0">
                  <a:pos x="T12" y="T13"/>
                </a:cxn>
              </a:cxnLst>
              <a:rect l="0" t="0" r="r" b="b"/>
              <a:pathLst>
                <a:path w="149" h="194">
                  <a:moveTo>
                    <a:pt x="12" y="19"/>
                  </a:moveTo>
                  <a:lnTo>
                    <a:pt x="0" y="0"/>
                  </a:lnTo>
                  <a:lnTo>
                    <a:pt x="0" y="0"/>
                  </a:lnTo>
                  <a:lnTo>
                    <a:pt x="0" y="194"/>
                  </a:lnTo>
                  <a:lnTo>
                    <a:pt x="35" y="194"/>
                  </a:lnTo>
                  <a:lnTo>
                    <a:pt x="149" y="194"/>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36"/>
          <p:cNvSpPr/>
          <p:nvPr userDrawn="1"/>
        </p:nvSpPr>
        <p:spPr>
          <a:xfrm>
            <a:off x="7439025" y="5791200"/>
            <a:ext cx="4752976" cy="522514"/>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endParaRPr lang="en-US" sz="2400" dirty="0">
              <a:latin typeface="Segoe Pro Semibold" panose="020B0702040504020203" pitchFamily="34" charset="0"/>
            </a:endParaRPr>
          </a:p>
        </p:txBody>
      </p:sp>
      <p:sp>
        <p:nvSpPr>
          <p:cNvPr id="39" name="Text Placeholder 38"/>
          <p:cNvSpPr>
            <a:spLocks noGrp="1"/>
          </p:cNvSpPr>
          <p:nvPr>
            <p:ph type="body" sz="quarter" idx="10" hasCustomPrompt="1"/>
          </p:nvPr>
        </p:nvSpPr>
        <p:spPr>
          <a:xfrm>
            <a:off x="7648574" y="5791200"/>
            <a:ext cx="3019426" cy="522514"/>
          </a:xfrm>
        </p:spPr>
        <p:txBody>
          <a:bodyPr lIns="0" tIns="0" rIns="0" bIns="0" anchor="ctr">
            <a:noAutofit/>
          </a:bodyPr>
          <a:lstStyle>
            <a:lvl1pPr algn="r">
              <a:defRPr sz="2400">
                <a:solidFill>
                  <a:schemeClr val="bg1"/>
                </a:solidFill>
                <a:latin typeface="Segoe Pro Semibold" panose="020B0702040504020203" pitchFamily="34" charset="0"/>
              </a:defRPr>
            </a:lvl1pPr>
          </a:lstStyle>
          <a:p>
            <a:pPr lvl="0"/>
            <a:r>
              <a:rPr lang="en-US" dirty="0"/>
              <a:t>Text</a:t>
            </a:r>
          </a:p>
        </p:txBody>
      </p:sp>
      <p:sp>
        <p:nvSpPr>
          <p:cNvPr id="38" name="TextBox 37">
            <a:extLst>
              <a:ext uri="{FF2B5EF4-FFF2-40B4-BE49-F238E27FC236}">
                <a16:creationId xmlns="" xmlns:a16="http://schemas.microsoft.com/office/drawing/2014/main" id="{FD33530E-1A9A-40C9-9B00-DEC564C1292C}"/>
              </a:ext>
            </a:extLst>
          </p:cNvPr>
          <p:cNvSpPr txBox="1"/>
          <p:nvPr userDrawn="1"/>
        </p:nvSpPr>
        <p:spPr>
          <a:xfrm>
            <a:off x="10619391" y="6472020"/>
            <a:ext cx="1035540" cy="246221"/>
          </a:xfrm>
          <a:prstGeom prst="rect">
            <a:avLst/>
          </a:prstGeom>
        </p:spPr>
        <p:txBody>
          <a:bodyPr vert="horz" wrap="none" lIns="0" tIns="0" rIns="0" bIns="0" rtlCol="0" anchor="t">
            <a:spAutoFit/>
          </a:bodyPr>
          <a:lstStyle/>
          <a:p>
            <a:pPr marL="0" indent="0">
              <a:buFont typeface="Wingdings" pitchFamily="2" charset="2"/>
              <a:buNone/>
            </a:pPr>
            <a:r>
              <a:rPr lang="en-US" sz="1600" dirty="0">
                <a:solidFill>
                  <a:schemeClr val="bg2"/>
                </a:solidFill>
                <a:latin typeface="+mj-lt"/>
                <a:ea typeface="Segoe UI" pitchFamily="34" charset="0"/>
                <a:cs typeface="Segoe UI" pitchFamily="34" charset="0"/>
              </a:rPr>
              <a:t>2018 Edition</a:t>
            </a:r>
            <a:endParaRPr lang="en-IN" sz="1600" dirty="0">
              <a:solidFill>
                <a:schemeClr val="bg2"/>
              </a:solidFill>
              <a:latin typeface="+mj-lt"/>
              <a:ea typeface="Segoe UI" pitchFamily="34" charset="0"/>
              <a:cs typeface="Segoe UI" pitchFamily="34" charset="0"/>
            </a:endParaRPr>
          </a:p>
        </p:txBody>
      </p:sp>
      <p:grpSp>
        <p:nvGrpSpPr>
          <p:cNvPr id="8" name="Group 54">
            <a:extLst>
              <a:ext uri="{FF2B5EF4-FFF2-40B4-BE49-F238E27FC236}">
                <a16:creationId xmlns="" xmlns:a16="http://schemas.microsoft.com/office/drawing/2014/main" id="{EBE980EF-2174-4DB7-8C7A-62C81010B30E}"/>
              </a:ext>
            </a:extLst>
          </p:cNvPr>
          <p:cNvGrpSpPr>
            <a:grpSpLocks noChangeAspect="1"/>
          </p:cNvGrpSpPr>
          <p:nvPr userDrawn="1"/>
        </p:nvGrpSpPr>
        <p:grpSpPr bwMode="auto">
          <a:xfrm>
            <a:off x="10848974" y="5648253"/>
            <a:ext cx="805957" cy="806521"/>
            <a:chOff x="2109" y="2458"/>
            <a:chExt cx="1430" cy="1431"/>
          </a:xfrm>
        </p:grpSpPr>
        <p:sp>
          <p:nvSpPr>
            <p:cNvPr id="10" name="Freeform 55">
              <a:extLst>
                <a:ext uri="{FF2B5EF4-FFF2-40B4-BE49-F238E27FC236}">
                  <a16:creationId xmlns="" xmlns:a16="http://schemas.microsoft.com/office/drawing/2014/main" id="{FF537617-D7D1-41E7-921D-DA305B8653B5}"/>
                </a:ext>
              </a:extLst>
            </p:cNvPr>
            <p:cNvSpPr>
              <a:spLocks/>
            </p:cNvSpPr>
            <p:nvPr userDrawn="1"/>
          </p:nvSpPr>
          <p:spPr bwMode="auto">
            <a:xfrm>
              <a:off x="3167" y="2990"/>
              <a:ext cx="185" cy="186"/>
            </a:xfrm>
            <a:custGeom>
              <a:avLst/>
              <a:gdLst>
                <a:gd name="T0" fmla="*/ 34 w 190"/>
                <a:gd name="T1" fmla="*/ 34 h 191"/>
                <a:gd name="T2" fmla="*/ 157 w 190"/>
                <a:gd name="T3" fmla="*/ 34 h 191"/>
                <a:gd name="T4" fmla="*/ 157 w 190"/>
                <a:gd name="T5" fmla="*/ 157 h 191"/>
                <a:gd name="T6" fmla="*/ 34 w 190"/>
                <a:gd name="T7" fmla="*/ 157 h 191"/>
                <a:gd name="T8" fmla="*/ 34 w 190"/>
                <a:gd name="T9" fmla="*/ 34 h 191"/>
              </a:gdLst>
              <a:ahLst/>
              <a:cxnLst>
                <a:cxn ang="0">
                  <a:pos x="T0" y="T1"/>
                </a:cxn>
                <a:cxn ang="0">
                  <a:pos x="T2" y="T3"/>
                </a:cxn>
                <a:cxn ang="0">
                  <a:pos x="T4" y="T5"/>
                </a:cxn>
                <a:cxn ang="0">
                  <a:pos x="T6" y="T7"/>
                </a:cxn>
                <a:cxn ang="0">
                  <a:pos x="T8" y="T9"/>
                </a:cxn>
              </a:cxnLst>
              <a:rect l="0" t="0" r="r" b="b"/>
              <a:pathLst>
                <a:path w="190" h="191">
                  <a:moveTo>
                    <a:pt x="34" y="34"/>
                  </a:moveTo>
                  <a:cubicBezTo>
                    <a:pt x="68" y="0"/>
                    <a:pt x="123" y="0"/>
                    <a:pt x="157" y="34"/>
                  </a:cubicBezTo>
                  <a:cubicBezTo>
                    <a:pt x="190" y="68"/>
                    <a:pt x="190" y="123"/>
                    <a:pt x="157" y="157"/>
                  </a:cubicBezTo>
                  <a:cubicBezTo>
                    <a:pt x="123" y="191"/>
                    <a:pt x="68" y="191"/>
                    <a:pt x="34" y="157"/>
                  </a:cubicBezTo>
                  <a:cubicBezTo>
                    <a:pt x="0" y="123"/>
                    <a:pt x="0" y="68"/>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6">
              <a:extLst>
                <a:ext uri="{FF2B5EF4-FFF2-40B4-BE49-F238E27FC236}">
                  <a16:creationId xmlns="" xmlns:a16="http://schemas.microsoft.com/office/drawing/2014/main" id="{DD826CED-2BEC-4900-A958-F0DDDAF77B1D}"/>
                </a:ext>
              </a:extLst>
            </p:cNvPr>
            <p:cNvSpPr>
              <a:spLocks/>
            </p:cNvSpPr>
            <p:nvPr userDrawn="1"/>
          </p:nvSpPr>
          <p:spPr bwMode="auto">
            <a:xfrm>
              <a:off x="3167" y="2645"/>
              <a:ext cx="185" cy="185"/>
            </a:xfrm>
            <a:custGeom>
              <a:avLst/>
              <a:gdLst>
                <a:gd name="T0" fmla="*/ 34 w 190"/>
                <a:gd name="T1" fmla="*/ 34 h 190"/>
                <a:gd name="T2" fmla="*/ 157 w 190"/>
                <a:gd name="T3" fmla="*/ 34 h 190"/>
                <a:gd name="T4" fmla="*/ 157 w 190"/>
                <a:gd name="T5" fmla="*/ 156 h 190"/>
                <a:gd name="T6" fmla="*/ 34 w 190"/>
                <a:gd name="T7" fmla="*/ 156 h 190"/>
                <a:gd name="T8" fmla="*/ 34 w 190"/>
                <a:gd name="T9" fmla="*/ 34 h 190"/>
              </a:gdLst>
              <a:ahLst/>
              <a:cxnLst>
                <a:cxn ang="0">
                  <a:pos x="T0" y="T1"/>
                </a:cxn>
                <a:cxn ang="0">
                  <a:pos x="T2" y="T3"/>
                </a:cxn>
                <a:cxn ang="0">
                  <a:pos x="T4" y="T5"/>
                </a:cxn>
                <a:cxn ang="0">
                  <a:pos x="T6" y="T7"/>
                </a:cxn>
                <a:cxn ang="0">
                  <a:pos x="T8" y="T9"/>
                </a:cxn>
              </a:cxnLst>
              <a:rect l="0" t="0" r="r" b="b"/>
              <a:pathLst>
                <a:path w="190" h="190">
                  <a:moveTo>
                    <a:pt x="34" y="34"/>
                  </a:moveTo>
                  <a:cubicBezTo>
                    <a:pt x="68" y="0"/>
                    <a:pt x="123" y="0"/>
                    <a:pt x="157" y="34"/>
                  </a:cubicBezTo>
                  <a:cubicBezTo>
                    <a:pt x="190" y="67"/>
                    <a:pt x="190" y="122"/>
                    <a:pt x="157" y="156"/>
                  </a:cubicBezTo>
                  <a:cubicBezTo>
                    <a:pt x="123" y="190"/>
                    <a:pt x="68" y="190"/>
                    <a:pt x="34" y="156"/>
                  </a:cubicBezTo>
                  <a:cubicBezTo>
                    <a:pt x="0" y="122"/>
                    <a:pt x="0" y="67"/>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7">
              <a:extLst>
                <a:ext uri="{FF2B5EF4-FFF2-40B4-BE49-F238E27FC236}">
                  <a16:creationId xmlns="" xmlns:a16="http://schemas.microsoft.com/office/drawing/2014/main" id="{9631D981-D8ED-427A-BB53-07497EF5F7F9}"/>
                </a:ext>
              </a:extLst>
            </p:cNvPr>
            <p:cNvSpPr>
              <a:spLocks/>
            </p:cNvSpPr>
            <p:nvPr userDrawn="1"/>
          </p:nvSpPr>
          <p:spPr bwMode="auto">
            <a:xfrm>
              <a:off x="2295" y="2645"/>
              <a:ext cx="185" cy="185"/>
            </a:xfrm>
            <a:custGeom>
              <a:avLst/>
              <a:gdLst>
                <a:gd name="T0" fmla="*/ 34 w 190"/>
                <a:gd name="T1" fmla="*/ 156 h 190"/>
                <a:gd name="T2" fmla="*/ 34 w 190"/>
                <a:gd name="T3" fmla="*/ 34 h 190"/>
                <a:gd name="T4" fmla="*/ 157 w 190"/>
                <a:gd name="T5" fmla="*/ 34 h 190"/>
                <a:gd name="T6" fmla="*/ 157 w 190"/>
                <a:gd name="T7" fmla="*/ 156 h 190"/>
                <a:gd name="T8" fmla="*/ 34 w 190"/>
                <a:gd name="T9" fmla="*/ 156 h 190"/>
              </a:gdLst>
              <a:ahLst/>
              <a:cxnLst>
                <a:cxn ang="0">
                  <a:pos x="T0" y="T1"/>
                </a:cxn>
                <a:cxn ang="0">
                  <a:pos x="T2" y="T3"/>
                </a:cxn>
                <a:cxn ang="0">
                  <a:pos x="T4" y="T5"/>
                </a:cxn>
                <a:cxn ang="0">
                  <a:pos x="T6" y="T7"/>
                </a:cxn>
                <a:cxn ang="0">
                  <a:pos x="T8" y="T9"/>
                </a:cxn>
              </a:cxnLst>
              <a:rect l="0" t="0" r="r" b="b"/>
              <a:pathLst>
                <a:path w="190" h="190">
                  <a:moveTo>
                    <a:pt x="34" y="156"/>
                  </a:moveTo>
                  <a:cubicBezTo>
                    <a:pt x="0" y="122"/>
                    <a:pt x="0" y="67"/>
                    <a:pt x="34" y="34"/>
                  </a:cubicBezTo>
                  <a:cubicBezTo>
                    <a:pt x="68" y="0"/>
                    <a:pt x="123" y="0"/>
                    <a:pt x="157" y="34"/>
                  </a:cubicBezTo>
                  <a:cubicBezTo>
                    <a:pt x="190" y="67"/>
                    <a:pt x="190" y="122"/>
                    <a:pt x="157" y="156"/>
                  </a:cubicBezTo>
                  <a:cubicBezTo>
                    <a:pt x="123" y="190"/>
                    <a:pt x="68" y="190"/>
                    <a:pt x="34"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8">
              <a:extLst>
                <a:ext uri="{FF2B5EF4-FFF2-40B4-BE49-F238E27FC236}">
                  <a16:creationId xmlns="" xmlns:a16="http://schemas.microsoft.com/office/drawing/2014/main" id="{AA51966A-F511-4114-BE94-674B8114005C}"/>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 name="T8" fmla="*/ 224 w 224"/>
                <a:gd name="T9" fmla="*/ 18 h 224"/>
              </a:gdLst>
              <a:ahLst/>
              <a:cxnLst>
                <a:cxn ang="0">
                  <a:pos x="T0" y="T1"/>
                </a:cxn>
                <a:cxn ang="0">
                  <a:pos x="T2" y="T3"/>
                </a:cxn>
                <a:cxn ang="0">
                  <a:pos x="T4" y="T5"/>
                </a:cxn>
                <a:cxn ang="0">
                  <a:pos x="T6" y="T7"/>
                </a:cxn>
                <a:cxn ang="0">
                  <a:pos x="T8" y="T9"/>
                </a:cxn>
              </a:cxnLst>
              <a:rect l="0" t="0" r="r" b="b"/>
              <a:pathLst>
                <a:path w="224" h="224">
                  <a:moveTo>
                    <a:pt x="224" y="18"/>
                  </a:moveTo>
                  <a:lnTo>
                    <a:pt x="173" y="0"/>
                  </a:lnTo>
                  <a:lnTo>
                    <a:pt x="0" y="173"/>
                  </a:lnTo>
                  <a:lnTo>
                    <a:pt x="17" y="224"/>
                  </a:lnTo>
                  <a:lnTo>
                    <a:pt x="22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9">
              <a:extLst>
                <a:ext uri="{FF2B5EF4-FFF2-40B4-BE49-F238E27FC236}">
                  <a16:creationId xmlns="" xmlns:a16="http://schemas.microsoft.com/office/drawing/2014/main" id="{D9488981-5421-4892-8C70-15A4CB06E485}"/>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Lst>
              <a:ahLst/>
              <a:cxnLst>
                <a:cxn ang="0">
                  <a:pos x="T0" y="T1"/>
                </a:cxn>
                <a:cxn ang="0">
                  <a:pos x="T2" y="T3"/>
                </a:cxn>
                <a:cxn ang="0">
                  <a:pos x="T4" y="T5"/>
                </a:cxn>
                <a:cxn ang="0">
                  <a:pos x="T6" y="T7"/>
                </a:cxn>
              </a:cxnLst>
              <a:rect l="0" t="0" r="r" b="b"/>
              <a:pathLst>
                <a:path w="224" h="224">
                  <a:moveTo>
                    <a:pt x="224" y="18"/>
                  </a:moveTo>
                  <a:lnTo>
                    <a:pt x="173" y="0"/>
                  </a:lnTo>
                  <a:lnTo>
                    <a:pt x="0" y="173"/>
                  </a:lnTo>
                  <a:lnTo>
                    <a:pt x="17"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0">
              <a:extLst>
                <a:ext uri="{FF2B5EF4-FFF2-40B4-BE49-F238E27FC236}">
                  <a16:creationId xmlns="" xmlns:a16="http://schemas.microsoft.com/office/drawing/2014/main" id="{66371DD4-8671-4A70-9DE6-56DF31EA2C68}"/>
                </a:ext>
              </a:extLst>
            </p:cNvPr>
            <p:cNvSpPr>
              <a:spLocks noEditPoints="1"/>
            </p:cNvSpPr>
            <p:nvPr userDrawn="1"/>
          </p:nvSpPr>
          <p:spPr bwMode="auto">
            <a:xfrm>
              <a:off x="2109" y="2458"/>
              <a:ext cx="689" cy="690"/>
            </a:xfrm>
            <a:custGeom>
              <a:avLst/>
              <a:gdLst>
                <a:gd name="T0" fmla="*/ 0 w 707"/>
                <a:gd name="T1" fmla="*/ 708 h 708"/>
                <a:gd name="T2" fmla="*/ 707 w 707"/>
                <a:gd name="T3" fmla="*/ 708 h 708"/>
                <a:gd name="T4" fmla="*/ 707 w 707"/>
                <a:gd name="T5" fmla="*/ 0 h 708"/>
                <a:gd name="T6" fmla="*/ 434 w 707"/>
                <a:gd name="T7" fmla="*/ 0 h 708"/>
                <a:gd name="T8" fmla="*/ 434 w 707"/>
                <a:gd name="T9" fmla="*/ 261 h 708"/>
                <a:gd name="T10" fmla="*/ 261 w 707"/>
                <a:gd name="T11" fmla="*/ 435 h 708"/>
                <a:gd name="T12" fmla="*/ 0 w 707"/>
                <a:gd name="T13" fmla="*/ 435 h 708"/>
                <a:gd name="T14" fmla="*/ 0 w 707"/>
                <a:gd name="T15" fmla="*/ 708 h 708"/>
                <a:gd name="T16" fmla="*/ 682 w 707"/>
                <a:gd name="T17" fmla="*/ 425 h 708"/>
                <a:gd name="T18" fmla="*/ 425 w 707"/>
                <a:gd name="T19" fmla="*/ 683 h 708"/>
                <a:gd name="T20" fmla="*/ 391 w 707"/>
                <a:gd name="T21" fmla="*/ 588 h 708"/>
                <a:gd name="T22" fmla="*/ 587 w 707"/>
                <a:gd name="T23" fmla="*/ 392 h 708"/>
                <a:gd name="T24" fmla="*/ 682 w 707"/>
                <a:gd name="T25" fmla="*/ 425 h 708"/>
                <a:gd name="T26" fmla="*/ 498 w 707"/>
                <a:gd name="T27" fmla="*/ 363 h 708"/>
                <a:gd name="T28" fmla="*/ 547 w 707"/>
                <a:gd name="T29" fmla="*/ 412 h 708"/>
                <a:gd name="T30" fmla="*/ 412 w 707"/>
                <a:gd name="T31" fmla="*/ 547 h 708"/>
                <a:gd name="T32" fmla="*/ 363 w 707"/>
                <a:gd name="T33" fmla="*/ 498 h 708"/>
                <a:gd name="T34" fmla="*/ 498 w 707"/>
                <a:gd name="T35" fmla="*/ 36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7" h="708">
                  <a:moveTo>
                    <a:pt x="0" y="708"/>
                  </a:moveTo>
                  <a:cubicBezTo>
                    <a:pt x="707" y="708"/>
                    <a:pt x="707" y="708"/>
                    <a:pt x="707" y="708"/>
                  </a:cubicBezTo>
                  <a:cubicBezTo>
                    <a:pt x="707" y="0"/>
                    <a:pt x="707" y="0"/>
                    <a:pt x="707" y="0"/>
                  </a:cubicBezTo>
                  <a:cubicBezTo>
                    <a:pt x="434" y="0"/>
                    <a:pt x="434" y="0"/>
                    <a:pt x="434" y="0"/>
                  </a:cubicBezTo>
                  <a:cubicBezTo>
                    <a:pt x="434" y="261"/>
                    <a:pt x="434" y="261"/>
                    <a:pt x="434" y="261"/>
                  </a:cubicBezTo>
                  <a:cubicBezTo>
                    <a:pt x="434" y="357"/>
                    <a:pt x="357" y="435"/>
                    <a:pt x="261" y="435"/>
                  </a:cubicBezTo>
                  <a:cubicBezTo>
                    <a:pt x="0" y="435"/>
                    <a:pt x="0" y="435"/>
                    <a:pt x="0" y="435"/>
                  </a:cubicBezTo>
                  <a:lnTo>
                    <a:pt x="0" y="708"/>
                  </a:lnTo>
                  <a:close/>
                  <a:moveTo>
                    <a:pt x="682" y="425"/>
                  </a:moveTo>
                  <a:cubicBezTo>
                    <a:pt x="425" y="683"/>
                    <a:pt x="425" y="683"/>
                    <a:pt x="425" y="683"/>
                  </a:cubicBezTo>
                  <a:cubicBezTo>
                    <a:pt x="391" y="588"/>
                    <a:pt x="391" y="588"/>
                    <a:pt x="391" y="588"/>
                  </a:cubicBezTo>
                  <a:cubicBezTo>
                    <a:pt x="587" y="392"/>
                    <a:pt x="587" y="392"/>
                    <a:pt x="587" y="392"/>
                  </a:cubicBezTo>
                  <a:lnTo>
                    <a:pt x="682" y="425"/>
                  </a:lnTo>
                  <a:close/>
                  <a:moveTo>
                    <a:pt x="498" y="363"/>
                  </a:moveTo>
                  <a:cubicBezTo>
                    <a:pt x="547" y="412"/>
                    <a:pt x="547" y="412"/>
                    <a:pt x="547" y="412"/>
                  </a:cubicBezTo>
                  <a:cubicBezTo>
                    <a:pt x="412" y="547"/>
                    <a:pt x="412" y="547"/>
                    <a:pt x="412" y="547"/>
                  </a:cubicBezTo>
                  <a:cubicBezTo>
                    <a:pt x="363" y="498"/>
                    <a:pt x="363" y="498"/>
                    <a:pt x="363" y="498"/>
                  </a:cubicBezTo>
                  <a:lnTo>
                    <a:pt x="498"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1">
              <a:extLst>
                <a:ext uri="{FF2B5EF4-FFF2-40B4-BE49-F238E27FC236}">
                  <a16:creationId xmlns="" xmlns:a16="http://schemas.microsoft.com/office/drawing/2014/main" id="{165611E6-65CF-48DA-8A98-648400D41FFE}"/>
                </a:ext>
              </a:extLst>
            </p:cNvPr>
            <p:cNvSpPr>
              <a:spLocks/>
            </p:cNvSpPr>
            <p:nvPr userDrawn="1"/>
          </p:nvSpPr>
          <p:spPr bwMode="auto">
            <a:xfrm>
              <a:off x="2295" y="3517"/>
              <a:ext cx="186" cy="185"/>
            </a:xfrm>
            <a:custGeom>
              <a:avLst/>
              <a:gdLst>
                <a:gd name="T0" fmla="*/ 157 w 191"/>
                <a:gd name="T1" fmla="*/ 156 h 190"/>
                <a:gd name="T2" fmla="*/ 34 w 191"/>
                <a:gd name="T3" fmla="*/ 156 h 190"/>
                <a:gd name="T4" fmla="*/ 34 w 191"/>
                <a:gd name="T5" fmla="*/ 34 h 190"/>
                <a:gd name="T6" fmla="*/ 157 w 191"/>
                <a:gd name="T7" fmla="*/ 34 h 190"/>
                <a:gd name="T8" fmla="*/ 157 w 191"/>
                <a:gd name="T9" fmla="*/ 156 h 190"/>
              </a:gdLst>
              <a:ahLst/>
              <a:cxnLst>
                <a:cxn ang="0">
                  <a:pos x="T0" y="T1"/>
                </a:cxn>
                <a:cxn ang="0">
                  <a:pos x="T2" y="T3"/>
                </a:cxn>
                <a:cxn ang="0">
                  <a:pos x="T4" y="T5"/>
                </a:cxn>
                <a:cxn ang="0">
                  <a:pos x="T6" y="T7"/>
                </a:cxn>
                <a:cxn ang="0">
                  <a:pos x="T8" y="T9"/>
                </a:cxn>
              </a:cxnLst>
              <a:rect l="0" t="0" r="r" b="b"/>
              <a:pathLst>
                <a:path w="191" h="190">
                  <a:moveTo>
                    <a:pt x="157" y="156"/>
                  </a:moveTo>
                  <a:cubicBezTo>
                    <a:pt x="123" y="190"/>
                    <a:pt x="68" y="190"/>
                    <a:pt x="34" y="156"/>
                  </a:cubicBezTo>
                  <a:cubicBezTo>
                    <a:pt x="0" y="122"/>
                    <a:pt x="0" y="67"/>
                    <a:pt x="34" y="34"/>
                  </a:cubicBezTo>
                  <a:cubicBezTo>
                    <a:pt x="68" y="0"/>
                    <a:pt x="123" y="0"/>
                    <a:pt x="157" y="34"/>
                  </a:cubicBezTo>
                  <a:cubicBezTo>
                    <a:pt x="191" y="67"/>
                    <a:pt x="191" y="122"/>
                    <a:pt x="157"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2">
              <a:extLst>
                <a:ext uri="{FF2B5EF4-FFF2-40B4-BE49-F238E27FC236}">
                  <a16:creationId xmlns="" xmlns:a16="http://schemas.microsoft.com/office/drawing/2014/main" id="{5CC5018C-7F6C-457B-8792-32E7AB6E3977}"/>
                </a:ext>
              </a:extLst>
            </p:cNvPr>
            <p:cNvSpPr>
              <a:spLocks/>
            </p:cNvSpPr>
            <p:nvPr userDrawn="1"/>
          </p:nvSpPr>
          <p:spPr bwMode="auto">
            <a:xfrm>
              <a:off x="2474" y="3276"/>
              <a:ext cx="254" cy="212"/>
            </a:xfrm>
            <a:custGeom>
              <a:avLst/>
              <a:gdLst>
                <a:gd name="T0" fmla="*/ 201 w 254"/>
                <a:gd name="T1" fmla="*/ 212 h 212"/>
                <a:gd name="T2" fmla="*/ 254 w 254"/>
                <a:gd name="T3" fmla="*/ 80 h 212"/>
                <a:gd name="T4" fmla="*/ 52 w 254"/>
                <a:gd name="T5" fmla="*/ 0 h 212"/>
                <a:gd name="T6" fmla="*/ 0 w 254"/>
                <a:gd name="T7" fmla="*/ 131 h 212"/>
                <a:gd name="T8" fmla="*/ 201 w 254"/>
                <a:gd name="T9" fmla="*/ 212 h 212"/>
              </a:gdLst>
              <a:ahLst/>
              <a:cxnLst>
                <a:cxn ang="0">
                  <a:pos x="T0" y="T1"/>
                </a:cxn>
                <a:cxn ang="0">
                  <a:pos x="T2" y="T3"/>
                </a:cxn>
                <a:cxn ang="0">
                  <a:pos x="T4" y="T5"/>
                </a:cxn>
                <a:cxn ang="0">
                  <a:pos x="T6" y="T7"/>
                </a:cxn>
                <a:cxn ang="0">
                  <a:pos x="T8" y="T9"/>
                </a:cxn>
              </a:cxnLst>
              <a:rect l="0" t="0" r="r" b="b"/>
              <a:pathLst>
                <a:path w="254" h="212">
                  <a:moveTo>
                    <a:pt x="201" y="212"/>
                  </a:moveTo>
                  <a:lnTo>
                    <a:pt x="254" y="80"/>
                  </a:lnTo>
                  <a:lnTo>
                    <a:pt x="52" y="0"/>
                  </a:lnTo>
                  <a:lnTo>
                    <a:pt x="0" y="131"/>
                  </a:lnTo>
                  <a:lnTo>
                    <a:pt x="20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3">
              <a:extLst>
                <a:ext uri="{FF2B5EF4-FFF2-40B4-BE49-F238E27FC236}">
                  <a16:creationId xmlns="" xmlns:a16="http://schemas.microsoft.com/office/drawing/2014/main" id="{9DD8BDCF-03BE-4E5D-AFD8-1061E236C1C2}"/>
                </a:ext>
              </a:extLst>
            </p:cNvPr>
            <p:cNvSpPr>
              <a:spLocks noEditPoints="1"/>
            </p:cNvSpPr>
            <p:nvPr userDrawn="1"/>
          </p:nvSpPr>
          <p:spPr bwMode="auto">
            <a:xfrm>
              <a:off x="2109" y="3199"/>
              <a:ext cx="689" cy="690"/>
            </a:xfrm>
            <a:custGeom>
              <a:avLst/>
              <a:gdLst>
                <a:gd name="T0" fmla="*/ 707 w 707"/>
                <a:gd name="T1" fmla="*/ 0 h 708"/>
                <a:gd name="T2" fmla="*/ 0 w 707"/>
                <a:gd name="T3" fmla="*/ 0 h 708"/>
                <a:gd name="T4" fmla="*/ 0 w 707"/>
                <a:gd name="T5" fmla="*/ 273 h 708"/>
                <a:gd name="T6" fmla="*/ 261 w 707"/>
                <a:gd name="T7" fmla="*/ 273 h 708"/>
                <a:gd name="T8" fmla="*/ 434 w 707"/>
                <a:gd name="T9" fmla="*/ 446 h 708"/>
                <a:gd name="T10" fmla="*/ 434 w 707"/>
                <a:gd name="T11" fmla="*/ 708 h 708"/>
                <a:gd name="T12" fmla="*/ 707 w 707"/>
                <a:gd name="T13" fmla="*/ 708 h 708"/>
                <a:gd name="T14" fmla="*/ 707 w 707"/>
                <a:gd name="T15" fmla="*/ 0 h 708"/>
                <a:gd name="T16" fmla="*/ 598 w 707"/>
                <a:gd name="T17" fmla="*/ 334 h 708"/>
                <a:gd name="T18" fmla="*/ 337 w 707"/>
                <a:gd name="T19" fmla="*/ 231 h 708"/>
                <a:gd name="T20" fmla="*/ 412 w 707"/>
                <a:gd name="T21" fmla="*/ 41 h 708"/>
                <a:gd name="T22" fmla="*/ 673 w 707"/>
                <a:gd name="T23" fmla="*/ 145 h 708"/>
                <a:gd name="T24" fmla="*/ 598 w 707"/>
                <a:gd name="T25" fmla="*/ 33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08">
                  <a:moveTo>
                    <a:pt x="707" y="0"/>
                  </a:moveTo>
                  <a:cubicBezTo>
                    <a:pt x="0" y="0"/>
                    <a:pt x="0" y="0"/>
                    <a:pt x="0" y="0"/>
                  </a:cubicBezTo>
                  <a:cubicBezTo>
                    <a:pt x="0" y="273"/>
                    <a:pt x="0" y="273"/>
                    <a:pt x="0" y="273"/>
                  </a:cubicBezTo>
                  <a:cubicBezTo>
                    <a:pt x="261" y="273"/>
                    <a:pt x="261" y="273"/>
                    <a:pt x="261" y="273"/>
                  </a:cubicBezTo>
                  <a:cubicBezTo>
                    <a:pt x="357" y="273"/>
                    <a:pt x="434" y="351"/>
                    <a:pt x="434" y="446"/>
                  </a:cubicBezTo>
                  <a:cubicBezTo>
                    <a:pt x="434" y="708"/>
                    <a:pt x="434" y="708"/>
                    <a:pt x="434" y="708"/>
                  </a:cubicBezTo>
                  <a:cubicBezTo>
                    <a:pt x="707" y="708"/>
                    <a:pt x="707" y="708"/>
                    <a:pt x="707" y="708"/>
                  </a:cubicBezTo>
                  <a:lnTo>
                    <a:pt x="707" y="0"/>
                  </a:lnTo>
                  <a:close/>
                  <a:moveTo>
                    <a:pt x="598" y="334"/>
                  </a:moveTo>
                  <a:cubicBezTo>
                    <a:pt x="337" y="231"/>
                    <a:pt x="337" y="231"/>
                    <a:pt x="337" y="231"/>
                  </a:cubicBezTo>
                  <a:cubicBezTo>
                    <a:pt x="412" y="41"/>
                    <a:pt x="412" y="41"/>
                    <a:pt x="412" y="41"/>
                  </a:cubicBezTo>
                  <a:cubicBezTo>
                    <a:pt x="673" y="145"/>
                    <a:pt x="673" y="145"/>
                    <a:pt x="673" y="145"/>
                  </a:cubicBezTo>
                  <a:lnTo>
                    <a:pt x="598"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4">
              <a:extLst>
                <a:ext uri="{FF2B5EF4-FFF2-40B4-BE49-F238E27FC236}">
                  <a16:creationId xmlns="" xmlns:a16="http://schemas.microsoft.com/office/drawing/2014/main" id="{8384F5F2-7D2E-4563-A5D8-CE1E99F22FD7}"/>
                </a:ext>
              </a:extLst>
            </p:cNvPr>
            <p:cNvSpPr>
              <a:spLocks/>
            </p:cNvSpPr>
            <p:nvPr userDrawn="1"/>
          </p:nvSpPr>
          <p:spPr bwMode="auto">
            <a:xfrm>
              <a:off x="2903" y="2640"/>
              <a:ext cx="155" cy="191"/>
            </a:xfrm>
            <a:custGeom>
              <a:avLst/>
              <a:gdLst>
                <a:gd name="T0" fmla="*/ 155 w 155"/>
                <a:gd name="T1" fmla="*/ 157 h 191"/>
                <a:gd name="T2" fmla="*/ 103 w 155"/>
                <a:gd name="T3" fmla="*/ 0 h 191"/>
                <a:gd name="T4" fmla="*/ 0 w 155"/>
                <a:gd name="T5" fmla="*/ 34 h 191"/>
                <a:gd name="T6" fmla="*/ 52 w 155"/>
                <a:gd name="T7" fmla="*/ 191 h 191"/>
                <a:gd name="T8" fmla="*/ 155 w 155"/>
                <a:gd name="T9" fmla="*/ 157 h 191"/>
              </a:gdLst>
              <a:ahLst/>
              <a:cxnLst>
                <a:cxn ang="0">
                  <a:pos x="T0" y="T1"/>
                </a:cxn>
                <a:cxn ang="0">
                  <a:pos x="T2" y="T3"/>
                </a:cxn>
                <a:cxn ang="0">
                  <a:pos x="T4" y="T5"/>
                </a:cxn>
                <a:cxn ang="0">
                  <a:pos x="T6" y="T7"/>
                </a:cxn>
                <a:cxn ang="0">
                  <a:pos x="T8" y="T9"/>
                </a:cxn>
              </a:cxnLst>
              <a:rect l="0" t="0" r="r" b="b"/>
              <a:pathLst>
                <a:path w="155" h="191">
                  <a:moveTo>
                    <a:pt x="155" y="157"/>
                  </a:moveTo>
                  <a:lnTo>
                    <a:pt x="103" y="0"/>
                  </a:lnTo>
                  <a:lnTo>
                    <a:pt x="0" y="34"/>
                  </a:lnTo>
                  <a:lnTo>
                    <a:pt x="52" y="191"/>
                  </a:lnTo>
                  <a:lnTo>
                    <a:pt x="15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 xmlns:a16="http://schemas.microsoft.com/office/drawing/2014/main" id="{60806834-D929-44E1-9F25-C9DDF4260BE1}"/>
                </a:ext>
              </a:extLst>
            </p:cNvPr>
            <p:cNvSpPr>
              <a:spLocks/>
            </p:cNvSpPr>
            <p:nvPr userDrawn="1"/>
          </p:nvSpPr>
          <p:spPr bwMode="auto">
            <a:xfrm>
              <a:off x="3089" y="3177"/>
              <a:ext cx="76" cy="77"/>
            </a:xfrm>
            <a:custGeom>
              <a:avLst/>
              <a:gdLst>
                <a:gd name="T0" fmla="*/ 76 w 76"/>
                <a:gd name="T1" fmla="*/ 49 h 77"/>
                <a:gd name="T2" fmla="*/ 28 w 76"/>
                <a:gd name="T3" fmla="*/ 0 h 77"/>
                <a:gd name="T4" fmla="*/ 0 w 76"/>
                <a:gd name="T5" fmla="*/ 29 h 77"/>
                <a:gd name="T6" fmla="*/ 48 w 76"/>
                <a:gd name="T7" fmla="*/ 77 h 77"/>
                <a:gd name="T8" fmla="*/ 76 w 76"/>
                <a:gd name="T9" fmla="*/ 49 h 77"/>
              </a:gdLst>
              <a:ahLst/>
              <a:cxnLst>
                <a:cxn ang="0">
                  <a:pos x="T0" y="T1"/>
                </a:cxn>
                <a:cxn ang="0">
                  <a:pos x="T2" y="T3"/>
                </a:cxn>
                <a:cxn ang="0">
                  <a:pos x="T4" y="T5"/>
                </a:cxn>
                <a:cxn ang="0">
                  <a:pos x="T6" y="T7"/>
                </a:cxn>
                <a:cxn ang="0">
                  <a:pos x="T8" y="T9"/>
                </a:cxn>
              </a:cxnLst>
              <a:rect l="0" t="0" r="r" b="b"/>
              <a:pathLst>
                <a:path w="76" h="77">
                  <a:moveTo>
                    <a:pt x="76" y="49"/>
                  </a:moveTo>
                  <a:lnTo>
                    <a:pt x="28" y="0"/>
                  </a:lnTo>
                  <a:lnTo>
                    <a:pt x="0" y="29"/>
                  </a:lnTo>
                  <a:lnTo>
                    <a:pt x="48" y="77"/>
                  </a:lnTo>
                  <a:lnTo>
                    <a:pt x="7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66">
              <a:extLst>
                <a:ext uri="{FF2B5EF4-FFF2-40B4-BE49-F238E27FC236}">
                  <a16:creationId xmlns="" xmlns:a16="http://schemas.microsoft.com/office/drawing/2014/main" id="{59E058E5-F8D8-4986-A980-FEAFC8947A94}"/>
                </a:ext>
              </a:extLst>
            </p:cNvPr>
            <p:cNvSpPr>
              <a:spLocks/>
            </p:cNvSpPr>
            <p:nvPr userDrawn="1"/>
          </p:nvSpPr>
          <p:spPr bwMode="auto">
            <a:xfrm>
              <a:off x="2910" y="3209"/>
              <a:ext cx="225" cy="224"/>
            </a:xfrm>
            <a:custGeom>
              <a:avLst/>
              <a:gdLst>
                <a:gd name="T0" fmla="*/ 0 w 225"/>
                <a:gd name="T1" fmla="*/ 17 h 224"/>
                <a:gd name="T2" fmla="*/ 207 w 225"/>
                <a:gd name="T3" fmla="*/ 224 h 224"/>
                <a:gd name="T4" fmla="*/ 225 w 225"/>
                <a:gd name="T5" fmla="*/ 173 h 224"/>
                <a:gd name="T6" fmla="*/ 51 w 225"/>
                <a:gd name="T7" fmla="*/ 0 h 224"/>
                <a:gd name="T8" fmla="*/ 0 w 225"/>
                <a:gd name="T9" fmla="*/ 17 h 224"/>
              </a:gdLst>
              <a:ahLst/>
              <a:cxnLst>
                <a:cxn ang="0">
                  <a:pos x="T0" y="T1"/>
                </a:cxn>
                <a:cxn ang="0">
                  <a:pos x="T2" y="T3"/>
                </a:cxn>
                <a:cxn ang="0">
                  <a:pos x="T4" y="T5"/>
                </a:cxn>
                <a:cxn ang="0">
                  <a:pos x="T6" y="T7"/>
                </a:cxn>
                <a:cxn ang="0">
                  <a:pos x="T8" y="T9"/>
                </a:cxn>
              </a:cxnLst>
              <a:rect l="0" t="0" r="r" b="b"/>
              <a:pathLst>
                <a:path w="225" h="224">
                  <a:moveTo>
                    <a:pt x="0" y="17"/>
                  </a:moveTo>
                  <a:lnTo>
                    <a:pt x="207" y="224"/>
                  </a:lnTo>
                  <a:lnTo>
                    <a:pt x="225" y="173"/>
                  </a:lnTo>
                  <a:lnTo>
                    <a:pt x="51"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67">
              <a:extLst>
                <a:ext uri="{FF2B5EF4-FFF2-40B4-BE49-F238E27FC236}">
                  <a16:creationId xmlns="" xmlns:a16="http://schemas.microsoft.com/office/drawing/2014/main" id="{5A7074BD-7FCD-4E32-A9BE-26239503ED24}"/>
                </a:ext>
              </a:extLst>
            </p:cNvPr>
            <p:cNvSpPr>
              <a:spLocks noEditPoints="1"/>
            </p:cNvSpPr>
            <p:nvPr userDrawn="1"/>
          </p:nvSpPr>
          <p:spPr bwMode="auto">
            <a:xfrm>
              <a:off x="2849" y="2458"/>
              <a:ext cx="690" cy="1035"/>
            </a:xfrm>
            <a:custGeom>
              <a:avLst/>
              <a:gdLst>
                <a:gd name="T0" fmla="*/ 447 w 708"/>
                <a:gd name="T1" fmla="*/ 789 h 1062"/>
                <a:gd name="T2" fmla="*/ 274 w 708"/>
                <a:gd name="T3" fmla="*/ 616 h 1062"/>
                <a:gd name="T4" fmla="*/ 274 w 708"/>
                <a:gd name="T5" fmla="*/ 0 h 1062"/>
                <a:gd name="T6" fmla="*/ 0 w 708"/>
                <a:gd name="T7" fmla="*/ 0 h 1062"/>
                <a:gd name="T8" fmla="*/ 0 w 708"/>
                <a:gd name="T9" fmla="*/ 273 h 1062"/>
                <a:gd name="T10" fmla="*/ 0 w 708"/>
                <a:gd name="T11" fmla="*/ 1062 h 1062"/>
                <a:gd name="T12" fmla="*/ 708 w 708"/>
                <a:gd name="T13" fmla="*/ 1062 h 1062"/>
                <a:gd name="T14" fmla="*/ 708 w 708"/>
                <a:gd name="T15" fmla="*/ 789 h 1062"/>
                <a:gd name="T16" fmla="*/ 447 w 708"/>
                <a:gd name="T17" fmla="*/ 789 h 1062"/>
                <a:gd name="T18" fmla="*/ 175 w 708"/>
                <a:gd name="T19" fmla="*/ 159 h 1062"/>
                <a:gd name="T20" fmla="*/ 242 w 708"/>
                <a:gd name="T21" fmla="*/ 362 h 1062"/>
                <a:gd name="T22" fmla="*/ 95 w 708"/>
                <a:gd name="T23" fmla="*/ 411 h 1062"/>
                <a:gd name="T24" fmla="*/ 27 w 708"/>
                <a:gd name="T25" fmla="*/ 208 h 1062"/>
                <a:gd name="T26" fmla="*/ 175 w 708"/>
                <a:gd name="T27" fmla="*/ 159 h 1062"/>
                <a:gd name="T28" fmla="*/ 231 w 708"/>
                <a:gd name="T29" fmla="*/ 431 h 1062"/>
                <a:gd name="T30" fmla="*/ 173 w 708"/>
                <a:gd name="T31" fmla="*/ 479 h 1062"/>
                <a:gd name="T32" fmla="*/ 144 w 708"/>
                <a:gd name="T33" fmla="*/ 444 h 1062"/>
                <a:gd name="T34" fmla="*/ 203 w 708"/>
                <a:gd name="T35" fmla="*/ 397 h 1062"/>
                <a:gd name="T36" fmla="*/ 231 w 708"/>
                <a:gd name="T37" fmla="*/ 431 h 1062"/>
                <a:gd name="T38" fmla="*/ 283 w 708"/>
                <a:gd name="T39" fmla="*/ 1038 h 1062"/>
                <a:gd name="T40" fmla="*/ 25 w 708"/>
                <a:gd name="T41" fmla="*/ 780 h 1062"/>
                <a:gd name="T42" fmla="*/ 120 w 708"/>
                <a:gd name="T43" fmla="*/ 747 h 1062"/>
                <a:gd name="T44" fmla="*/ 316 w 708"/>
                <a:gd name="T45" fmla="*/ 943 h 1062"/>
                <a:gd name="T46" fmla="*/ 283 w 708"/>
                <a:gd name="T47" fmla="*/ 1038 h 1062"/>
                <a:gd name="T48" fmla="*/ 321 w 708"/>
                <a:gd name="T49" fmla="*/ 938 h 1062"/>
                <a:gd name="T50" fmla="*/ 125 w 708"/>
                <a:gd name="T51" fmla="*/ 742 h 1062"/>
                <a:gd name="T52" fmla="*/ 215 w 708"/>
                <a:gd name="T53" fmla="*/ 652 h 1062"/>
                <a:gd name="T54" fmla="*/ 411 w 708"/>
                <a:gd name="T55" fmla="*/ 848 h 1062"/>
                <a:gd name="T56" fmla="*/ 321 w 708"/>
                <a:gd name="T57" fmla="*/ 93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1062">
                  <a:moveTo>
                    <a:pt x="447" y="789"/>
                  </a:moveTo>
                  <a:cubicBezTo>
                    <a:pt x="351" y="789"/>
                    <a:pt x="274" y="712"/>
                    <a:pt x="274" y="616"/>
                  </a:cubicBezTo>
                  <a:cubicBezTo>
                    <a:pt x="274" y="0"/>
                    <a:pt x="274" y="0"/>
                    <a:pt x="274" y="0"/>
                  </a:cubicBezTo>
                  <a:cubicBezTo>
                    <a:pt x="0" y="0"/>
                    <a:pt x="0" y="0"/>
                    <a:pt x="0" y="0"/>
                  </a:cubicBezTo>
                  <a:cubicBezTo>
                    <a:pt x="0" y="273"/>
                    <a:pt x="0" y="273"/>
                    <a:pt x="0" y="273"/>
                  </a:cubicBezTo>
                  <a:cubicBezTo>
                    <a:pt x="0" y="1062"/>
                    <a:pt x="0" y="1062"/>
                    <a:pt x="0" y="1062"/>
                  </a:cubicBezTo>
                  <a:cubicBezTo>
                    <a:pt x="708" y="1062"/>
                    <a:pt x="708" y="1062"/>
                    <a:pt x="708" y="1062"/>
                  </a:cubicBezTo>
                  <a:cubicBezTo>
                    <a:pt x="708" y="789"/>
                    <a:pt x="708" y="789"/>
                    <a:pt x="708" y="789"/>
                  </a:cubicBezTo>
                  <a:lnTo>
                    <a:pt x="447" y="789"/>
                  </a:lnTo>
                  <a:close/>
                  <a:moveTo>
                    <a:pt x="175" y="159"/>
                  </a:moveTo>
                  <a:cubicBezTo>
                    <a:pt x="242" y="362"/>
                    <a:pt x="242" y="362"/>
                    <a:pt x="242" y="362"/>
                  </a:cubicBezTo>
                  <a:cubicBezTo>
                    <a:pt x="95" y="411"/>
                    <a:pt x="95" y="411"/>
                    <a:pt x="95" y="411"/>
                  </a:cubicBezTo>
                  <a:cubicBezTo>
                    <a:pt x="27" y="208"/>
                    <a:pt x="27" y="208"/>
                    <a:pt x="27" y="208"/>
                  </a:cubicBezTo>
                  <a:lnTo>
                    <a:pt x="175" y="159"/>
                  </a:lnTo>
                  <a:close/>
                  <a:moveTo>
                    <a:pt x="231" y="431"/>
                  </a:moveTo>
                  <a:cubicBezTo>
                    <a:pt x="173" y="479"/>
                    <a:pt x="173" y="479"/>
                    <a:pt x="173" y="479"/>
                  </a:cubicBezTo>
                  <a:cubicBezTo>
                    <a:pt x="144" y="444"/>
                    <a:pt x="144" y="444"/>
                    <a:pt x="144" y="444"/>
                  </a:cubicBezTo>
                  <a:cubicBezTo>
                    <a:pt x="203" y="397"/>
                    <a:pt x="203" y="397"/>
                    <a:pt x="203" y="397"/>
                  </a:cubicBezTo>
                  <a:lnTo>
                    <a:pt x="231" y="431"/>
                  </a:lnTo>
                  <a:close/>
                  <a:moveTo>
                    <a:pt x="283" y="1038"/>
                  </a:moveTo>
                  <a:cubicBezTo>
                    <a:pt x="25" y="780"/>
                    <a:pt x="25" y="780"/>
                    <a:pt x="25" y="780"/>
                  </a:cubicBezTo>
                  <a:cubicBezTo>
                    <a:pt x="120" y="747"/>
                    <a:pt x="120" y="747"/>
                    <a:pt x="120" y="747"/>
                  </a:cubicBezTo>
                  <a:cubicBezTo>
                    <a:pt x="316" y="943"/>
                    <a:pt x="316" y="943"/>
                    <a:pt x="316" y="943"/>
                  </a:cubicBezTo>
                  <a:lnTo>
                    <a:pt x="283" y="1038"/>
                  </a:lnTo>
                  <a:close/>
                  <a:moveTo>
                    <a:pt x="321" y="938"/>
                  </a:moveTo>
                  <a:cubicBezTo>
                    <a:pt x="125" y="742"/>
                    <a:pt x="125" y="742"/>
                    <a:pt x="125" y="742"/>
                  </a:cubicBezTo>
                  <a:cubicBezTo>
                    <a:pt x="215" y="652"/>
                    <a:pt x="215" y="652"/>
                    <a:pt x="215" y="652"/>
                  </a:cubicBezTo>
                  <a:cubicBezTo>
                    <a:pt x="411" y="848"/>
                    <a:pt x="411" y="848"/>
                    <a:pt x="411" y="848"/>
                  </a:cubicBezTo>
                  <a:lnTo>
                    <a:pt x="321" y="9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2" name="Picture 51">
            <a:extLst>
              <a:ext uri="{FF2B5EF4-FFF2-40B4-BE49-F238E27FC236}">
                <a16:creationId xmlns="" xmlns:a16="http://schemas.microsoft.com/office/drawing/2014/main" id="{DAAAA835-989B-4927-938A-ED38B9C18527}"/>
              </a:ext>
            </a:extLst>
          </p:cNvPr>
          <p:cNvPicPr>
            <a:picLocks noChangeAspect="1"/>
          </p:cNvPicPr>
          <p:nvPr userDrawn="1"/>
        </p:nvPicPr>
        <p:blipFill>
          <a:blip r:embed="rId7">
            <a:biLevel thresh="7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2580994638"/>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Microsoft logo 4">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EA4F2B1-CA4B-4F16-BFA1-850BDF81262D}"/>
              </a:ext>
            </a:extLst>
          </p:cNvPr>
          <p:cNvPicPr>
            <a:picLocks noChangeAspect="1"/>
          </p:cNvPicPr>
          <p:nvPr userDrawn="1"/>
        </p:nvPicPr>
        <p:blipFill rotWithShape="1">
          <a:blip r:embed="rId4"/>
          <a:srcRect r="544"/>
          <a:stretch/>
        </p:blipFill>
        <p:spPr>
          <a:xfrm>
            <a:off x="1523" y="-38372"/>
            <a:ext cx="12190477" cy="6896372"/>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8291"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12" name="Rectangle 11"/>
          <p:cNvSpPr/>
          <p:nvPr userDrawn="1"/>
        </p:nvSpPr>
        <p:spPr>
          <a:xfrm>
            <a:off x="-1" y="2921000"/>
            <a:ext cx="12192001" cy="10160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pPr lvl="0"/>
            <a:endParaRPr lang="en-US" sz="2400" dirty="0">
              <a:latin typeface="Segoe Pro Semibold" panose="020B0702040504020203" pitchFamily="34" charset="0"/>
            </a:endParaRPr>
          </a:p>
        </p:txBody>
      </p:sp>
      <p:sp>
        <p:nvSpPr>
          <p:cNvPr id="15" name="Text Placeholder 14"/>
          <p:cNvSpPr>
            <a:spLocks noGrp="1"/>
          </p:cNvSpPr>
          <p:nvPr>
            <p:ph type="body" sz="quarter" idx="10" hasCustomPrompt="1"/>
          </p:nvPr>
        </p:nvSpPr>
        <p:spPr>
          <a:xfrm>
            <a:off x="2400299" y="2921000"/>
            <a:ext cx="7919357" cy="1016000"/>
          </a:xfrm>
        </p:spPr>
        <p:txBody>
          <a:bodyPr anchor="ctr">
            <a:normAutofit/>
          </a:bodyPr>
          <a:lstStyle>
            <a:lvl1pPr>
              <a:defRPr sz="4800" cap="all" baseline="0">
                <a:solidFill>
                  <a:schemeClr val="bg1"/>
                </a:solidFill>
                <a:latin typeface="Segoe Pro Semibold" panose="020B0702040504020203" pitchFamily="34" charset="0"/>
              </a:defRPr>
            </a:lvl1pPr>
            <a:lvl2pPr>
              <a:defRPr cap="all" baseline="0"/>
            </a:lvl2pPr>
            <a:lvl3pPr>
              <a:defRPr cap="all" baseline="0"/>
            </a:lvl3pPr>
            <a:lvl4pPr>
              <a:defRPr cap="all" baseline="0"/>
            </a:lvl4pPr>
            <a:lvl5pPr>
              <a:defRPr cap="all" baseline="0"/>
            </a:lvl5pPr>
          </a:lstStyle>
          <a:p>
            <a:pPr lvl="0"/>
            <a:r>
              <a:rPr lang="en-US" dirty="0"/>
              <a:t>Text</a:t>
            </a:r>
          </a:p>
        </p:txBody>
      </p:sp>
      <p:grpSp>
        <p:nvGrpSpPr>
          <p:cNvPr id="9" name="Group 54">
            <a:extLst>
              <a:ext uri="{FF2B5EF4-FFF2-40B4-BE49-F238E27FC236}">
                <a16:creationId xmlns="" xmlns:a16="http://schemas.microsoft.com/office/drawing/2014/main" id="{9AC1E1CF-2733-4A95-90CF-0BAF2D821A93}"/>
              </a:ext>
            </a:extLst>
          </p:cNvPr>
          <p:cNvGrpSpPr>
            <a:grpSpLocks noChangeAspect="1"/>
          </p:cNvGrpSpPr>
          <p:nvPr userDrawn="1"/>
        </p:nvGrpSpPr>
        <p:grpSpPr bwMode="auto">
          <a:xfrm>
            <a:off x="507013" y="2600325"/>
            <a:ext cx="1614945" cy="1616075"/>
            <a:chOff x="2109" y="2458"/>
            <a:chExt cx="1430" cy="1431"/>
          </a:xfrm>
        </p:grpSpPr>
        <p:sp>
          <p:nvSpPr>
            <p:cNvPr id="13" name="Freeform 55">
              <a:extLst>
                <a:ext uri="{FF2B5EF4-FFF2-40B4-BE49-F238E27FC236}">
                  <a16:creationId xmlns="" xmlns:a16="http://schemas.microsoft.com/office/drawing/2014/main" id="{16A3AED7-4DA8-4EFA-A573-116C1A3D901E}"/>
                </a:ext>
              </a:extLst>
            </p:cNvPr>
            <p:cNvSpPr>
              <a:spLocks/>
            </p:cNvSpPr>
            <p:nvPr userDrawn="1"/>
          </p:nvSpPr>
          <p:spPr bwMode="auto">
            <a:xfrm>
              <a:off x="3167" y="2990"/>
              <a:ext cx="185" cy="186"/>
            </a:xfrm>
            <a:custGeom>
              <a:avLst/>
              <a:gdLst>
                <a:gd name="T0" fmla="*/ 34 w 190"/>
                <a:gd name="T1" fmla="*/ 34 h 191"/>
                <a:gd name="T2" fmla="*/ 157 w 190"/>
                <a:gd name="T3" fmla="*/ 34 h 191"/>
                <a:gd name="T4" fmla="*/ 157 w 190"/>
                <a:gd name="T5" fmla="*/ 157 h 191"/>
                <a:gd name="T6" fmla="*/ 34 w 190"/>
                <a:gd name="T7" fmla="*/ 157 h 191"/>
                <a:gd name="T8" fmla="*/ 34 w 190"/>
                <a:gd name="T9" fmla="*/ 34 h 191"/>
              </a:gdLst>
              <a:ahLst/>
              <a:cxnLst>
                <a:cxn ang="0">
                  <a:pos x="T0" y="T1"/>
                </a:cxn>
                <a:cxn ang="0">
                  <a:pos x="T2" y="T3"/>
                </a:cxn>
                <a:cxn ang="0">
                  <a:pos x="T4" y="T5"/>
                </a:cxn>
                <a:cxn ang="0">
                  <a:pos x="T6" y="T7"/>
                </a:cxn>
                <a:cxn ang="0">
                  <a:pos x="T8" y="T9"/>
                </a:cxn>
              </a:cxnLst>
              <a:rect l="0" t="0" r="r" b="b"/>
              <a:pathLst>
                <a:path w="190" h="191">
                  <a:moveTo>
                    <a:pt x="34" y="34"/>
                  </a:moveTo>
                  <a:cubicBezTo>
                    <a:pt x="68" y="0"/>
                    <a:pt x="123" y="0"/>
                    <a:pt x="157" y="34"/>
                  </a:cubicBezTo>
                  <a:cubicBezTo>
                    <a:pt x="190" y="68"/>
                    <a:pt x="190" y="123"/>
                    <a:pt x="157" y="157"/>
                  </a:cubicBezTo>
                  <a:cubicBezTo>
                    <a:pt x="123" y="191"/>
                    <a:pt x="68" y="191"/>
                    <a:pt x="34" y="157"/>
                  </a:cubicBezTo>
                  <a:cubicBezTo>
                    <a:pt x="0" y="123"/>
                    <a:pt x="0" y="68"/>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56">
              <a:extLst>
                <a:ext uri="{FF2B5EF4-FFF2-40B4-BE49-F238E27FC236}">
                  <a16:creationId xmlns="" xmlns:a16="http://schemas.microsoft.com/office/drawing/2014/main" id="{A4FA638B-00E0-4F4C-A860-EE6B358458B0}"/>
                </a:ext>
              </a:extLst>
            </p:cNvPr>
            <p:cNvSpPr>
              <a:spLocks/>
            </p:cNvSpPr>
            <p:nvPr userDrawn="1"/>
          </p:nvSpPr>
          <p:spPr bwMode="auto">
            <a:xfrm>
              <a:off x="3167" y="2645"/>
              <a:ext cx="185" cy="185"/>
            </a:xfrm>
            <a:custGeom>
              <a:avLst/>
              <a:gdLst>
                <a:gd name="T0" fmla="*/ 34 w 190"/>
                <a:gd name="T1" fmla="*/ 34 h 190"/>
                <a:gd name="T2" fmla="*/ 157 w 190"/>
                <a:gd name="T3" fmla="*/ 34 h 190"/>
                <a:gd name="T4" fmla="*/ 157 w 190"/>
                <a:gd name="T5" fmla="*/ 156 h 190"/>
                <a:gd name="T6" fmla="*/ 34 w 190"/>
                <a:gd name="T7" fmla="*/ 156 h 190"/>
                <a:gd name="T8" fmla="*/ 34 w 190"/>
                <a:gd name="T9" fmla="*/ 34 h 190"/>
              </a:gdLst>
              <a:ahLst/>
              <a:cxnLst>
                <a:cxn ang="0">
                  <a:pos x="T0" y="T1"/>
                </a:cxn>
                <a:cxn ang="0">
                  <a:pos x="T2" y="T3"/>
                </a:cxn>
                <a:cxn ang="0">
                  <a:pos x="T4" y="T5"/>
                </a:cxn>
                <a:cxn ang="0">
                  <a:pos x="T6" y="T7"/>
                </a:cxn>
                <a:cxn ang="0">
                  <a:pos x="T8" y="T9"/>
                </a:cxn>
              </a:cxnLst>
              <a:rect l="0" t="0" r="r" b="b"/>
              <a:pathLst>
                <a:path w="190" h="190">
                  <a:moveTo>
                    <a:pt x="34" y="34"/>
                  </a:moveTo>
                  <a:cubicBezTo>
                    <a:pt x="68" y="0"/>
                    <a:pt x="123" y="0"/>
                    <a:pt x="157" y="34"/>
                  </a:cubicBezTo>
                  <a:cubicBezTo>
                    <a:pt x="190" y="67"/>
                    <a:pt x="190" y="122"/>
                    <a:pt x="157" y="156"/>
                  </a:cubicBezTo>
                  <a:cubicBezTo>
                    <a:pt x="123" y="190"/>
                    <a:pt x="68" y="190"/>
                    <a:pt x="34" y="156"/>
                  </a:cubicBezTo>
                  <a:cubicBezTo>
                    <a:pt x="0" y="122"/>
                    <a:pt x="0" y="67"/>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7">
              <a:extLst>
                <a:ext uri="{FF2B5EF4-FFF2-40B4-BE49-F238E27FC236}">
                  <a16:creationId xmlns="" xmlns:a16="http://schemas.microsoft.com/office/drawing/2014/main" id="{2A2475B7-AF42-4973-9902-5237F9320FA1}"/>
                </a:ext>
              </a:extLst>
            </p:cNvPr>
            <p:cNvSpPr>
              <a:spLocks/>
            </p:cNvSpPr>
            <p:nvPr userDrawn="1"/>
          </p:nvSpPr>
          <p:spPr bwMode="auto">
            <a:xfrm>
              <a:off x="2295" y="2645"/>
              <a:ext cx="185" cy="185"/>
            </a:xfrm>
            <a:custGeom>
              <a:avLst/>
              <a:gdLst>
                <a:gd name="T0" fmla="*/ 34 w 190"/>
                <a:gd name="T1" fmla="*/ 156 h 190"/>
                <a:gd name="T2" fmla="*/ 34 w 190"/>
                <a:gd name="T3" fmla="*/ 34 h 190"/>
                <a:gd name="T4" fmla="*/ 157 w 190"/>
                <a:gd name="T5" fmla="*/ 34 h 190"/>
                <a:gd name="T6" fmla="*/ 157 w 190"/>
                <a:gd name="T7" fmla="*/ 156 h 190"/>
                <a:gd name="T8" fmla="*/ 34 w 190"/>
                <a:gd name="T9" fmla="*/ 156 h 190"/>
              </a:gdLst>
              <a:ahLst/>
              <a:cxnLst>
                <a:cxn ang="0">
                  <a:pos x="T0" y="T1"/>
                </a:cxn>
                <a:cxn ang="0">
                  <a:pos x="T2" y="T3"/>
                </a:cxn>
                <a:cxn ang="0">
                  <a:pos x="T4" y="T5"/>
                </a:cxn>
                <a:cxn ang="0">
                  <a:pos x="T6" y="T7"/>
                </a:cxn>
                <a:cxn ang="0">
                  <a:pos x="T8" y="T9"/>
                </a:cxn>
              </a:cxnLst>
              <a:rect l="0" t="0" r="r" b="b"/>
              <a:pathLst>
                <a:path w="190" h="190">
                  <a:moveTo>
                    <a:pt x="34" y="156"/>
                  </a:moveTo>
                  <a:cubicBezTo>
                    <a:pt x="0" y="122"/>
                    <a:pt x="0" y="67"/>
                    <a:pt x="34" y="34"/>
                  </a:cubicBezTo>
                  <a:cubicBezTo>
                    <a:pt x="68" y="0"/>
                    <a:pt x="123" y="0"/>
                    <a:pt x="157" y="34"/>
                  </a:cubicBezTo>
                  <a:cubicBezTo>
                    <a:pt x="190" y="67"/>
                    <a:pt x="190" y="122"/>
                    <a:pt x="157" y="156"/>
                  </a:cubicBezTo>
                  <a:cubicBezTo>
                    <a:pt x="123" y="190"/>
                    <a:pt x="68" y="190"/>
                    <a:pt x="34"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8">
              <a:extLst>
                <a:ext uri="{FF2B5EF4-FFF2-40B4-BE49-F238E27FC236}">
                  <a16:creationId xmlns="" xmlns:a16="http://schemas.microsoft.com/office/drawing/2014/main" id="{DE3EDA3A-52BE-4790-BF7A-9188263BD69C}"/>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 name="T8" fmla="*/ 224 w 224"/>
                <a:gd name="T9" fmla="*/ 18 h 224"/>
              </a:gdLst>
              <a:ahLst/>
              <a:cxnLst>
                <a:cxn ang="0">
                  <a:pos x="T0" y="T1"/>
                </a:cxn>
                <a:cxn ang="0">
                  <a:pos x="T2" y="T3"/>
                </a:cxn>
                <a:cxn ang="0">
                  <a:pos x="T4" y="T5"/>
                </a:cxn>
                <a:cxn ang="0">
                  <a:pos x="T6" y="T7"/>
                </a:cxn>
                <a:cxn ang="0">
                  <a:pos x="T8" y="T9"/>
                </a:cxn>
              </a:cxnLst>
              <a:rect l="0" t="0" r="r" b="b"/>
              <a:pathLst>
                <a:path w="224" h="224">
                  <a:moveTo>
                    <a:pt x="224" y="18"/>
                  </a:moveTo>
                  <a:lnTo>
                    <a:pt x="173" y="0"/>
                  </a:lnTo>
                  <a:lnTo>
                    <a:pt x="0" y="173"/>
                  </a:lnTo>
                  <a:lnTo>
                    <a:pt x="17" y="224"/>
                  </a:lnTo>
                  <a:lnTo>
                    <a:pt x="22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59">
              <a:extLst>
                <a:ext uri="{FF2B5EF4-FFF2-40B4-BE49-F238E27FC236}">
                  <a16:creationId xmlns="" xmlns:a16="http://schemas.microsoft.com/office/drawing/2014/main" id="{40F67380-A98A-4254-8561-61BDCD41C701}"/>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Lst>
              <a:ahLst/>
              <a:cxnLst>
                <a:cxn ang="0">
                  <a:pos x="T0" y="T1"/>
                </a:cxn>
                <a:cxn ang="0">
                  <a:pos x="T2" y="T3"/>
                </a:cxn>
                <a:cxn ang="0">
                  <a:pos x="T4" y="T5"/>
                </a:cxn>
                <a:cxn ang="0">
                  <a:pos x="T6" y="T7"/>
                </a:cxn>
              </a:cxnLst>
              <a:rect l="0" t="0" r="r" b="b"/>
              <a:pathLst>
                <a:path w="224" h="224">
                  <a:moveTo>
                    <a:pt x="224" y="18"/>
                  </a:moveTo>
                  <a:lnTo>
                    <a:pt x="173" y="0"/>
                  </a:lnTo>
                  <a:lnTo>
                    <a:pt x="0" y="173"/>
                  </a:lnTo>
                  <a:lnTo>
                    <a:pt x="17"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
              <a:extLst>
                <a:ext uri="{FF2B5EF4-FFF2-40B4-BE49-F238E27FC236}">
                  <a16:creationId xmlns="" xmlns:a16="http://schemas.microsoft.com/office/drawing/2014/main" id="{D1D7A11B-D4D0-4717-B89B-FC443E292B90}"/>
                </a:ext>
              </a:extLst>
            </p:cNvPr>
            <p:cNvSpPr>
              <a:spLocks noEditPoints="1"/>
            </p:cNvSpPr>
            <p:nvPr userDrawn="1"/>
          </p:nvSpPr>
          <p:spPr bwMode="auto">
            <a:xfrm>
              <a:off x="2109" y="2458"/>
              <a:ext cx="689" cy="690"/>
            </a:xfrm>
            <a:custGeom>
              <a:avLst/>
              <a:gdLst>
                <a:gd name="T0" fmla="*/ 0 w 707"/>
                <a:gd name="T1" fmla="*/ 708 h 708"/>
                <a:gd name="T2" fmla="*/ 707 w 707"/>
                <a:gd name="T3" fmla="*/ 708 h 708"/>
                <a:gd name="T4" fmla="*/ 707 w 707"/>
                <a:gd name="T5" fmla="*/ 0 h 708"/>
                <a:gd name="T6" fmla="*/ 434 w 707"/>
                <a:gd name="T7" fmla="*/ 0 h 708"/>
                <a:gd name="T8" fmla="*/ 434 w 707"/>
                <a:gd name="T9" fmla="*/ 261 h 708"/>
                <a:gd name="T10" fmla="*/ 261 w 707"/>
                <a:gd name="T11" fmla="*/ 435 h 708"/>
                <a:gd name="T12" fmla="*/ 0 w 707"/>
                <a:gd name="T13" fmla="*/ 435 h 708"/>
                <a:gd name="T14" fmla="*/ 0 w 707"/>
                <a:gd name="T15" fmla="*/ 708 h 708"/>
                <a:gd name="T16" fmla="*/ 682 w 707"/>
                <a:gd name="T17" fmla="*/ 425 h 708"/>
                <a:gd name="T18" fmla="*/ 425 w 707"/>
                <a:gd name="T19" fmla="*/ 683 h 708"/>
                <a:gd name="T20" fmla="*/ 391 w 707"/>
                <a:gd name="T21" fmla="*/ 588 h 708"/>
                <a:gd name="T22" fmla="*/ 587 w 707"/>
                <a:gd name="T23" fmla="*/ 392 h 708"/>
                <a:gd name="T24" fmla="*/ 682 w 707"/>
                <a:gd name="T25" fmla="*/ 425 h 708"/>
                <a:gd name="T26" fmla="*/ 498 w 707"/>
                <a:gd name="T27" fmla="*/ 363 h 708"/>
                <a:gd name="T28" fmla="*/ 547 w 707"/>
                <a:gd name="T29" fmla="*/ 412 h 708"/>
                <a:gd name="T30" fmla="*/ 412 w 707"/>
                <a:gd name="T31" fmla="*/ 547 h 708"/>
                <a:gd name="T32" fmla="*/ 363 w 707"/>
                <a:gd name="T33" fmla="*/ 498 h 708"/>
                <a:gd name="T34" fmla="*/ 498 w 707"/>
                <a:gd name="T35" fmla="*/ 36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7" h="708">
                  <a:moveTo>
                    <a:pt x="0" y="708"/>
                  </a:moveTo>
                  <a:cubicBezTo>
                    <a:pt x="707" y="708"/>
                    <a:pt x="707" y="708"/>
                    <a:pt x="707" y="708"/>
                  </a:cubicBezTo>
                  <a:cubicBezTo>
                    <a:pt x="707" y="0"/>
                    <a:pt x="707" y="0"/>
                    <a:pt x="707" y="0"/>
                  </a:cubicBezTo>
                  <a:cubicBezTo>
                    <a:pt x="434" y="0"/>
                    <a:pt x="434" y="0"/>
                    <a:pt x="434" y="0"/>
                  </a:cubicBezTo>
                  <a:cubicBezTo>
                    <a:pt x="434" y="261"/>
                    <a:pt x="434" y="261"/>
                    <a:pt x="434" y="261"/>
                  </a:cubicBezTo>
                  <a:cubicBezTo>
                    <a:pt x="434" y="357"/>
                    <a:pt x="357" y="435"/>
                    <a:pt x="261" y="435"/>
                  </a:cubicBezTo>
                  <a:cubicBezTo>
                    <a:pt x="0" y="435"/>
                    <a:pt x="0" y="435"/>
                    <a:pt x="0" y="435"/>
                  </a:cubicBezTo>
                  <a:lnTo>
                    <a:pt x="0" y="708"/>
                  </a:lnTo>
                  <a:close/>
                  <a:moveTo>
                    <a:pt x="682" y="425"/>
                  </a:moveTo>
                  <a:cubicBezTo>
                    <a:pt x="425" y="683"/>
                    <a:pt x="425" y="683"/>
                    <a:pt x="425" y="683"/>
                  </a:cubicBezTo>
                  <a:cubicBezTo>
                    <a:pt x="391" y="588"/>
                    <a:pt x="391" y="588"/>
                    <a:pt x="391" y="588"/>
                  </a:cubicBezTo>
                  <a:cubicBezTo>
                    <a:pt x="587" y="392"/>
                    <a:pt x="587" y="392"/>
                    <a:pt x="587" y="392"/>
                  </a:cubicBezTo>
                  <a:lnTo>
                    <a:pt x="682" y="425"/>
                  </a:lnTo>
                  <a:close/>
                  <a:moveTo>
                    <a:pt x="498" y="363"/>
                  </a:moveTo>
                  <a:cubicBezTo>
                    <a:pt x="547" y="412"/>
                    <a:pt x="547" y="412"/>
                    <a:pt x="547" y="412"/>
                  </a:cubicBezTo>
                  <a:cubicBezTo>
                    <a:pt x="412" y="547"/>
                    <a:pt x="412" y="547"/>
                    <a:pt x="412" y="547"/>
                  </a:cubicBezTo>
                  <a:cubicBezTo>
                    <a:pt x="363" y="498"/>
                    <a:pt x="363" y="498"/>
                    <a:pt x="363" y="498"/>
                  </a:cubicBezTo>
                  <a:lnTo>
                    <a:pt x="498"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1">
              <a:extLst>
                <a:ext uri="{FF2B5EF4-FFF2-40B4-BE49-F238E27FC236}">
                  <a16:creationId xmlns="" xmlns:a16="http://schemas.microsoft.com/office/drawing/2014/main" id="{507107E3-7F0C-4F3A-866D-9E7F50EBAC83}"/>
                </a:ext>
              </a:extLst>
            </p:cNvPr>
            <p:cNvSpPr>
              <a:spLocks/>
            </p:cNvSpPr>
            <p:nvPr userDrawn="1"/>
          </p:nvSpPr>
          <p:spPr bwMode="auto">
            <a:xfrm>
              <a:off x="2295" y="3517"/>
              <a:ext cx="186" cy="185"/>
            </a:xfrm>
            <a:custGeom>
              <a:avLst/>
              <a:gdLst>
                <a:gd name="T0" fmla="*/ 157 w 191"/>
                <a:gd name="T1" fmla="*/ 156 h 190"/>
                <a:gd name="T2" fmla="*/ 34 w 191"/>
                <a:gd name="T3" fmla="*/ 156 h 190"/>
                <a:gd name="T4" fmla="*/ 34 w 191"/>
                <a:gd name="T5" fmla="*/ 34 h 190"/>
                <a:gd name="T6" fmla="*/ 157 w 191"/>
                <a:gd name="T7" fmla="*/ 34 h 190"/>
                <a:gd name="T8" fmla="*/ 157 w 191"/>
                <a:gd name="T9" fmla="*/ 156 h 190"/>
              </a:gdLst>
              <a:ahLst/>
              <a:cxnLst>
                <a:cxn ang="0">
                  <a:pos x="T0" y="T1"/>
                </a:cxn>
                <a:cxn ang="0">
                  <a:pos x="T2" y="T3"/>
                </a:cxn>
                <a:cxn ang="0">
                  <a:pos x="T4" y="T5"/>
                </a:cxn>
                <a:cxn ang="0">
                  <a:pos x="T6" y="T7"/>
                </a:cxn>
                <a:cxn ang="0">
                  <a:pos x="T8" y="T9"/>
                </a:cxn>
              </a:cxnLst>
              <a:rect l="0" t="0" r="r" b="b"/>
              <a:pathLst>
                <a:path w="191" h="190">
                  <a:moveTo>
                    <a:pt x="157" y="156"/>
                  </a:moveTo>
                  <a:cubicBezTo>
                    <a:pt x="123" y="190"/>
                    <a:pt x="68" y="190"/>
                    <a:pt x="34" y="156"/>
                  </a:cubicBezTo>
                  <a:cubicBezTo>
                    <a:pt x="0" y="122"/>
                    <a:pt x="0" y="67"/>
                    <a:pt x="34" y="34"/>
                  </a:cubicBezTo>
                  <a:cubicBezTo>
                    <a:pt x="68" y="0"/>
                    <a:pt x="123" y="0"/>
                    <a:pt x="157" y="34"/>
                  </a:cubicBezTo>
                  <a:cubicBezTo>
                    <a:pt x="191" y="67"/>
                    <a:pt x="191" y="122"/>
                    <a:pt x="157"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2">
              <a:extLst>
                <a:ext uri="{FF2B5EF4-FFF2-40B4-BE49-F238E27FC236}">
                  <a16:creationId xmlns="" xmlns:a16="http://schemas.microsoft.com/office/drawing/2014/main" id="{3B2A7AE7-F5A5-4C5E-8847-7AA2CE691831}"/>
                </a:ext>
              </a:extLst>
            </p:cNvPr>
            <p:cNvSpPr>
              <a:spLocks/>
            </p:cNvSpPr>
            <p:nvPr userDrawn="1"/>
          </p:nvSpPr>
          <p:spPr bwMode="auto">
            <a:xfrm>
              <a:off x="2474" y="3276"/>
              <a:ext cx="254" cy="212"/>
            </a:xfrm>
            <a:custGeom>
              <a:avLst/>
              <a:gdLst>
                <a:gd name="T0" fmla="*/ 201 w 254"/>
                <a:gd name="T1" fmla="*/ 212 h 212"/>
                <a:gd name="T2" fmla="*/ 254 w 254"/>
                <a:gd name="T3" fmla="*/ 80 h 212"/>
                <a:gd name="T4" fmla="*/ 52 w 254"/>
                <a:gd name="T5" fmla="*/ 0 h 212"/>
                <a:gd name="T6" fmla="*/ 0 w 254"/>
                <a:gd name="T7" fmla="*/ 131 h 212"/>
                <a:gd name="T8" fmla="*/ 201 w 254"/>
                <a:gd name="T9" fmla="*/ 212 h 212"/>
              </a:gdLst>
              <a:ahLst/>
              <a:cxnLst>
                <a:cxn ang="0">
                  <a:pos x="T0" y="T1"/>
                </a:cxn>
                <a:cxn ang="0">
                  <a:pos x="T2" y="T3"/>
                </a:cxn>
                <a:cxn ang="0">
                  <a:pos x="T4" y="T5"/>
                </a:cxn>
                <a:cxn ang="0">
                  <a:pos x="T6" y="T7"/>
                </a:cxn>
                <a:cxn ang="0">
                  <a:pos x="T8" y="T9"/>
                </a:cxn>
              </a:cxnLst>
              <a:rect l="0" t="0" r="r" b="b"/>
              <a:pathLst>
                <a:path w="254" h="212">
                  <a:moveTo>
                    <a:pt x="201" y="212"/>
                  </a:moveTo>
                  <a:lnTo>
                    <a:pt x="254" y="80"/>
                  </a:lnTo>
                  <a:lnTo>
                    <a:pt x="52" y="0"/>
                  </a:lnTo>
                  <a:lnTo>
                    <a:pt x="0" y="131"/>
                  </a:lnTo>
                  <a:lnTo>
                    <a:pt x="20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3">
              <a:extLst>
                <a:ext uri="{FF2B5EF4-FFF2-40B4-BE49-F238E27FC236}">
                  <a16:creationId xmlns="" xmlns:a16="http://schemas.microsoft.com/office/drawing/2014/main" id="{67E43DF1-F88A-452B-BE39-EFC20552B49A}"/>
                </a:ext>
              </a:extLst>
            </p:cNvPr>
            <p:cNvSpPr>
              <a:spLocks noEditPoints="1"/>
            </p:cNvSpPr>
            <p:nvPr userDrawn="1"/>
          </p:nvSpPr>
          <p:spPr bwMode="auto">
            <a:xfrm>
              <a:off x="2109" y="3199"/>
              <a:ext cx="689" cy="690"/>
            </a:xfrm>
            <a:custGeom>
              <a:avLst/>
              <a:gdLst>
                <a:gd name="T0" fmla="*/ 707 w 707"/>
                <a:gd name="T1" fmla="*/ 0 h 708"/>
                <a:gd name="T2" fmla="*/ 0 w 707"/>
                <a:gd name="T3" fmla="*/ 0 h 708"/>
                <a:gd name="T4" fmla="*/ 0 w 707"/>
                <a:gd name="T5" fmla="*/ 273 h 708"/>
                <a:gd name="T6" fmla="*/ 261 w 707"/>
                <a:gd name="T7" fmla="*/ 273 h 708"/>
                <a:gd name="T8" fmla="*/ 434 w 707"/>
                <a:gd name="T9" fmla="*/ 446 h 708"/>
                <a:gd name="T10" fmla="*/ 434 w 707"/>
                <a:gd name="T11" fmla="*/ 708 h 708"/>
                <a:gd name="T12" fmla="*/ 707 w 707"/>
                <a:gd name="T13" fmla="*/ 708 h 708"/>
                <a:gd name="T14" fmla="*/ 707 w 707"/>
                <a:gd name="T15" fmla="*/ 0 h 708"/>
                <a:gd name="T16" fmla="*/ 598 w 707"/>
                <a:gd name="T17" fmla="*/ 334 h 708"/>
                <a:gd name="T18" fmla="*/ 337 w 707"/>
                <a:gd name="T19" fmla="*/ 231 h 708"/>
                <a:gd name="T20" fmla="*/ 412 w 707"/>
                <a:gd name="T21" fmla="*/ 41 h 708"/>
                <a:gd name="T22" fmla="*/ 673 w 707"/>
                <a:gd name="T23" fmla="*/ 145 h 708"/>
                <a:gd name="T24" fmla="*/ 598 w 707"/>
                <a:gd name="T25" fmla="*/ 33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08">
                  <a:moveTo>
                    <a:pt x="707" y="0"/>
                  </a:moveTo>
                  <a:cubicBezTo>
                    <a:pt x="0" y="0"/>
                    <a:pt x="0" y="0"/>
                    <a:pt x="0" y="0"/>
                  </a:cubicBezTo>
                  <a:cubicBezTo>
                    <a:pt x="0" y="273"/>
                    <a:pt x="0" y="273"/>
                    <a:pt x="0" y="273"/>
                  </a:cubicBezTo>
                  <a:cubicBezTo>
                    <a:pt x="261" y="273"/>
                    <a:pt x="261" y="273"/>
                    <a:pt x="261" y="273"/>
                  </a:cubicBezTo>
                  <a:cubicBezTo>
                    <a:pt x="357" y="273"/>
                    <a:pt x="434" y="351"/>
                    <a:pt x="434" y="446"/>
                  </a:cubicBezTo>
                  <a:cubicBezTo>
                    <a:pt x="434" y="708"/>
                    <a:pt x="434" y="708"/>
                    <a:pt x="434" y="708"/>
                  </a:cubicBezTo>
                  <a:cubicBezTo>
                    <a:pt x="707" y="708"/>
                    <a:pt x="707" y="708"/>
                    <a:pt x="707" y="708"/>
                  </a:cubicBezTo>
                  <a:lnTo>
                    <a:pt x="707" y="0"/>
                  </a:lnTo>
                  <a:close/>
                  <a:moveTo>
                    <a:pt x="598" y="334"/>
                  </a:moveTo>
                  <a:cubicBezTo>
                    <a:pt x="337" y="231"/>
                    <a:pt x="337" y="231"/>
                    <a:pt x="337" y="231"/>
                  </a:cubicBezTo>
                  <a:cubicBezTo>
                    <a:pt x="412" y="41"/>
                    <a:pt x="412" y="41"/>
                    <a:pt x="412" y="41"/>
                  </a:cubicBezTo>
                  <a:cubicBezTo>
                    <a:pt x="673" y="145"/>
                    <a:pt x="673" y="145"/>
                    <a:pt x="673" y="145"/>
                  </a:cubicBezTo>
                  <a:lnTo>
                    <a:pt x="598"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4">
              <a:extLst>
                <a:ext uri="{FF2B5EF4-FFF2-40B4-BE49-F238E27FC236}">
                  <a16:creationId xmlns="" xmlns:a16="http://schemas.microsoft.com/office/drawing/2014/main" id="{E38ED8ED-EC38-4BF6-88BB-756B2C185103}"/>
                </a:ext>
              </a:extLst>
            </p:cNvPr>
            <p:cNvSpPr>
              <a:spLocks/>
            </p:cNvSpPr>
            <p:nvPr userDrawn="1"/>
          </p:nvSpPr>
          <p:spPr bwMode="auto">
            <a:xfrm>
              <a:off x="2903" y="2640"/>
              <a:ext cx="155" cy="191"/>
            </a:xfrm>
            <a:custGeom>
              <a:avLst/>
              <a:gdLst>
                <a:gd name="T0" fmla="*/ 155 w 155"/>
                <a:gd name="T1" fmla="*/ 157 h 191"/>
                <a:gd name="T2" fmla="*/ 103 w 155"/>
                <a:gd name="T3" fmla="*/ 0 h 191"/>
                <a:gd name="T4" fmla="*/ 0 w 155"/>
                <a:gd name="T5" fmla="*/ 34 h 191"/>
                <a:gd name="T6" fmla="*/ 52 w 155"/>
                <a:gd name="T7" fmla="*/ 191 h 191"/>
                <a:gd name="T8" fmla="*/ 155 w 155"/>
                <a:gd name="T9" fmla="*/ 157 h 191"/>
              </a:gdLst>
              <a:ahLst/>
              <a:cxnLst>
                <a:cxn ang="0">
                  <a:pos x="T0" y="T1"/>
                </a:cxn>
                <a:cxn ang="0">
                  <a:pos x="T2" y="T3"/>
                </a:cxn>
                <a:cxn ang="0">
                  <a:pos x="T4" y="T5"/>
                </a:cxn>
                <a:cxn ang="0">
                  <a:pos x="T6" y="T7"/>
                </a:cxn>
                <a:cxn ang="0">
                  <a:pos x="T8" y="T9"/>
                </a:cxn>
              </a:cxnLst>
              <a:rect l="0" t="0" r="r" b="b"/>
              <a:pathLst>
                <a:path w="155" h="191">
                  <a:moveTo>
                    <a:pt x="155" y="157"/>
                  </a:moveTo>
                  <a:lnTo>
                    <a:pt x="103" y="0"/>
                  </a:lnTo>
                  <a:lnTo>
                    <a:pt x="0" y="34"/>
                  </a:lnTo>
                  <a:lnTo>
                    <a:pt x="52" y="191"/>
                  </a:lnTo>
                  <a:lnTo>
                    <a:pt x="15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5">
              <a:extLst>
                <a:ext uri="{FF2B5EF4-FFF2-40B4-BE49-F238E27FC236}">
                  <a16:creationId xmlns="" xmlns:a16="http://schemas.microsoft.com/office/drawing/2014/main" id="{3649D5EA-FD02-44C3-B3C2-D943398E776D}"/>
                </a:ext>
              </a:extLst>
            </p:cNvPr>
            <p:cNvSpPr>
              <a:spLocks/>
            </p:cNvSpPr>
            <p:nvPr userDrawn="1"/>
          </p:nvSpPr>
          <p:spPr bwMode="auto">
            <a:xfrm>
              <a:off x="3089" y="3177"/>
              <a:ext cx="76" cy="77"/>
            </a:xfrm>
            <a:custGeom>
              <a:avLst/>
              <a:gdLst>
                <a:gd name="T0" fmla="*/ 76 w 76"/>
                <a:gd name="T1" fmla="*/ 49 h 77"/>
                <a:gd name="T2" fmla="*/ 28 w 76"/>
                <a:gd name="T3" fmla="*/ 0 h 77"/>
                <a:gd name="T4" fmla="*/ 0 w 76"/>
                <a:gd name="T5" fmla="*/ 29 h 77"/>
                <a:gd name="T6" fmla="*/ 48 w 76"/>
                <a:gd name="T7" fmla="*/ 77 h 77"/>
                <a:gd name="T8" fmla="*/ 76 w 76"/>
                <a:gd name="T9" fmla="*/ 49 h 77"/>
              </a:gdLst>
              <a:ahLst/>
              <a:cxnLst>
                <a:cxn ang="0">
                  <a:pos x="T0" y="T1"/>
                </a:cxn>
                <a:cxn ang="0">
                  <a:pos x="T2" y="T3"/>
                </a:cxn>
                <a:cxn ang="0">
                  <a:pos x="T4" y="T5"/>
                </a:cxn>
                <a:cxn ang="0">
                  <a:pos x="T6" y="T7"/>
                </a:cxn>
                <a:cxn ang="0">
                  <a:pos x="T8" y="T9"/>
                </a:cxn>
              </a:cxnLst>
              <a:rect l="0" t="0" r="r" b="b"/>
              <a:pathLst>
                <a:path w="76" h="77">
                  <a:moveTo>
                    <a:pt x="76" y="49"/>
                  </a:moveTo>
                  <a:lnTo>
                    <a:pt x="28" y="0"/>
                  </a:lnTo>
                  <a:lnTo>
                    <a:pt x="0" y="29"/>
                  </a:lnTo>
                  <a:lnTo>
                    <a:pt x="48" y="77"/>
                  </a:lnTo>
                  <a:lnTo>
                    <a:pt x="7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6">
              <a:extLst>
                <a:ext uri="{FF2B5EF4-FFF2-40B4-BE49-F238E27FC236}">
                  <a16:creationId xmlns="" xmlns:a16="http://schemas.microsoft.com/office/drawing/2014/main" id="{ACCCF9B3-33DB-4B2F-BFDF-31EBDD3C4B8D}"/>
                </a:ext>
              </a:extLst>
            </p:cNvPr>
            <p:cNvSpPr>
              <a:spLocks/>
            </p:cNvSpPr>
            <p:nvPr userDrawn="1"/>
          </p:nvSpPr>
          <p:spPr bwMode="auto">
            <a:xfrm>
              <a:off x="2910" y="3209"/>
              <a:ext cx="225" cy="224"/>
            </a:xfrm>
            <a:custGeom>
              <a:avLst/>
              <a:gdLst>
                <a:gd name="T0" fmla="*/ 0 w 225"/>
                <a:gd name="T1" fmla="*/ 17 h 224"/>
                <a:gd name="T2" fmla="*/ 207 w 225"/>
                <a:gd name="T3" fmla="*/ 224 h 224"/>
                <a:gd name="T4" fmla="*/ 225 w 225"/>
                <a:gd name="T5" fmla="*/ 173 h 224"/>
                <a:gd name="T6" fmla="*/ 51 w 225"/>
                <a:gd name="T7" fmla="*/ 0 h 224"/>
                <a:gd name="T8" fmla="*/ 0 w 225"/>
                <a:gd name="T9" fmla="*/ 17 h 224"/>
              </a:gdLst>
              <a:ahLst/>
              <a:cxnLst>
                <a:cxn ang="0">
                  <a:pos x="T0" y="T1"/>
                </a:cxn>
                <a:cxn ang="0">
                  <a:pos x="T2" y="T3"/>
                </a:cxn>
                <a:cxn ang="0">
                  <a:pos x="T4" y="T5"/>
                </a:cxn>
                <a:cxn ang="0">
                  <a:pos x="T6" y="T7"/>
                </a:cxn>
                <a:cxn ang="0">
                  <a:pos x="T8" y="T9"/>
                </a:cxn>
              </a:cxnLst>
              <a:rect l="0" t="0" r="r" b="b"/>
              <a:pathLst>
                <a:path w="225" h="224">
                  <a:moveTo>
                    <a:pt x="0" y="17"/>
                  </a:moveTo>
                  <a:lnTo>
                    <a:pt x="207" y="224"/>
                  </a:lnTo>
                  <a:lnTo>
                    <a:pt x="225" y="173"/>
                  </a:lnTo>
                  <a:lnTo>
                    <a:pt x="51"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7">
              <a:extLst>
                <a:ext uri="{FF2B5EF4-FFF2-40B4-BE49-F238E27FC236}">
                  <a16:creationId xmlns="" xmlns:a16="http://schemas.microsoft.com/office/drawing/2014/main" id="{1CD73B41-7AE5-41B3-8DC7-EE7AF9CEB353}"/>
                </a:ext>
              </a:extLst>
            </p:cNvPr>
            <p:cNvSpPr>
              <a:spLocks noEditPoints="1"/>
            </p:cNvSpPr>
            <p:nvPr userDrawn="1"/>
          </p:nvSpPr>
          <p:spPr bwMode="auto">
            <a:xfrm>
              <a:off x="2849" y="2458"/>
              <a:ext cx="690" cy="1035"/>
            </a:xfrm>
            <a:custGeom>
              <a:avLst/>
              <a:gdLst>
                <a:gd name="T0" fmla="*/ 447 w 708"/>
                <a:gd name="T1" fmla="*/ 789 h 1062"/>
                <a:gd name="T2" fmla="*/ 274 w 708"/>
                <a:gd name="T3" fmla="*/ 616 h 1062"/>
                <a:gd name="T4" fmla="*/ 274 w 708"/>
                <a:gd name="T5" fmla="*/ 0 h 1062"/>
                <a:gd name="T6" fmla="*/ 0 w 708"/>
                <a:gd name="T7" fmla="*/ 0 h 1062"/>
                <a:gd name="T8" fmla="*/ 0 w 708"/>
                <a:gd name="T9" fmla="*/ 273 h 1062"/>
                <a:gd name="T10" fmla="*/ 0 w 708"/>
                <a:gd name="T11" fmla="*/ 1062 h 1062"/>
                <a:gd name="T12" fmla="*/ 708 w 708"/>
                <a:gd name="T13" fmla="*/ 1062 h 1062"/>
                <a:gd name="T14" fmla="*/ 708 w 708"/>
                <a:gd name="T15" fmla="*/ 789 h 1062"/>
                <a:gd name="T16" fmla="*/ 447 w 708"/>
                <a:gd name="T17" fmla="*/ 789 h 1062"/>
                <a:gd name="T18" fmla="*/ 175 w 708"/>
                <a:gd name="T19" fmla="*/ 159 h 1062"/>
                <a:gd name="T20" fmla="*/ 242 w 708"/>
                <a:gd name="T21" fmla="*/ 362 h 1062"/>
                <a:gd name="T22" fmla="*/ 95 w 708"/>
                <a:gd name="T23" fmla="*/ 411 h 1062"/>
                <a:gd name="T24" fmla="*/ 27 w 708"/>
                <a:gd name="T25" fmla="*/ 208 h 1062"/>
                <a:gd name="T26" fmla="*/ 175 w 708"/>
                <a:gd name="T27" fmla="*/ 159 h 1062"/>
                <a:gd name="T28" fmla="*/ 231 w 708"/>
                <a:gd name="T29" fmla="*/ 431 h 1062"/>
                <a:gd name="T30" fmla="*/ 173 w 708"/>
                <a:gd name="T31" fmla="*/ 479 h 1062"/>
                <a:gd name="T32" fmla="*/ 144 w 708"/>
                <a:gd name="T33" fmla="*/ 444 h 1062"/>
                <a:gd name="T34" fmla="*/ 203 w 708"/>
                <a:gd name="T35" fmla="*/ 397 h 1062"/>
                <a:gd name="T36" fmla="*/ 231 w 708"/>
                <a:gd name="T37" fmla="*/ 431 h 1062"/>
                <a:gd name="T38" fmla="*/ 283 w 708"/>
                <a:gd name="T39" fmla="*/ 1038 h 1062"/>
                <a:gd name="T40" fmla="*/ 25 w 708"/>
                <a:gd name="T41" fmla="*/ 780 h 1062"/>
                <a:gd name="T42" fmla="*/ 120 w 708"/>
                <a:gd name="T43" fmla="*/ 747 h 1062"/>
                <a:gd name="T44" fmla="*/ 316 w 708"/>
                <a:gd name="T45" fmla="*/ 943 h 1062"/>
                <a:gd name="T46" fmla="*/ 283 w 708"/>
                <a:gd name="T47" fmla="*/ 1038 h 1062"/>
                <a:gd name="T48" fmla="*/ 321 w 708"/>
                <a:gd name="T49" fmla="*/ 938 h 1062"/>
                <a:gd name="T50" fmla="*/ 125 w 708"/>
                <a:gd name="T51" fmla="*/ 742 h 1062"/>
                <a:gd name="T52" fmla="*/ 215 w 708"/>
                <a:gd name="T53" fmla="*/ 652 h 1062"/>
                <a:gd name="T54" fmla="*/ 411 w 708"/>
                <a:gd name="T55" fmla="*/ 848 h 1062"/>
                <a:gd name="T56" fmla="*/ 321 w 708"/>
                <a:gd name="T57" fmla="*/ 93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1062">
                  <a:moveTo>
                    <a:pt x="447" y="789"/>
                  </a:moveTo>
                  <a:cubicBezTo>
                    <a:pt x="351" y="789"/>
                    <a:pt x="274" y="712"/>
                    <a:pt x="274" y="616"/>
                  </a:cubicBezTo>
                  <a:cubicBezTo>
                    <a:pt x="274" y="0"/>
                    <a:pt x="274" y="0"/>
                    <a:pt x="274" y="0"/>
                  </a:cubicBezTo>
                  <a:cubicBezTo>
                    <a:pt x="0" y="0"/>
                    <a:pt x="0" y="0"/>
                    <a:pt x="0" y="0"/>
                  </a:cubicBezTo>
                  <a:cubicBezTo>
                    <a:pt x="0" y="273"/>
                    <a:pt x="0" y="273"/>
                    <a:pt x="0" y="273"/>
                  </a:cubicBezTo>
                  <a:cubicBezTo>
                    <a:pt x="0" y="1062"/>
                    <a:pt x="0" y="1062"/>
                    <a:pt x="0" y="1062"/>
                  </a:cubicBezTo>
                  <a:cubicBezTo>
                    <a:pt x="708" y="1062"/>
                    <a:pt x="708" y="1062"/>
                    <a:pt x="708" y="1062"/>
                  </a:cubicBezTo>
                  <a:cubicBezTo>
                    <a:pt x="708" y="789"/>
                    <a:pt x="708" y="789"/>
                    <a:pt x="708" y="789"/>
                  </a:cubicBezTo>
                  <a:lnTo>
                    <a:pt x="447" y="789"/>
                  </a:lnTo>
                  <a:close/>
                  <a:moveTo>
                    <a:pt x="175" y="159"/>
                  </a:moveTo>
                  <a:cubicBezTo>
                    <a:pt x="242" y="362"/>
                    <a:pt x="242" y="362"/>
                    <a:pt x="242" y="362"/>
                  </a:cubicBezTo>
                  <a:cubicBezTo>
                    <a:pt x="95" y="411"/>
                    <a:pt x="95" y="411"/>
                    <a:pt x="95" y="411"/>
                  </a:cubicBezTo>
                  <a:cubicBezTo>
                    <a:pt x="27" y="208"/>
                    <a:pt x="27" y="208"/>
                    <a:pt x="27" y="208"/>
                  </a:cubicBezTo>
                  <a:lnTo>
                    <a:pt x="175" y="159"/>
                  </a:lnTo>
                  <a:close/>
                  <a:moveTo>
                    <a:pt x="231" y="431"/>
                  </a:moveTo>
                  <a:cubicBezTo>
                    <a:pt x="173" y="479"/>
                    <a:pt x="173" y="479"/>
                    <a:pt x="173" y="479"/>
                  </a:cubicBezTo>
                  <a:cubicBezTo>
                    <a:pt x="144" y="444"/>
                    <a:pt x="144" y="444"/>
                    <a:pt x="144" y="444"/>
                  </a:cubicBezTo>
                  <a:cubicBezTo>
                    <a:pt x="203" y="397"/>
                    <a:pt x="203" y="397"/>
                    <a:pt x="203" y="397"/>
                  </a:cubicBezTo>
                  <a:lnTo>
                    <a:pt x="231" y="431"/>
                  </a:lnTo>
                  <a:close/>
                  <a:moveTo>
                    <a:pt x="283" y="1038"/>
                  </a:moveTo>
                  <a:cubicBezTo>
                    <a:pt x="25" y="780"/>
                    <a:pt x="25" y="780"/>
                    <a:pt x="25" y="780"/>
                  </a:cubicBezTo>
                  <a:cubicBezTo>
                    <a:pt x="120" y="747"/>
                    <a:pt x="120" y="747"/>
                    <a:pt x="120" y="747"/>
                  </a:cubicBezTo>
                  <a:cubicBezTo>
                    <a:pt x="316" y="943"/>
                    <a:pt x="316" y="943"/>
                    <a:pt x="316" y="943"/>
                  </a:cubicBezTo>
                  <a:lnTo>
                    <a:pt x="283" y="1038"/>
                  </a:lnTo>
                  <a:close/>
                  <a:moveTo>
                    <a:pt x="321" y="938"/>
                  </a:moveTo>
                  <a:cubicBezTo>
                    <a:pt x="125" y="742"/>
                    <a:pt x="125" y="742"/>
                    <a:pt x="125" y="742"/>
                  </a:cubicBezTo>
                  <a:cubicBezTo>
                    <a:pt x="215" y="652"/>
                    <a:pt x="215" y="652"/>
                    <a:pt x="215" y="652"/>
                  </a:cubicBezTo>
                  <a:cubicBezTo>
                    <a:pt x="411" y="848"/>
                    <a:pt x="411" y="848"/>
                    <a:pt x="411" y="848"/>
                  </a:cubicBezTo>
                  <a:lnTo>
                    <a:pt x="321" y="9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7" name="Picture 26">
            <a:extLst>
              <a:ext uri="{FF2B5EF4-FFF2-40B4-BE49-F238E27FC236}">
                <a16:creationId xmlns="" xmlns:a16="http://schemas.microsoft.com/office/drawing/2014/main" id="{00B16337-727F-4FA4-A1CB-04C07DF75884}"/>
              </a:ext>
            </a:extLst>
          </p:cNvPr>
          <p:cNvPicPr>
            <a:picLocks noChangeAspect="1"/>
          </p:cNvPicPr>
          <p:nvPr userDrawn="1"/>
        </p:nvPicPr>
        <p:blipFill>
          <a:blip r:embed="rId7">
            <a:biLevel thresh="75000"/>
          </a:blip>
          <a:stretch>
            <a:fillRect/>
          </a:stretch>
        </p:blipFill>
        <p:spPr>
          <a:xfrm>
            <a:off x="304800" y="6248402"/>
            <a:ext cx="1409596" cy="304799"/>
          </a:xfrm>
          <a:prstGeom prst="rect">
            <a:avLst/>
          </a:prstGeom>
        </p:spPr>
      </p:pic>
      <p:sp>
        <p:nvSpPr>
          <p:cNvPr id="28" name="TextBox 27">
            <a:extLst>
              <a:ext uri="{FF2B5EF4-FFF2-40B4-BE49-F238E27FC236}">
                <a16:creationId xmlns="" xmlns:a16="http://schemas.microsoft.com/office/drawing/2014/main" id="{DB7DBD3B-8A4E-4BC3-99BB-51E181C9F2A4}"/>
              </a:ext>
            </a:extLst>
          </p:cNvPr>
          <p:cNvSpPr txBox="1"/>
          <p:nvPr userDrawn="1"/>
        </p:nvSpPr>
        <p:spPr>
          <a:xfrm>
            <a:off x="10619391" y="6472020"/>
            <a:ext cx="1035540" cy="246221"/>
          </a:xfrm>
          <a:prstGeom prst="rect">
            <a:avLst/>
          </a:prstGeom>
        </p:spPr>
        <p:txBody>
          <a:bodyPr vert="horz" wrap="none" lIns="0" tIns="0" rIns="0" bIns="0" rtlCol="0" anchor="t">
            <a:spAutoFit/>
          </a:bodyPr>
          <a:lstStyle/>
          <a:p>
            <a:pPr marL="0" indent="0">
              <a:buFont typeface="Wingdings" pitchFamily="2" charset="2"/>
              <a:buNone/>
            </a:pPr>
            <a:r>
              <a:rPr lang="en-US" sz="1600" dirty="0">
                <a:solidFill>
                  <a:schemeClr val="bg2"/>
                </a:solidFill>
                <a:latin typeface="+mj-lt"/>
                <a:ea typeface="Segoe UI" pitchFamily="34" charset="0"/>
                <a:cs typeface="Segoe UI" pitchFamily="34" charset="0"/>
              </a:rPr>
              <a:t>2018 Edition</a:t>
            </a:r>
            <a:endParaRPr lang="en-IN" sz="1600" dirty="0">
              <a:solidFill>
                <a:schemeClr val="bg2"/>
              </a:solidFill>
              <a:latin typeface="+mj-lt"/>
              <a:ea typeface="Segoe UI" pitchFamily="34" charset="0"/>
              <a:cs typeface="Segoe UI" pitchFamily="34" charset="0"/>
            </a:endParaRPr>
          </a:p>
        </p:txBody>
      </p:sp>
    </p:spTree>
    <p:extLst>
      <p:ext uri="{BB962C8B-B14F-4D97-AF65-F5344CB8AC3E}">
        <p14:creationId xmlns:p14="http://schemas.microsoft.com/office/powerpoint/2010/main" val="24067064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450950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a:t>Presentation title</a:t>
            </a:r>
          </a:p>
        </p:txBody>
      </p:sp>
      <p:sp>
        <p:nvSpPr>
          <p:cNvPr id="6" name="Text Placeholder 2"/>
          <p:cNvSpPr txBox="1">
            <a:spLocks/>
          </p:cNvSpPr>
          <p:nvPr userDrawn="1"/>
        </p:nvSpPr>
        <p:spPr bwMode="auto">
          <a:xfrm>
            <a:off x="358944" y="201449"/>
            <a:ext cx="2958170" cy="537925"/>
          </a:xfrm>
          <a:prstGeom prst="rect">
            <a:avLst/>
          </a:prstGeom>
        </p:spPr>
        <p:txBody>
          <a:bodyPr vert="horz" wrap="square" lIns="143428" tIns="107571" rIns="143428" bIns="107571"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b="1" dirty="0" smtClean="0"/>
              <a:t>XPoint Network</a:t>
            </a:r>
            <a:endParaRPr lang="en-US" sz="2353" dirty="0">
              <a:latin typeface="Segoe UI"/>
            </a:endParaRPr>
          </a:p>
        </p:txBody>
      </p:sp>
      <p:pic>
        <p:nvPicPr>
          <p:cNvPr id="1024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933" y="6172667"/>
            <a:ext cx="1674778" cy="6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338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4499834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955835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3940164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Tree>
    <p:extLst>
      <p:ext uri="{BB962C8B-B14F-4D97-AF65-F5344CB8AC3E}">
        <p14:creationId xmlns:p14="http://schemas.microsoft.com/office/powerpoint/2010/main" val="335380897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59230142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3114771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77392035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99849460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558801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3356601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41117973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3417367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9662218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15972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898533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602308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511657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98070499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2204598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59778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330072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5247821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89172326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19196895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424"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0787362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44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295703523"/>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47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37186194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496"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37348803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96479132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52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46859622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544"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428397911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56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988667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59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77642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61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8553041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64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101188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466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385421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68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631114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671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7594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73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6839156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6428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876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37650568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784"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330119066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5"/>
            <a:ext cx="11653523"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070718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69243" y="1189181"/>
            <a:ext cx="11655840"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318788722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sp>
        <p:nvSpPr>
          <p:cNvPr id="11" name="Title 1"/>
          <p:cNvSpPr>
            <a:spLocks noGrp="1"/>
          </p:cNvSpPr>
          <p:nvPr>
            <p:ph type="title"/>
          </p:nvPr>
        </p:nvSpPr>
        <p:spPr>
          <a:xfrm>
            <a:off x="131702" y="616682"/>
            <a:ext cx="11655840" cy="362372"/>
          </a:xfrm>
        </p:spPr>
        <p:txBody>
          <a:bodyPr/>
          <a:lstStyle>
            <a:lvl1pPr>
              <a:defRPr sz="2399"/>
            </a:lvl1pPr>
          </a:lstStyle>
          <a:p>
            <a:r>
              <a:rPr lang="en-US"/>
              <a:t>Click to edit Master title style</a:t>
            </a:r>
          </a:p>
        </p:txBody>
      </p:sp>
      <p:sp>
        <p:nvSpPr>
          <p:cNvPr id="12" name="Rectangle 11"/>
          <p:cNvSpPr/>
          <p:nvPr userDrawn="1"/>
        </p:nvSpPr>
        <p:spPr bwMode="auto">
          <a:xfrm>
            <a:off x="54364" y="190103"/>
            <a:ext cx="12120030" cy="2651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Minus 15"/>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 Same Side Corner Rectangle 17"/>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19" name="Round Same Side Corner Rectangle 18"/>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2" name="Round Same Side Corner Rectangle 21"/>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3" name="Round Same Side Corner Rectangle 22"/>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4" name="Round Same Side Corner Rectangle 23"/>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25" name="Round Same Side Corner Rectangle 24"/>
          <p:cNvSpPr/>
          <p:nvPr userDrawn="1"/>
        </p:nvSpPr>
        <p:spPr>
          <a:xfrm>
            <a:off x="11271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26" name="Minus 25"/>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ound Same Side Corner Rectangle 28"/>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20" name="Round Same Side Corner Rectangle 19"/>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21" name="Round Same Side Corner Rectangle 2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sp>
        <p:nvSpPr>
          <p:cNvPr id="31"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pic>
        <p:nvPicPr>
          <p:cNvPr id="30" name="Picture 29"/>
          <p:cNvPicPr>
            <a:picLocks noChangeAspect="1"/>
          </p:cNvPicPr>
          <p:nvPr userDrawn="1"/>
        </p:nvPicPr>
        <p:blipFill>
          <a:blip r:embed="rId3"/>
          <a:stretch>
            <a:fillRect/>
          </a:stretch>
        </p:blipFill>
        <p:spPr>
          <a:xfrm>
            <a:off x="11505658" y="6324740"/>
            <a:ext cx="627718" cy="486716"/>
          </a:xfrm>
          <a:prstGeom prst="rect">
            <a:avLst/>
          </a:prstGeom>
        </p:spPr>
      </p:pic>
      <p:sp>
        <p:nvSpPr>
          <p:cNvPr id="33" name="TextBox 32"/>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289534136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5" name="Title 1"/>
          <p:cNvSpPr>
            <a:spLocks noGrp="1"/>
          </p:cNvSpPr>
          <p:nvPr>
            <p:ph type="title"/>
          </p:nvPr>
        </p:nvSpPr>
        <p:spPr>
          <a:xfrm>
            <a:off x="121538" y="632401"/>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414420"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9" name="Picture 38"/>
          <p:cNvPicPr>
            <a:picLocks noChangeAspect="1"/>
          </p:cNvPicPr>
          <p:nvPr userDrawn="1"/>
        </p:nvPicPr>
        <p:blipFill>
          <a:blip r:embed="rId3"/>
          <a:stretch>
            <a:fillRect/>
          </a:stretch>
        </p:blipFill>
        <p:spPr>
          <a:xfrm>
            <a:off x="11505658" y="6324740"/>
            <a:ext cx="627718" cy="486716"/>
          </a:xfrm>
          <a:prstGeom prst="rect">
            <a:avLst/>
          </a:prstGeom>
        </p:spPr>
      </p:pic>
      <p:sp>
        <p:nvSpPr>
          <p:cNvPr id="43" name="TextBox 42"/>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236143910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5" name="Title 1"/>
          <p:cNvSpPr>
            <a:spLocks noGrp="1"/>
          </p:cNvSpPr>
          <p:nvPr>
            <p:ph type="title"/>
          </p:nvPr>
        </p:nvSpPr>
        <p:spPr>
          <a:xfrm>
            <a:off x="131702" y="654183"/>
            <a:ext cx="11655840" cy="362372"/>
          </a:xfrm>
        </p:spPr>
        <p:txBody>
          <a:bodyPr/>
          <a:lstStyle>
            <a:lvl1pPr>
              <a:defRPr sz="2399"/>
            </a:lvl1pPr>
          </a:lstStyle>
          <a:p>
            <a:r>
              <a:rPr lang="en-US"/>
              <a:t>Click to edit Master title style</a:t>
            </a:r>
          </a:p>
        </p:txBody>
      </p:sp>
      <p:sp>
        <p:nvSpPr>
          <p:cNvPr id="52"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6" name="Round Same Side Corner Rectangle 25"/>
          <p:cNvSpPr/>
          <p:nvPr userDrawn="1"/>
        </p:nvSpPr>
        <p:spPr>
          <a:xfrm>
            <a:off x="2716128"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32" name="Round Same Side Corner Rectangle 31"/>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36" name="Round Same Side Corner Rectangle 35"/>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8" name="Minus 37"/>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ound Same Side Corner Rectangle 38"/>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40" name="Round Same Side Corner Rectangle 39"/>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3" name="Picture 42"/>
          <p:cNvPicPr>
            <a:picLocks noChangeAspect="1"/>
          </p:cNvPicPr>
          <p:nvPr userDrawn="1"/>
        </p:nvPicPr>
        <p:blipFill>
          <a:blip r:embed="rId3"/>
          <a:stretch>
            <a:fillRect/>
          </a:stretch>
        </p:blipFill>
        <p:spPr>
          <a:xfrm>
            <a:off x="11505658" y="6324740"/>
            <a:ext cx="627718" cy="486716"/>
          </a:xfrm>
          <a:prstGeom prst="rect">
            <a:avLst/>
          </a:prstGeom>
        </p:spPr>
      </p:pic>
      <p:sp>
        <p:nvSpPr>
          <p:cNvPr id="44" name="TextBox 43"/>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355389624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5" name="Title 1"/>
          <p:cNvSpPr>
            <a:spLocks noGrp="1"/>
          </p:cNvSpPr>
          <p:nvPr>
            <p:ph type="title"/>
          </p:nvPr>
        </p:nvSpPr>
        <p:spPr>
          <a:xfrm>
            <a:off x="121538" y="616682"/>
            <a:ext cx="11655840" cy="362372"/>
          </a:xfrm>
        </p:spPr>
        <p:txBody>
          <a:bodyPr/>
          <a:lstStyle>
            <a:lvl1pPr>
              <a:defRPr sz="2399"/>
            </a:lvl1pPr>
          </a:lstStyle>
          <a:p>
            <a:r>
              <a:rPr lang="en-US"/>
              <a:t>Click to edit Master title style</a:t>
            </a:r>
          </a:p>
        </p:txBody>
      </p:sp>
      <p:sp>
        <p:nvSpPr>
          <p:cNvPr id="52"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35" name="Round Same Side Corner Rectangle 34"/>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36" name="Round Same Side Corner Rectangle 35"/>
          <p:cNvSpPr/>
          <p:nvPr userDrawn="1"/>
        </p:nvSpPr>
        <p:spPr>
          <a:xfrm>
            <a:off x="4017833"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8" name="Round Same Side Corner Rectangle 37"/>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9" name="Minus 38"/>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ound Same Side Corner Rectangle 39"/>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2" name="Round Same Side Corner Rectangle 41"/>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4" name="Picture 43"/>
          <p:cNvPicPr>
            <a:picLocks noChangeAspect="1"/>
          </p:cNvPicPr>
          <p:nvPr userDrawn="1"/>
        </p:nvPicPr>
        <p:blipFill>
          <a:blip r:embed="rId3"/>
          <a:stretch>
            <a:fillRect/>
          </a:stretch>
        </p:blipFill>
        <p:spPr>
          <a:xfrm>
            <a:off x="11505658" y="6324740"/>
            <a:ext cx="627718" cy="486716"/>
          </a:xfrm>
          <a:prstGeom prst="rect">
            <a:avLst/>
          </a:prstGeom>
        </p:spPr>
      </p:pic>
      <p:sp>
        <p:nvSpPr>
          <p:cNvPr id="45" name="TextBox 44"/>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57262310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5519"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ound Same Side Corner Rectangle 32"/>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5" name="Round Same Side Corner Rectangle 34"/>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7" name="Picture 36"/>
          <p:cNvPicPr>
            <a:picLocks noChangeAspect="1"/>
          </p:cNvPicPr>
          <p:nvPr userDrawn="1"/>
        </p:nvPicPr>
        <p:blipFill>
          <a:blip r:embed="rId3"/>
          <a:stretch>
            <a:fillRect/>
          </a:stretch>
        </p:blipFill>
        <p:spPr>
          <a:xfrm>
            <a:off x="11505658" y="6324740"/>
            <a:ext cx="627718" cy="486716"/>
          </a:xfrm>
          <a:prstGeom prst="rect">
            <a:avLst/>
          </a:prstGeom>
        </p:spPr>
      </p:pic>
      <p:sp>
        <p:nvSpPr>
          <p:cNvPr id="38" name="TextBox 37"/>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35930977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1538" y="621334"/>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6" name="Picture 35"/>
          <p:cNvPicPr>
            <a:picLocks noChangeAspect="1"/>
          </p:cNvPicPr>
          <p:nvPr userDrawn="1"/>
        </p:nvPicPr>
        <p:blipFill>
          <a:blip r:embed="rId3"/>
          <a:stretch>
            <a:fillRect/>
          </a:stretch>
        </p:blipFill>
        <p:spPr>
          <a:xfrm>
            <a:off x="11505658" y="6324740"/>
            <a:ext cx="627718" cy="486716"/>
          </a:xfrm>
          <a:prstGeom prst="rect">
            <a:avLst/>
          </a:prstGeom>
        </p:spPr>
      </p:pic>
      <p:sp>
        <p:nvSpPr>
          <p:cNvPr id="37" name="TextBox 36"/>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9308726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9515806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34" name="Title 1"/>
          <p:cNvSpPr>
            <a:spLocks noGrp="1"/>
          </p:cNvSpPr>
          <p:nvPr>
            <p:ph type="title"/>
          </p:nvPr>
        </p:nvSpPr>
        <p:spPr>
          <a:xfrm>
            <a:off x="131702"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3" name="Picture 42"/>
          <p:cNvPicPr>
            <a:picLocks noChangeAspect="1"/>
          </p:cNvPicPr>
          <p:nvPr userDrawn="1"/>
        </p:nvPicPr>
        <p:blipFill>
          <a:blip r:embed="rId3"/>
          <a:stretch>
            <a:fillRect/>
          </a:stretch>
        </p:blipFill>
        <p:spPr>
          <a:xfrm>
            <a:off x="11505658" y="6324740"/>
            <a:ext cx="627718" cy="486716"/>
          </a:xfrm>
          <a:prstGeom prst="rect">
            <a:avLst/>
          </a:prstGeom>
        </p:spPr>
      </p:pic>
      <p:sp>
        <p:nvSpPr>
          <p:cNvPr id="44" name="TextBox 43"/>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153237642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1538"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1" name="Round Same Side Corner Rectangle 30"/>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4" name="Minus 33"/>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ound Same Side Corner Rectangle 34"/>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6" name="Round Same Side Corner Rectangle 35"/>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9" name="Picture 38"/>
          <p:cNvPicPr>
            <a:picLocks noChangeAspect="1"/>
          </p:cNvPicPr>
          <p:nvPr userDrawn="1"/>
        </p:nvPicPr>
        <p:blipFill>
          <a:blip r:embed="rId3"/>
          <a:stretch>
            <a:fillRect/>
          </a:stretch>
        </p:blipFill>
        <p:spPr>
          <a:xfrm>
            <a:off x="11505658" y="6324740"/>
            <a:ext cx="627718" cy="486716"/>
          </a:xfrm>
          <a:prstGeom prst="rect">
            <a:avLst/>
          </a:prstGeom>
        </p:spPr>
      </p:pic>
      <p:sp>
        <p:nvSpPr>
          <p:cNvPr id="40" name="TextBox 39"/>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83155071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31702" y="632401"/>
            <a:ext cx="11655840" cy="362372"/>
          </a:xfrm>
        </p:spPr>
        <p:txBody>
          <a:bodyPr/>
          <a:lstStyle>
            <a:lvl1pPr>
              <a:defRPr sz="2399"/>
            </a:lvl1pPr>
          </a:lstStyle>
          <a:p>
            <a:r>
              <a:rPr lang="en-US"/>
              <a:t>Click to edit Master title style</a:t>
            </a:r>
          </a:p>
        </p:txBody>
      </p:sp>
      <p:pic>
        <p:nvPicPr>
          <p:cNvPr id="54" name="Picture 53"/>
          <p:cNvPicPr>
            <a:picLocks noChangeAspect="1"/>
          </p:cNvPicPr>
          <p:nvPr userDrawn="1"/>
        </p:nvPicPr>
        <p:blipFill>
          <a:blip r:embed="rId2"/>
          <a:stretch>
            <a:fillRect/>
          </a:stretch>
        </p:blipFill>
        <p:spPr>
          <a:xfrm>
            <a:off x="11505658" y="6324740"/>
            <a:ext cx="627718" cy="486716"/>
          </a:xfrm>
          <a:prstGeom prst="rect">
            <a:avLst/>
          </a:prstGeom>
        </p:spPr>
      </p:pic>
      <p:sp>
        <p:nvSpPr>
          <p:cNvPr id="55" name="TextBox 54"/>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1" name="Round Same Side Corner Rectangle 30"/>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4" name="Minus 33"/>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ound Same Side Corner Rectangle 34"/>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6" name="Round Same Side Corner Rectangle 35"/>
          <p:cNvSpPr/>
          <p:nvPr userDrawn="1"/>
        </p:nvSpPr>
        <p:spPr>
          <a:xfrm>
            <a:off x="10539356" y="228992"/>
            <a:ext cx="1280160" cy="292608"/>
          </a:xfrm>
          <a:prstGeom prst="round2SameRect">
            <a:avLst/>
          </a:prstGeom>
          <a:solidFill>
            <a:srgbClr val="FFFFFF"/>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8" name="Picture 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spTree>
    <p:extLst>
      <p:ext uri="{BB962C8B-B14F-4D97-AF65-F5344CB8AC3E}">
        <p14:creationId xmlns:p14="http://schemas.microsoft.com/office/powerpoint/2010/main" val="40438766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7" y="2084173"/>
            <a:ext cx="8058229" cy="1793104"/>
          </a:xfrm>
        </p:spPr>
        <p:txBody>
          <a:bodyPr/>
          <a:lstStyle>
            <a:lvl1pPr>
              <a:defRPr sz="5880"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17476551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25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219084774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OLD Content Title Only - DO NOT USE">
    <p:spTree>
      <p:nvGrpSpPr>
        <p:cNvPr id="1" name=""/>
        <p:cNvGrpSpPr/>
        <p:nvPr/>
      </p:nvGrpSpPr>
      <p:grpSpPr>
        <a:xfrm>
          <a:off x="0" y="0"/>
          <a:ext cx="0" cy="0"/>
          <a:chOff x="0" y="0"/>
          <a:chExt cx="0" cy="0"/>
        </a:xfrm>
      </p:grpSpPr>
      <p:sp>
        <p:nvSpPr>
          <p:cNvPr id="2" name="Title 1"/>
          <p:cNvSpPr>
            <a:spLocks noGrp="1"/>
          </p:cNvSpPr>
          <p:nvPr>
            <p:ph type="title"/>
          </p:nvPr>
        </p:nvSpPr>
        <p:spPr>
          <a:xfrm>
            <a:off x="340938" y="172830"/>
            <a:ext cx="11510129" cy="637879"/>
          </a:xfrm>
          <a:noFill/>
        </p:spPr>
        <p:txBody>
          <a:bodyPr>
            <a:noAutofit/>
          </a:bodyPr>
          <a:lstStyle>
            <a:lvl1pPr>
              <a:defRPr sz="3999">
                <a:solidFill>
                  <a:schemeClr val="tx2"/>
                </a:solidFill>
                <a:latin typeface="Segoe UI Light"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a:xfrm>
            <a:off x="0" y="6356360"/>
            <a:ext cx="2844800" cy="365125"/>
          </a:xfrm>
          <a:prstGeom prst="rect">
            <a:avLst/>
          </a:prstGeom>
        </p:spPr>
        <p:txBody>
          <a:bodyPr/>
          <a:lstStyle/>
          <a:p>
            <a:pPr defTabSz="914093"/>
            <a:endParaRPr lang="en-US" sz="1799" dirty="0">
              <a:solidFill>
                <a:srgbClr val="505050"/>
              </a:solidFill>
            </a:endParaRPr>
          </a:p>
        </p:txBody>
      </p:sp>
      <p:sp>
        <p:nvSpPr>
          <p:cNvPr id="4" name="Slide Number Placeholder 3"/>
          <p:cNvSpPr>
            <a:spLocks noGrp="1"/>
          </p:cNvSpPr>
          <p:nvPr>
            <p:ph type="sldNum" sz="quarter" idx="11"/>
          </p:nvPr>
        </p:nvSpPr>
        <p:spPr>
          <a:xfrm>
            <a:off x="9042400" y="6356360"/>
            <a:ext cx="2844800" cy="365125"/>
          </a:xfrm>
          <a:prstGeom prst="rect">
            <a:avLst/>
          </a:prstGeom>
        </p:spPr>
        <p:txBody>
          <a:bodyPr/>
          <a:lstStyle/>
          <a:p>
            <a:pPr defTabSz="914093"/>
            <a:fld id="{74A398B2-5A34-1A4A-811E-F4027282568C}" type="slidenum">
              <a:rPr lang="en-US" smtClean="0">
                <a:solidFill>
                  <a:srgbClr val="505050"/>
                </a:solidFill>
              </a:rPr>
              <a:pPr defTabSz="914093"/>
              <a:t>‹#›</a:t>
            </a:fld>
            <a:endParaRPr lang="en-US" dirty="0">
              <a:solidFill>
                <a:srgbClr val="505050"/>
              </a:solidFill>
            </a:endParaRPr>
          </a:p>
        </p:txBody>
      </p:sp>
      <p:sp>
        <p:nvSpPr>
          <p:cNvPr id="5" name="Footer Placeholder 4"/>
          <p:cNvSpPr>
            <a:spLocks noGrp="1"/>
          </p:cNvSpPr>
          <p:nvPr>
            <p:ph type="ftr" sz="quarter" idx="12"/>
          </p:nvPr>
        </p:nvSpPr>
        <p:spPr>
          <a:xfrm>
            <a:off x="4038601" y="6462896"/>
            <a:ext cx="4114800" cy="365125"/>
          </a:xfrm>
          <a:prstGeom prst="rect">
            <a:avLst/>
          </a:prstGeom>
        </p:spPr>
        <p:txBody>
          <a:bodyPr/>
          <a:lstStyle/>
          <a:p>
            <a:pPr defTabSz="609270"/>
            <a:r>
              <a:rPr lang="en-US" dirty="0">
                <a:solidFill>
                  <a:srgbClr val="505050"/>
                </a:solidFill>
              </a:rPr>
              <a:t>© Copyright 2013 Microsoft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08" y="1551890"/>
            <a:ext cx="11679190" cy="1366631"/>
          </a:xfrm>
          <a:prstGeom prst="rect">
            <a:avLst/>
          </a:prstGeom>
        </p:spPr>
      </p:pic>
    </p:spTree>
    <p:extLst>
      <p:ext uri="{BB962C8B-B14F-4D97-AF65-F5344CB8AC3E}">
        <p14:creationId xmlns:p14="http://schemas.microsoft.com/office/powerpoint/2010/main" val="2659658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80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tint val="75000"/>
                </a:srgbClr>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tint val="75000"/>
                  </a:srgbClr>
                </a:solidFill>
              </a:rPr>
              <a:pPr/>
              <a:t>‹#›</a:t>
            </a:fld>
            <a:endParaRPr lang="en-US" dirty="0">
              <a:solidFill>
                <a:srgbClr val="505050">
                  <a:tint val="75000"/>
                </a:srgbClr>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196552187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5122834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95618301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235698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1905000" y="6477874"/>
            <a:ext cx="8382000" cy="380127"/>
          </a:xfrm>
        </p:spPr>
        <p:txBody>
          <a:bodyPr/>
          <a:lstStyle/>
          <a:p>
            <a:endParaRPr lang="en-US" dirty="0">
              <a:solidFill>
                <a:srgbClr val="505050"/>
              </a:solidFill>
            </a:endParaRPr>
          </a:p>
        </p:txBody>
      </p:sp>
    </p:spTree>
    <p:extLst>
      <p:ext uri="{BB962C8B-B14F-4D97-AF65-F5344CB8AC3E}">
        <p14:creationId xmlns:p14="http://schemas.microsoft.com/office/powerpoint/2010/main" val="34981448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Footer Placeholder 2"/>
          <p:cNvSpPr>
            <a:spLocks noGrp="1"/>
          </p:cNvSpPr>
          <p:nvPr>
            <p:ph type="ftr" sz="quarter" idx="14"/>
          </p:nvPr>
        </p:nvSpPr>
        <p:spPr/>
        <p:txBody>
          <a:bodyPr/>
          <a:lstStyle/>
          <a:p>
            <a:pPr defTabSz="1088105"/>
            <a:endParaRPr lang="en-US" dirty="0">
              <a:solidFill>
                <a:srgbClr val="505050"/>
              </a:solidFill>
            </a:endParaRPr>
          </a:p>
        </p:txBody>
      </p:sp>
      <p:sp>
        <p:nvSpPr>
          <p:cNvPr id="7" name="Slide Number Placeholder 6"/>
          <p:cNvSpPr>
            <a:spLocks noGrp="1"/>
          </p:cNvSpPr>
          <p:nvPr>
            <p:ph type="sldNum" sz="quarter" idx="15"/>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09044264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8234839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60075155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0037924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688552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03170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56984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411233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366370438"/>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vmlDrawing" Target="../drawings/vmlDrawing58.vml"/><Relationship Id="rId3" Type="http://schemas.openxmlformats.org/officeDocument/2006/relationships/slideLayout" Target="../slideLayouts/slideLayout159.xml"/><Relationship Id="rId21" Type="http://schemas.openxmlformats.org/officeDocument/2006/relationships/image" Target="../media/image1.emf"/><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theme" Target="../theme/theme10.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oleObject" Target="../embeddings/oleObject58.bin"/><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tags" Target="../tags/tag6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75.xml"/><Relationship Id="rId7" Type="http://schemas.openxmlformats.org/officeDocument/2006/relationships/theme" Target="../theme/theme11.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9" Type="http://schemas.openxmlformats.org/officeDocument/2006/relationships/slideLayout" Target="../slideLayouts/slideLayout217.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42" Type="http://schemas.openxmlformats.org/officeDocument/2006/relationships/slideLayout" Target="../slideLayouts/slideLayout220.xml"/><Relationship Id="rId47" Type="http://schemas.openxmlformats.org/officeDocument/2006/relationships/slideLayout" Target="../slideLayouts/slideLayout225.xml"/><Relationship Id="rId50" Type="http://schemas.openxmlformats.org/officeDocument/2006/relationships/slideLayout" Target="../slideLayouts/slideLayout228.xml"/><Relationship Id="rId55" Type="http://schemas.openxmlformats.org/officeDocument/2006/relationships/slideLayout" Target="../slideLayouts/slideLayout233.xml"/><Relationship Id="rId63" Type="http://schemas.openxmlformats.org/officeDocument/2006/relationships/vmlDrawing" Target="../drawings/vmlDrawing62.vml"/><Relationship Id="rId7" Type="http://schemas.openxmlformats.org/officeDocument/2006/relationships/slideLayout" Target="../slideLayouts/slideLayout18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slideLayout" Target="../slideLayouts/slideLayout218.xml"/><Relationship Id="rId45" Type="http://schemas.openxmlformats.org/officeDocument/2006/relationships/slideLayout" Target="../slideLayouts/slideLayout223.xml"/><Relationship Id="rId53" Type="http://schemas.openxmlformats.org/officeDocument/2006/relationships/slideLayout" Target="../slideLayouts/slideLayout231.xml"/><Relationship Id="rId58" Type="http://schemas.openxmlformats.org/officeDocument/2006/relationships/slideLayout" Target="../slideLayouts/slideLayout236.xml"/><Relationship Id="rId66" Type="http://schemas.openxmlformats.org/officeDocument/2006/relationships/image" Target="../media/image9.emf"/><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49" Type="http://schemas.openxmlformats.org/officeDocument/2006/relationships/slideLayout" Target="../slideLayouts/slideLayout227.xml"/><Relationship Id="rId57" Type="http://schemas.openxmlformats.org/officeDocument/2006/relationships/slideLayout" Target="../slideLayouts/slideLayout235.xml"/><Relationship Id="rId61" Type="http://schemas.openxmlformats.org/officeDocument/2006/relationships/slideLayout" Target="../slideLayouts/slideLayout239.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4" Type="http://schemas.openxmlformats.org/officeDocument/2006/relationships/slideLayout" Target="../slideLayouts/slideLayout222.xml"/><Relationship Id="rId52" Type="http://schemas.openxmlformats.org/officeDocument/2006/relationships/slideLayout" Target="../slideLayouts/slideLayout230.xml"/><Relationship Id="rId60" Type="http://schemas.openxmlformats.org/officeDocument/2006/relationships/slideLayout" Target="../slideLayouts/slideLayout238.xml"/><Relationship Id="rId65" Type="http://schemas.openxmlformats.org/officeDocument/2006/relationships/oleObject" Target="../embeddings/oleObject62.bin"/><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43" Type="http://schemas.openxmlformats.org/officeDocument/2006/relationships/slideLayout" Target="../slideLayouts/slideLayout221.xml"/><Relationship Id="rId48" Type="http://schemas.openxmlformats.org/officeDocument/2006/relationships/slideLayout" Target="../slideLayouts/slideLayout226.xml"/><Relationship Id="rId56" Type="http://schemas.openxmlformats.org/officeDocument/2006/relationships/slideLayout" Target="../slideLayouts/slideLayout234.xml"/><Relationship Id="rId64" Type="http://schemas.openxmlformats.org/officeDocument/2006/relationships/tags" Target="../tags/tag69.xml"/><Relationship Id="rId8" Type="http://schemas.openxmlformats.org/officeDocument/2006/relationships/slideLayout" Target="../slideLayouts/slideLayout186.xml"/><Relationship Id="rId51" Type="http://schemas.openxmlformats.org/officeDocument/2006/relationships/slideLayout" Target="../slideLayouts/slideLayout229.xml"/><Relationship Id="rId3" Type="http://schemas.openxmlformats.org/officeDocument/2006/relationships/slideLayout" Target="../slideLayouts/slideLayout181.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46" Type="http://schemas.openxmlformats.org/officeDocument/2006/relationships/slideLayout" Target="../slideLayouts/slideLayout224.xml"/><Relationship Id="rId59" Type="http://schemas.openxmlformats.org/officeDocument/2006/relationships/slideLayout" Target="../slideLayouts/slideLayout237.xml"/><Relationship Id="rId67" Type="http://schemas.openxmlformats.org/officeDocument/2006/relationships/image" Target="../media/image19.png"/><Relationship Id="rId20" Type="http://schemas.openxmlformats.org/officeDocument/2006/relationships/slideLayout" Target="../slideLayouts/slideLayout198.xml"/><Relationship Id="rId41" Type="http://schemas.openxmlformats.org/officeDocument/2006/relationships/slideLayout" Target="../slideLayouts/slideLayout219.xml"/><Relationship Id="rId54" Type="http://schemas.openxmlformats.org/officeDocument/2006/relationships/slideLayout" Target="../slideLayouts/slideLayout232.xml"/><Relationship Id="rId6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theme" Target="../theme/theme13.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5" Type="http://schemas.openxmlformats.org/officeDocument/2006/relationships/slideLayout" Target="../slideLayouts/slideLayout266.xml"/><Relationship Id="rId4" Type="http://schemas.openxmlformats.org/officeDocument/2006/relationships/slideLayout" Target="../slideLayouts/slideLayout265.xml"/><Relationship Id="rId9" Type="http://schemas.openxmlformats.org/officeDocument/2006/relationships/image" Target="../media/image3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image" Target="../media/image31.emf"/><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theme" Target="../theme/theme15.x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slideLayout" Target="../slideLayouts/slideLayout2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slideLayout" Target="../slideLayouts/slideLayout321.xml"/><Relationship Id="rId3" Type="http://schemas.openxmlformats.org/officeDocument/2006/relationships/slideLayout" Target="../slideLayouts/slideLayout298.xml"/><Relationship Id="rId21" Type="http://schemas.openxmlformats.org/officeDocument/2006/relationships/slideLayout" Target="../slideLayouts/slideLayout316.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28" Type="http://schemas.openxmlformats.org/officeDocument/2006/relationships/image" Target="../media/image31.emf"/><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3" Type="http://schemas.openxmlformats.org/officeDocument/2006/relationships/slideLayout" Target="../slideLayouts/slideLayout324.xml"/><Relationship Id="rId21" Type="http://schemas.openxmlformats.org/officeDocument/2006/relationships/theme" Target="../theme/theme17.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image" Target="../media/image9.emf"/><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oleObject" Target="../embeddings/oleObject64.bin"/><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tags" Target="../tags/tag71.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vmlDrawing" Target="../drawings/vmlDrawing64.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vmlDrawing" Target="../drawings/vmlDrawing3.vml"/><Relationship Id="rId3" Type="http://schemas.openxmlformats.org/officeDocument/2006/relationships/slideLayout" Target="../slideLayouts/slideLayout58.xml"/><Relationship Id="rId21" Type="http://schemas.openxmlformats.org/officeDocument/2006/relationships/image" Target="../media/image9.e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oleObject" Target="../embeddings/oleObject3.bin"/><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ags" Target="../tags/tag10.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5.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vmlDrawing" Target="../drawings/vmlDrawing21.vml"/><Relationship Id="rId3" Type="http://schemas.openxmlformats.org/officeDocument/2006/relationships/slideLayout" Target="../slideLayouts/slideLayout90.xml"/><Relationship Id="rId21" Type="http://schemas.openxmlformats.org/officeDocument/2006/relationships/image" Target="../media/image1.emf"/><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6.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oleObject" Target="../embeddings/oleObject21.bin"/><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ags" Target="../tags/tag2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tags" Target="../tags/tag29.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vmlDrawing" Target="../drawings/vmlDrawing22.v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image" Target="../media/image9.emf"/><Relationship Id="rId10" Type="http://schemas.openxmlformats.org/officeDocument/2006/relationships/slideLayout" Target="../slideLayouts/slideLayout132.xml"/><Relationship Id="rId19" Type="http://schemas.openxmlformats.org/officeDocument/2006/relationships/theme" Target="../theme/theme8.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oleObject" Target="../embeddings/oleObject22.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vmlDrawing" Target="../drawings/vmlDrawing41.vml"/><Relationship Id="rId3" Type="http://schemas.openxmlformats.org/officeDocument/2006/relationships/slideLayout" Target="../slideLayouts/slideLayout143.xml"/><Relationship Id="rId21" Type="http://schemas.openxmlformats.org/officeDocument/2006/relationships/image" Target="../media/image9.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theme" Target="../theme/theme9.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oleObject" Target="../embeddings/oleObject41.bin"/><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tags" Target="../tags/tag48.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52" name="think-cell Slide" r:id="rId21" imgW="383" imgH="384" progId="TCLayout.ActiveDocument.1">
                  <p:embed/>
                </p:oleObj>
              </mc:Choice>
              <mc:Fallback>
                <p:oleObj name="think-cell Slide" r:id="rId21" imgW="383" imgH="384" progId="TCLayout.ActiveDocument.1">
                  <p:embed/>
                  <p:pic>
                    <p:nvPicPr>
                      <p:cNvPr id="3" name="Object 2" hidden="1"/>
                      <p:cNvPicPr/>
                      <p:nvPr/>
                    </p:nvPicPr>
                    <p:blipFill>
                      <a:blip r:embed="rId2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37232160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768" name="think-cell Slide" r:id="rId20" imgW="383" imgH="384" progId="TCLayout.ActiveDocument.1">
                  <p:embed/>
                </p:oleObj>
              </mc:Choice>
              <mc:Fallback>
                <p:oleObj name="think-cell Slide" r:id="rId20" imgW="383" imgH="384"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1905000" y="6477874"/>
            <a:ext cx="8382000" cy="380127"/>
          </a:xfrm>
          <a:prstGeom prst="rect">
            <a:avLst/>
          </a:prstGeom>
        </p:spPr>
        <p:txBody>
          <a:bodyPr vert="horz" lIns="76179" tIns="38089" rIns="76179" bIns="38089" rtlCol="0" anchor="ctr"/>
          <a:lstStyle>
            <a:lvl1pPr algn="ctr">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4"/>
          </p:nvPr>
        </p:nvSpPr>
        <p:spPr>
          <a:xfrm>
            <a:off x="1121505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181839476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715" y="201706"/>
            <a:ext cx="11756571" cy="484094"/>
          </a:xfrm>
          <a:prstGeom prst="rect">
            <a:avLst/>
          </a:prstGeom>
        </p:spPr>
        <p:txBody>
          <a:bodyPr vert="horz" wrap="square" lIns="45720" tIns="91440" rIns="0" bIns="91440" rtlCol="0" anchor="b">
            <a:noAutofit/>
          </a:bodyPr>
          <a:lstStyle/>
          <a:p>
            <a:r>
              <a:rPr lang="en-US"/>
              <a:t>Click to edit Master title style</a:t>
            </a:r>
          </a:p>
        </p:txBody>
      </p:sp>
      <p:sp>
        <p:nvSpPr>
          <p:cNvPr id="4" name="Text Placeholder 3"/>
          <p:cNvSpPr>
            <a:spLocks noGrp="1"/>
          </p:cNvSpPr>
          <p:nvPr>
            <p:ph type="body" idx="1"/>
          </p:nvPr>
        </p:nvSpPr>
        <p:spPr>
          <a:xfrm>
            <a:off x="217715" y="1008530"/>
            <a:ext cx="11756571" cy="1312475"/>
          </a:xfrm>
          <a:prstGeom prst="rect">
            <a:avLst/>
          </a:prstGeom>
        </p:spPr>
        <p:txBody>
          <a:bodyPr vert="horz" wrap="square" lIns="45720" tIns="91440" rIns="91440"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p:nvSpPr>
        <p:spPr>
          <a:xfrm>
            <a:off x="4572585" y="6683220"/>
            <a:ext cx="1971694" cy="83934"/>
          </a:xfrm>
          <a:prstGeom prst="rect">
            <a:avLst/>
          </a:prstGeom>
          <a:noFill/>
        </p:spPr>
        <p:txBody>
          <a:bodyPr wrap="none" lIns="0" tIns="0" rIns="0" bIns="0" rtlCol="0">
            <a:spAutoFit/>
          </a:bodyPr>
          <a:lstStyle/>
          <a:p>
            <a:pPr>
              <a:lnSpc>
                <a:spcPct val="90000"/>
              </a:lnSpc>
              <a:spcAft>
                <a:spcPts val="316"/>
              </a:spcAft>
            </a:pPr>
            <a:r>
              <a:rPr lang="en-US" sz="606" dirty="0">
                <a:gradFill>
                  <a:gsLst>
                    <a:gs pos="2917">
                      <a:schemeClr val="tx1"/>
                    </a:gs>
                    <a:gs pos="30000">
                      <a:schemeClr val="tx1"/>
                    </a:gs>
                  </a:gsLst>
                  <a:lin ang="5400000" scaled="0"/>
                </a:gradFill>
              </a:rPr>
              <a:t>MICROSOFT</a:t>
            </a:r>
            <a:r>
              <a:rPr lang="en-US" sz="606" baseline="0" dirty="0">
                <a:gradFill>
                  <a:gsLst>
                    <a:gs pos="2917">
                      <a:schemeClr val="tx1"/>
                    </a:gs>
                    <a:gs pos="30000">
                      <a:schemeClr val="tx1"/>
                    </a:gs>
                  </a:gsLst>
                  <a:lin ang="5400000" scaled="0"/>
                </a:gradFill>
              </a:rPr>
              <a:t> CONFIDENTIAL / </a:t>
            </a:r>
            <a:r>
              <a:rPr lang="en-US" sz="606" b="1" baseline="0" dirty="0">
                <a:gradFill>
                  <a:gsLst>
                    <a:gs pos="2917">
                      <a:schemeClr val="tx1"/>
                    </a:gs>
                    <a:gs pos="30000">
                      <a:schemeClr val="tx1"/>
                    </a:gs>
                  </a:gsLst>
                  <a:lin ang="5400000" scaled="0"/>
                </a:gradFill>
              </a:rPr>
              <a:t>FOR INTERNAL USE</a:t>
            </a:r>
            <a:r>
              <a:rPr lang="en-US" sz="606" baseline="0" dirty="0">
                <a:gradFill>
                  <a:gsLst>
                    <a:gs pos="2917">
                      <a:schemeClr val="tx1"/>
                    </a:gs>
                    <a:gs pos="30000">
                      <a:schemeClr val="tx1"/>
                    </a:gs>
                  </a:gsLst>
                  <a:lin ang="5400000" scaled="0"/>
                </a:gradFill>
              </a:rPr>
              <a:t> ONLY</a:t>
            </a:r>
            <a:endParaRPr lang="en-US" sz="606"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055818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6" r:id="rId6"/>
  </p:sldLayoutIdLst>
  <p:transition>
    <p:fade/>
  </p:transition>
  <p:hf sldNum="0" hdr="0" dt="0"/>
  <p:txStyles>
    <p:titleStyle>
      <a:lvl1pPr algn="l" defTabSz="614930" rtl="0" eaLnBrk="1" latinLnBrk="0" hangingPunct="1">
        <a:lnSpc>
          <a:spcPct val="90000"/>
        </a:lnSpc>
        <a:spcBef>
          <a:spcPct val="0"/>
        </a:spcBef>
        <a:buNone/>
        <a:defRPr lang="en-US" sz="1962" b="0" kern="1200" cap="none" spc="-67" baseline="0" dirty="0" smtClean="0">
          <a:ln w="3175">
            <a:noFill/>
          </a:ln>
          <a:solidFill>
            <a:schemeClr val="tx1"/>
          </a:solidFill>
          <a:effectLst/>
          <a:latin typeface="+mj-lt"/>
          <a:ea typeface="+mn-ea"/>
          <a:cs typeface="Segoe UI" pitchFamily="34" charset="0"/>
        </a:defRPr>
      </a:lvl1pPr>
    </p:titleStyle>
    <p:bodyStyle>
      <a:lvl1pPr marL="180881" marR="0" indent="-180881" algn="l" defTabSz="614930" rtl="0" eaLnBrk="1" fontAlgn="auto" latinLnBrk="0" hangingPunct="1">
        <a:lnSpc>
          <a:spcPct val="90000"/>
        </a:lnSpc>
        <a:spcBef>
          <a:spcPct val="20000"/>
        </a:spcBef>
        <a:spcAft>
          <a:spcPts val="0"/>
        </a:spcAft>
        <a:buClrTx/>
        <a:buSzPct val="90000"/>
        <a:buFont typeface="Arial" pitchFamily="34" charset="0"/>
        <a:buChar char="•"/>
        <a:tabLst/>
        <a:defRPr sz="2122" kern="1200" spc="0" baseline="0">
          <a:solidFill>
            <a:schemeClr val="tx1"/>
          </a:solidFill>
          <a:latin typeface="+mj-lt"/>
          <a:ea typeface="+mn-ea"/>
          <a:cs typeface="+mn-cs"/>
        </a:defRPr>
      </a:lvl1pPr>
      <a:lvl2pPr marL="385147" marR="0" indent="-159082" algn="l" defTabSz="614930" rtl="0" eaLnBrk="1" fontAlgn="auto" latinLnBrk="0" hangingPunct="1">
        <a:lnSpc>
          <a:spcPct val="90000"/>
        </a:lnSpc>
        <a:spcBef>
          <a:spcPct val="20000"/>
        </a:spcBef>
        <a:spcAft>
          <a:spcPts val="0"/>
        </a:spcAft>
        <a:buClrTx/>
        <a:buSzPct val="90000"/>
        <a:buFont typeface="Arial" pitchFamily="34" charset="0"/>
        <a:buChar char="•"/>
        <a:tabLst/>
        <a:defRPr sz="1441" kern="1200" spc="0" baseline="0">
          <a:solidFill>
            <a:schemeClr val="tx1"/>
          </a:solidFill>
          <a:latin typeface="+mn-lt"/>
          <a:ea typeface="+mn-ea"/>
          <a:cs typeface="+mn-cs"/>
        </a:defRPr>
      </a:lvl2pPr>
      <a:lvl3pPr marL="527483"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288" kern="1200" spc="0" baseline="0">
          <a:solidFill>
            <a:schemeClr val="tx1"/>
          </a:solidFill>
          <a:latin typeface="+mn-lt"/>
          <a:ea typeface="+mn-ea"/>
          <a:cs typeface="+mn-cs"/>
        </a:defRPr>
      </a:lvl3pPr>
      <a:lvl4pPr marL="678192"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137" kern="1200" spc="0" baseline="0">
          <a:solidFill>
            <a:schemeClr val="tx1"/>
          </a:solidFill>
          <a:latin typeface="+mn-lt"/>
          <a:ea typeface="+mn-ea"/>
          <a:cs typeface="+mn-cs"/>
        </a:defRPr>
      </a:lvl4pPr>
      <a:lvl5pPr marL="828901"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060" kern="1200" spc="0" baseline="0">
          <a:solidFill>
            <a:schemeClr val="tx1"/>
          </a:solidFill>
          <a:latin typeface="+mn-lt"/>
          <a:ea typeface="+mn-ea"/>
          <a:cs typeface="+mn-cs"/>
        </a:defRPr>
      </a:lvl5pPr>
      <a:lvl6pPr marL="1691054"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6pPr>
      <a:lvl7pPr marL="1998521"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7pPr>
      <a:lvl8pPr marL="2305985"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8pPr>
      <a:lvl9pPr marL="2613452"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9pPr>
    </p:bodyStyle>
    <p:otherStyle>
      <a:defPPr>
        <a:defRPr lang="en-US"/>
      </a:defPPr>
      <a:lvl1pPr marL="0" algn="l" defTabSz="614930" rtl="0" eaLnBrk="1" latinLnBrk="0" hangingPunct="1">
        <a:defRPr sz="1137" kern="1200">
          <a:solidFill>
            <a:schemeClr val="tx1"/>
          </a:solidFill>
          <a:latin typeface="+mn-lt"/>
          <a:ea typeface="+mn-ea"/>
          <a:cs typeface="+mn-cs"/>
        </a:defRPr>
      </a:lvl1pPr>
      <a:lvl2pPr marL="307464" algn="l" defTabSz="614930" rtl="0" eaLnBrk="1" latinLnBrk="0" hangingPunct="1">
        <a:defRPr sz="1137" kern="1200">
          <a:solidFill>
            <a:schemeClr val="tx1"/>
          </a:solidFill>
          <a:latin typeface="+mn-lt"/>
          <a:ea typeface="+mn-ea"/>
          <a:cs typeface="+mn-cs"/>
        </a:defRPr>
      </a:lvl2pPr>
      <a:lvl3pPr marL="614930" algn="l" defTabSz="614930" rtl="0" eaLnBrk="1" latinLnBrk="0" hangingPunct="1">
        <a:defRPr sz="1137" kern="1200">
          <a:solidFill>
            <a:schemeClr val="tx1"/>
          </a:solidFill>
          <a:latin typeface="+mn-lt"/>
          <a:ea typeface="+mn-ea"/>
          <a:cs typeface="+mn-cs"/>
        </a:defRPr>
      </a:lvl3pPr>
      <a:lvl4pPr marL="922395" algn="l" defTabSz="614930" rtl="0" eaLnBrk="1" latinLnBrk="0" hangingPunct="1">
        <a:defRPr sz="1137" kern="1200">
          <a:solidFill>
            <a:schemeClr val="tx1"/>
          </a:solidFill>
          <a:latin typeface="+mn-lt"/>
          <a:ea typeface="+mn-ea"/>
          <a:cs typeface="+mn-cs"/>
        </a:defRPr>
      </a:lvl4pPr>
      <a:lvl5pPr marL="1229858" algn="l" defTabSz="614930" rtl="0" eaLnBrk="1" latinLnBrk="0" hangingPunct="1">
        <a:defRPr sz="1137" kern="1200">
          <a:solidFill>
            <a:schemeClr val="tx1"/>
          </a:solidFill>
          <a:latin typeface="+mn-lt"/>
          <a:ea typeface="+mn-ea"/>
          <a:cs typeface="+mn-cs"/>
        </a:defRPr>
      </a:lvl5pPr>
      <a:lvl6pPr marL="1537323" algn="l" defTabSz="614930" rtl="0" eaLnBrk="1" latinLnBrk="0" hangingPunct="1">
        <a:defRPr sz="1137" kern="1200">
          <a:solidFill>
            <a:schemeClr val="tx1"/>
          </a:solidFill>
          <a:latin typeface="+mn-lt"/>
          <a:ea typeface="+mn-ea"/>
          <a:cs typeface="+mn-cs"/>
        </a:defRPr>
      </a:lvl6pPr>
      <a:lvl7pPr marL="1844788" algn="l" defTabSz="614930" rtl="0" eaLnBrk="1" latinLnBrk="0" hangingPunct="1">
        <a:defRPr sz="1137" kern="1200">
          <a:solidFill>
            <a:schemeClr val="tx1"/>
          </a:solidFill>
          <a:latin typeface="+mn-lt"/>
          <a:ea typeface="+mn-ea"/>
          <a:cs typeface="+mn-cs"/>
        </a:defRPr>
      </a:lvl7pPr>
      <a:lvl8pPr marL="2152253" algn="l" defTabSz="614930" rtl="0" eaLnBrk="1" latinLnBrk="0" hangingPunct="1">
        <a:defRPr sz="1137" kern="1200">
          <a:solidFill>
            <a:schemeClr val="tx1"/>
          </a:solidFill>
          <a:latin typeface="+mn-lt"/>
          <a:ea typeface="+mn-ea"/>
          <a:cs typeface="+mn-cs"/>
        </a:defRPr>
      </a:lvl8pPr>
      <a:lvl9pPr marL="2459717" algn="l" defTabSz="614930" rtl="0" eaLnBrk="1" latinLnBrk="0" hangingPunct="1">
        <a:defRPr sz="113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374" y="289511"/>
            <a:ext cx="11889567" cy="899665"/>
          </a:xfrm>
          <a:prstGeom prst="rect">
            <a:avLst/>
          </a:prstGeom>
        </p:spPr>
        <p:txBody>
          <a:bodyPr vert="horz" wrap="square" lIns="146304" tIns="91440" rIns="146304" bIns="91440" rtlCol="0" anchor="t">
            <a:noAutofit/>
          </a:bodyPr>
          <a:lstStyle/>
          <a:p>
            <a:r>
              <a:rPr lang="en-US"/>
              <a:t>Click to edit Master title style</a:t>
            </a:r>
          </a:p>
        </p:txBody>
      </p:sp>
      <p:graphicFrame>
        <p:nvGraphicFramePr>
          <p:cNvPr id="7" name="Object 6" hidden="1"/>
          <p:cNvGraphicFramePr>
            <a:graphicFrameLocks noChangeAspect="1"/>
          </p:cNvGraphicFramePr>
          <p:nvPr userDrawn="1">
            <p:custDataLst>
              <p:tags r:id="rId6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884" name="think-cell Slide" r:id="rId65" imgW="377" imgH="377" progId="TCLayout.ActiveDocument.1">
                  <p:embed/>
                </p:oleObj>
              </mc:Choice>
              <mc:Fallback>
                <p:oleObj name="think-cell Slide" r:id="rId65" imgW="377" imgH="377" progId="TCLayout.ActiveDocument.1">
                  <p:embed/>
                  <p:pic>
                    <p:nvPicPr>
                      <p:cNvPr id="7" name="Object 6" hidden="1"/>
                      <p:cNvPicPr/>
                      <p:nvPr/>
                    </p:nvPicPr>
                    <p:blipFill>
                      <a:blip r:embed="rId66"/>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152399" y="1189178"/>
            <a:ext cx="11887201" cy="2074286"/>
          </a:xfrm>
          <a:prstGeom prst="rect">
            <a:avLst/>
          </a:prstGeom>
        </p:spPr>
        <p:txBody>
          <a:bodyPr vert="horz" wrap="square" lIns="182880"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67"/>
          <a:stretch>
            <a:fillRect/>
          </a:stretch>
        </p:blipFill>
        <p:spPr>
          <a:xfrm rot="5400000">
            <a:off x="9396000" y="2845599"/>
            <a:ext cx="6497930" cy="713342"/>
          </a:xfrm>
          <a:prstGeom prst="rect">
            <a:avLst/>
          </a:prstGeom>
        </p:spPr>
      </p:pic>
      <p:sp>
        <p:nvSpPr>
          <p:cNvPr id="3"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6" name="Slide Number Placeholder 5"/>
          <p:cNvSpPr>
            <a:spLocks noGrp="1"/>
          </p:cNvSpPr>
          <p:nvPr>
            <p:ph type="sldNum" sz="quarter" idx="4"/>
          </p:nvPr>
        </p:nvSpPr>
        <p:spPr>
          <a:xfrm>
            <a:off x="9449812" y="6493776"/>
            <a:ext cx="2742188" cy="364224"/>
          </a:xfrm>
          <a:prstGeom prst="rect">
            <a:avLst/>
          </a:prstGeom>
        </p:spPr>
        <p:txBody>
          <a:bodyPr vert="horz" lIns="182880" tIns="45720" rIns="182880" bIns="45720" rtlCol="0" anchor="ctr"/>
          <a:lstStyle>
            <a:lvl1pPr algn="r">
              <a:defRPr sz="1000">
                <a:solidFill>
                  <a:schemeClr val="tx1"/>
                </a:solidFill>
              </a:defRPr>
            </a:lvl1p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353972737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 id="2147484050" r:id="rId43"/>
    <p:sldLayoutId id="2147484051" r:id="rId44"/>
    <p:sldLayoutId id="2147484052" r:id="rId45"/>
    <p:sldLayoutId id="2147484053" r:id="rId46"/>
    <p:sldLayoutId id="2147484054" r:id="rId47"/>
    <p:sldLayoutId id="2147484055" r:id="rId48"/>
    <p:sldLayoutId id="2147484056" r:id="rId49"/>
    <p:sldLayoutId id="2147484057" r:id="rId50"/>
    <p:sldLayoutId id="2147484058" r:id="rId51"/>
    <p:sldLayoutId id="2147484059" r:id="rId52"/>
    <p:sldLayoutId id="2147484060" r:id="rId53"/>
    <p:sldLayoutId id="2147484061" r:id="rId54"/>
    <p:sldLayoutId id="2147484062" r:id="rId55"/>
    <p:sldLayoutId id="2147484063" r:id="rId56"/>
    <p:sldLayoutId id="2147484064" r:id="rId57"/>
    <p:sldLayoutId id="2147484065" r:id="rId58"/>
    <p:sldLayoutId id="2147484066" r:id="rId59"/>
    <p:sldLayoutId id="2147484067" r:id="rId60"/>
    <p:sldLayoutId id="2147484068" r:id="rId61"/>
  </p:sldLayoutIdLst>
  <p:transition>
    <p:fade/>
  </p:transition>
  <p:hf hdr="0" ftr="0" dt="0"/>
  <p:txStyles>
    <p:titleStyle>
      <a:lvl1pPr algn="l" defTabSz="914367" rtl="0" eaLnBrk="1" latinLnBrk="0" hangingPunct="1">
        <a:lnSpc>
          <a:spcPct val="90000"/>
        </a:lnSpc>
        <a:spcBef>
          <a:spcPct val="0"/>
        </a:spcBef>
        <a:buNone/>
        <a:defRPr lang="en-US" sz="4400" b="0" kern="1200" cap="none" spc="-100"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5ACBF0"/>
          </p15:clr>
        </p15:guide>
        <p15:guide id="2" pos="96">
          <p15:clr>
            <a:srgbClr val="5ACBF0"/>
          </p15:clr>
        </p15:guide>
        <p15:guide id="3" pos="672">
          <p15:clr>
            <a:srgbClr val="5ACBF0"/>
          </p15:clr>
        </p15:guide>
        <p15:guide id="4" pos="1248">
          <p15:clr>
            <a:srgbClr val="5ACBF0"/>
          </p15:clr>
        </p15:guide>
        <p15:guide id="5" pos="1824">
          <p15:clr>
            <a:srgbClr val="5ACBF0"/>
          </p15:clr>
        </p15:guide>
        <p15:guide id="6" pos="2400">
          <p15:clr>
            <a:srgbClr val="5ACBF0"/>
          </p15:clr>
        </p15:guide>
        <p15:guide id="7" pos="2976">
          <p15:clr>
            <a:srgbClr val="5ACBF0"/>
          </p15:clr>
        </p15:guide>
        <p15:guide id="8" pos="3552">
          <p15:clr>
            <a:srgbClr val="5ACBF0"/>
          </p15:clr>
        </p15:guide>
        <p15:guide id="9" pos="4128">
          <p15:clr>
            <a:srgbClr val="5ACBF0"/>
          </p15:clr>
        </p15:guide>
        <p15:guide id="10" pos="4704">
          <p15:clr>
            <a:srgbClr val="5ACBF0"/>
          </p15:clr>
        </p15:guide>
        <p15:guide id="11" pos="5280">
          <p15:clr>
            <a:srgbClr val="5ACBF0"/>
          </p15:clr>
        </p15:guide>
        <p15:guide id="12" pos="5856">
          <p15:clr>
            <a:srgbClr val="5ACBF0"/>
          </p15:clr>
        </p15:guide>
        <p15:guide id="13" pos="6432">
          <p15:clr>
            <a:srgbClr val="5ACBF0"/>
          </p15:clr>
        </p15:guide>
        <p15:guide id="14" pos="7008">
          <p15:clr>
            <a:srgbClr val="5ACBF0"/>
          </p15:clr>
        </p15:guide>
        <p15:guide id="15" pos="7584">
          <p15:clr>
            <a:srgbClr val="5ACBF0"/>
          </p15:clr>
        </p15:guide>
        <p15:guide id="16" pos="216">
          <p15:clr>
            <a:srgbClr val="C35EA4"/>
          </p15:clr>
        </p15:guide>
        <p15:guide id="17" pos="7464">
          <p15:clr>
            <a:srgbClr val="C35EA4"/>
          </p15:clr>
        </p15:guide>
        <p15:guide id="18" orient="horz" pos="744">
          <p15:clr>
            <a:srgbClr val="5ACBF0"/>
          </p15:clr>
        </p15:guide>
        <p15:guide id="19" orient="horz" pos="1296">
          <p15:clr>
            <a:srgbClr val="5ACBF0"/>
          </p15:clr>
        </p15:guide>
        <p15:guide id="20" orient="horz" pos="1872">
          <p15:clr>
            <a:srgbClr val="5ACBF0"/>
          </p15:clr>
        </p15:guide>
        <p15:guide id="21" orient="horz" pos="2448">
          <p15:clr>
            <a:srgbClr val="5ACBF0"/>
          </p15:clr>
        </p15:guide>
        <p15:guide id="22" orient="horz" pos="3024">
          <p15:clr>
            <a:srgbClr val="5ACBF0"/>
          </p15:clr>
        </p15:guide>
        <p15:guide id="23" orient="horz" pos="3600">
          <p15:clr>
            <a:srgbClr val="5ACBF0"/>
          </p15:clr>
        </p15:guide>
        <p15:guide id="24" orient="horz" pos="4176">
          <p15:clr>
            <a:srgbClr val="5ACBF0"/>
          </p15:clr>
        </p15:guide>
        <p15:guide id="25" orient="horz" pos="4104">
          <p15:clr>
            <a:srgbClr val="C35EA4"/>
          </p15:clr>
        </p15:guide>
        <p15:guide id="26" orient="horz" pos="176">
          <p15:clr>
            <a:srgbClr val="C35EA4"/>
          </p15:clr>
        </p15:guide>
        <p15:guide id="27" orient="horz" pos="264">
          <p15:clr>
            <a:srgbClr val="C35E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370906" y="-217"/>
            <a:ext cx="935477" cy="5654618"/>
            <a:chOff x="12618967" y="-221"/>
            <a:chExt cx="954235" cy="5767186"/>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16 G:124 B:16</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14102" fontAlgn="base">
                  <a:lnSpc>
                    <a:spcPct val="100000"/>
                  </a:lnSpc>
                  <a:spcBef>
                    <a:spcPct val="0"/>
                  </a:spcBef>
                  <a:spcAft>
                    <a:spcPct val="0"/>
                  </a:spcAft>
                </a:pPr>
                <a:r>
                  <a:rPr lang="en-US" sz="490" dirty="0">
                    <a:gradFill>
                      <a:gsLst>
                        <a:gs pos="10042">
                          <a:schemeClr val="tx1"/>
                        </a:gs>
                        <a:gs pos="39000">
                          <a:schemeClr val="tx1"/>
                        </a:gs>
                      </a:gsLst>
                      <a:lin ang="5400000" scaled="0"/>
                    </a:gradFill>
                    <a:ea typeface="Segoe UI" pitchFamily="34" charset="0"/>
                    <a:cs typeface="Segoe UI" pitchFamily="34" charset="0"/>
                  </a:rPr>
                  <a:t>R:</a:t>
                </a:r>
                <a:r>
                  <a:rPr lang="en-US" sz="49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49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674">
                          <a:srgbClr val="000000"/>
                        </a:gs>
                        <a:gs pos="46862">
                          <a:schemeClr val="tx1">
                            <a:lumMod val="50000"/>
                          </a:schemeClr>
                        </a:gs>
                        <a:gs pos="7000">
                          <a:schemeClr val="tx1">
                            <a:lumMod val="50000"/>
                          </a:schemeClr>
                        </a:gs>
                      </a:gsLst>
                      <a:lin ang="5400000" scaled="0"/>
                    </a:gradFill>
                    <a:latin typeface="+mn-lt"/>
                    <a:ea typeface="Segoe UI" pitchFamily="34" charset="0"/>
                    <a:cs typeface="Segoe UI" pitchFamily="34" charset="0"/>
                  </a:rPr>
                  <a:t>Light Orange</a:t>
                </a:r>
              </a:p>
              <a:p>
                <a:pPr algn="l" defTabSz="914102" fontAlgn="base">
                  <a:lnSpc>
                    <a:spcPct val="100000"/>
                  </a:lnSpc>
                  <a:spcBef>
                    <a:spcPct val="0"/>
                  </a:spcBef>
                  <a:spcAft>
                    <a:spcPct val="0"/>
                  </a:spcAft>
                </a:pPr>
                <a:r>
                  <a:rPr lang="en-US" sz="49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R:255</a:t>
                </a:r>
                <a:r>
                  <a:rPr lang="en-US" sz="490" baseline="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 G:140 B:0</a:t>
                </a:r>
                <a:endParaRPr lang="en-US" sz="49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endParaRP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G:75 B:28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2040096226"/>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 id="2147484091"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53310211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solidFill>
            <a:schemeClr val="tx1"/>
          </a:soli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solidFill>
            <a:schemeClr val="tx1"/>
          </a:soli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solidFill>
            <a:schemeClr val="tx1"/>
          </a:soli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solidFill>
            <a:schemeClr val="tx1"/>
          </a:soli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9"/>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704982550"/>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 id="2147484125" r:id="rId25"/>
    <p:sldLayoutId id="2147484126" r:id="rId26"/>
    <p:sldLayoutId id="2147484129" r:id="rId2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42977"/>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996215844"/>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Lst>
  <p:transition>
    <p:fade/>
  </p:transition>
  <p:txStyles>
    <p:titleStyle>
      <a:lvl1pPr algn="l" defTabSz="914367" rtl="0" eaLnBrk="1" latinLnBrk="0" hangingPunct="1">
        <a:lnSpc>
          <a:spcPct val="90000"/>
        </a:lnSpc>
        <a:spcBef>
          <a:spcPct val="0"/>
        </a:spcBef>
        <a:buNone/>
        <a:defRPr lang="en-US" sz="4313" b="0" kern="1200" cap="none" spc="-100" baseline="0" dirty="0" smtClean="0">
          <a:ln w="3175">
            <a:noFill/>
          </a:ln>
          <a:solidFill>
            <a:schemeClr val="tx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137" kern="1200" spc="0" baseline="0">
          <a:solidFill>
            <a:schemeClr val="tx1"/>
          </a:soli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solidFill>
            <a:schemeClr val="tx1"/>
          </a:soli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3"/>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9859" name="think-cell Slide" r:id="rId24" imgW="377" imgH="377" progId="TCLayout.ActiveDocument.1">
                  <p:embed/>
                </p:oleObj>
              </mc:Choice>
              <mc:Fallback>
                <p:oleObj name="think-cell Slide" r:id="rId24" imgW="377" imgH="377" progId="TCLayout.ActiveDocument.1">
                  <p:embed/>
                  <p:pic>
                    <p:nvPicPr>
                      <p:cNvPr id="3" name="Object 2" hidden="1"/>
                      <p:cNvPicPr/>
                      <p:nvPr/>
                    </p:nvPicPr>
                    <p:blipFill>
                      <a:blip r:embed="rId25"/>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2460335608"/>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58663054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3485469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400" name="think-cell Slide" r:id="rId20" imgW="377" imgH="377" progId="TCLayout.ActiveDocument.1">
                  <p:embed/>
                </p:oleObj>
              </mc:Choice>
              <mc:Fallback>
                <p:oleObj name="think-cell Slide" r:id="rId20" imgW="377" imgH="377"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26635038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3" y="289515"/>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7782" y="6486818"/>
            <a:ext cx="2742188" cy="364224"/>
          </a:xfrm>
          <a:prstGeom prst="rect">
            <a:avLst/>
          </a:prstGeom>
        </p:spPr>
        <p:txBody>
          <a:bodyPr vert="horz" lIns="91440" tIns="45720" rIns="91440" bIns="45720" rtlCol="0" anchor="ctr"/>
          <a:lstStyle>
            <a:lvl1pPr algn="l">
              <a:defRPr sz="1176">
                <a:solidFill>
                  <a:schemeClr val="tx1">
                    <a:tint val="75000"/>
                  </a:schemeClr>
                </a:solidFill>
              </a:defRPr>
            </a:lvl1pPr>
          </a:lstStyle>
          <a:p>
            <a:pPr marL="168022" defTabSz="914093"/>
            <a:fld id="{C9A871AC-A86D-4E3C-88B8-BCF6B56DF8AD}" type="slidenum">
              <a:rPr lang="en-US" smtClean="0">
                <a:solidFill>
                  <a:srgbClr val="505050">
                    <a:tint val="75000"/>
                  </a:srgbClr>
                </a:solidFill>
              </a:rPr>
              <a:pPr marL="168022" defTabSz="914093"/>
              <a:t>‹#›</a:t>
            </a:fld>
            <a:endParaRPr lang="en-US" dirty="0">
              <a:solidFill>
                <a:srgbClr val="505050">
                  <a:tint val="75000"/>
                </a:srgbClr>
              </a:solidFill>
            </a:endParaRPr>
          </a:p>
        </p:txBody>
      </p:sp>
      <p:sp>
        <p:nvSpPr>
          <p:cNvPr id="6" name="Footer Placeholder 5"/>
          <p:cNvSpPr>
            <a:spLocks noGrp="1"/>
          </p:cNvSpPr>
          <p:nvPr>
            <p:ph type="ftr" sz="quarter" idx="3"/>
          </p:nvPr>
        </p:nvSpPr>
        <p:spPr>
          <a:xfrm>
            <a:off x="4038584" y="6356803"/>
            <a:ext cx="4114839" cy="364224"/>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914093"/>
            <a:endParaRPr lang="en-US" dirty="0">
              <a:solidFill>
                <a:srgbClr val="505050">
                  <a:tint val="75000"/>
                </a:srgbClr>
              </a:solidFill>
            </a:endParaRPr>
          </a:p>
        </p:txBody>
      </p:sp>
    </p:spTree>
    <p:extLst>
      <p:ext uri="{BB962C8B-B14F-4D97-AF65-F5344CB8AC3E}">
        <p14:creationId xmlns:p14="http://schemas.microsoft.com/office/powerpoint/2010/main" val="75129968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9" r:id="rId16"/>
  </p:sldLayoutIdLst>
  <p:transition>
    <p:fade/>
  </p:transition>
  <p:hf hdr="0" ftr="0" dt="0"/>
  <p:txStyles>
    <p:titleStyle>
      <a:lvl1pPr algn="l" defTabSz="914093" rtl="0" eaLnBrk="1" latinLnBrk="0" hangingPunct="1">
        <a:lnSpc>
          <a:spcPct val="90000"/>
        </a:lnSpc>
        <a:spcBef>
          <a:spcPct val="0"/>
        </a:spcBef>
        <a:buNone/>
        <a:defRPr lang="en-US" sz="4704" b="1"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32" name="think-cell Slide" r:id="rId20" imgW="383" imgH="384" progId="TCLayout.ActiveDocument.1">
                  <p:embed/>
                </p:oleObj>
              </mc:Choice>
              <mc:Fallback>
                <p:oleObj name="think-cell Slide" r:id="rId20" imgW="383" imgH="384"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7" name="Footer Placeholder 6"/>
          <p:cNvSpPr>
            <a:spLocks noGrp="1"/>
          </p:cNvSpPr>
          <p:nvPr>
            <p:ph type="ftr" sz="quarter" idx="3"/>
          </p:nvPr>
        </p:nvSpPr>
        <p:spPr>
          <a:xfrm>
            <a:off x="1905000" y="6477874"/>
            <a:ext cx="8382000" cy="380127"/>
          </a:xfrm>
          <a:prstGeom prst="rect">
            <a:avLst/>
          </a:prstGeom>
        </p:spPr>
        <p:txBody>
          <a:bodyPr vert="horz" lIns="76179" tIns="38089" rIns="76179" bIns="38089" rtlCol="0" anchor="ctr"/>
          <a:lstStyle>
            <a:lvl1pPr algn="ctr">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505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60099010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93783057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0" orient="horz" pos="10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2856" name="think-cell Slide" r:id="rId22" imgW="377" imgH="377" progId="TCLayout.ActiveDocument.1">
                  <p:embed/>
                </p:oleObj>
              </mc:Choice>
              <mc:Fallback>
                <p:oleObj name="think-cell Slide" r:id="rId22" imgW="377" imgH="377" progId="TCLayout.ActiveDocument.1">
                  <p:embed/>
                  <p:pic>
                    <p:nvPicPr>
                      <p:cNvPr id="3" name="Object 2" hidden="1"/>
                      <p:cNvPicPr/>
                      <p:nvPr/>
                    </p:nvPicPr>
                    <p:blipFill>
                      <a:blip r:embed="rId23"/>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213443848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4360" name="think-cell Slide" r:id="rId20" imgW="377" imgH="377" progId="TCLayout.ActiveDocument.1">
                  <p:embed/>
                </p:oleObj>
              </mc:Choice>
              <mc:Fallback>
                <p:oleObj name="think-cell Slide" r:id="rId20" imgW="377" imgH="377"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121762398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3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0.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1.xml"/><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2.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3.xml"/><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4.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47.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3" Type="http://schemas.openxmlformats.org/officeDocument/2006/relationships/tags" Target="../tags/tag92.xml"/><Relationship Id="rId21" Type="http://schemas.openxmlformats.org/officeDocument/2006/relationships/notesSlide" Target="../notesSlides/notesSlide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slideLayout" Target="../slideLayouts/slideLayout34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8.xml"/><Relationship Id="rId4" Type="http://schemas.openxmlformats.org/officeDocument/2006/relationships/hyperlink" Target="http://www.test.co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49.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0.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1.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3.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4.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55.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56.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0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57.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58.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9.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60.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61.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62.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63.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64.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65.xml"/><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66.xml"/><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67.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68.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69.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4.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1.xml"/></Relationships>
</file>

<file path=ppt/slides/_rels/slide9.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slideLayout" Target="../slideLayouts/slideLayout4.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notesSlide" Target="../notesSlides/notesSlide9.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5FF3B3-098E-4D23-A606-133EF6392EAF}"/>
              </a:ext>
            </a:extLst>
          </p:cNvPr>
          <p:cNvSpPr>
            <a:spLocks noGrp="1"/>
          </p:cNvSpPr>
          <p:nvPr>
            <p:ph type="title"/>
          </p:nvPr>
        </p:nvSpPr>
        <p:spPr>
          <a:xfrm>
            <a:off x="328768" y="2738187"/>
            <a:ext cx="11615582" cy="1801436"/>
          </a:xfrm>
        </p:spPr>
        <p:txBody>
          <a:bodyPr/>
          <a:lstStyle/>
          <a:p>
            <a:r>
              <a:rPr lang="en-US" b="1" dirty="0" smtClean="0"/>
              <a:t>AppScaler 101</a:t>
            </a:r>
            <a:endParaRPr lang="en-US" b="1" dirty="0"/>
          </a:p>
        </p:txBody>
      </p:sp>
      <p:pic>
        <p:nvPicPr>
          <p:cNvPr id="6" name="Picture 5" descr="C:\April 2019 Folder\Securehub logo\SecureHub Logo 2-New.jpg"/>
          <p:cNvPicPr/>
          <p:nvPr/>
        </p:nvPicPr>
        <p:blipFill>
          <a:blip r:embed="rId3">
            <a:extLst>
              <a:ext uri="{28A0092B-C50C-407E-A947-70E740481C1C}">
                <a14:useLocalDpi xmlns:a14="http://schemas.microsoft.com/office/drawing/2010/main" val="0"/>
              </a:ext>
            </a:extLst>
          </a:blip>
          <a:srcRect/>
          <a:stretch>
            <a:fillRect/>
          </a:stretch>
        </p:blipFill>
        <p:spPr bwMode="auto">
          <a:xfrm>
            <a:off x="4485503" y="4732639"/>
            <a:ext cx="7579841" cy="2036290"/>
          </a:xfrm>
          <a:prstGeom prst="rect">
            <a:avLst/>
          </a:prstGeom>
          <a:noFill/>
          <a:ln>
            <a:noFill/>
          </a:ln>
        </p:spPr>
      </p:pic>
    </p:spTree>
    <p:extLst>
      <p:ext uri="{BB962C8B-B14F-4D97-AF65-F5344CB8AC3E}">
        <p14:creationId xmlns:p14="http://schemas.microsoft.com/office/powerpoint/2010/main" val="2004961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Content Switching (Overview)</a:t>
            </a:r>
            <a:endParaRPr lang="en-IN" dirty="0"/>
          </a:p>
        </p:txBody>
      </p:sp>
      <p:sp>
        <p:nvSpPr>
          <p:cNvPr id="19" name="Rectangle 18"/>
          <p:cNvSpPr/>
          <p:nvPr>
            <p:custDataLst>
              <p:tags r:id="rId1"/>
            </p:custDataLst>
          </p:nvPr>
        </p:nvSpPr>
        <p:spPr bwMode="auto">
          <a:xfrm>
            <a:off x="303211" y="930165"/>
            <a:ext cx="11042122" cy="5369035"/>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Distribute client requests to servers based on layer 7 payload including</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URL/URL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Tokens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Method/Request/Header/Content</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Source IP</a:t>
            </a: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Some User Cases:</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Same VIP for different domains</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Mobile/Desktop requests distributed to different servers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Direct request based on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browser language</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Route the traffic based on customer’s source IP to different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servers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Route the traffic to specific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servers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based on URL pattern matching</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150476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Content Switching (Response Rule)</a:t>
            </a:r>
            <a:endParaRPr lang="en-IN" dirty="0"/>
          </a:p>
        </p:txBody>
      </p:sp>
      <p:sp>
        <p:nvSpPr>
          <p:cNvPr id="19" name="Rectangle 18"/>
          <p:cNvSpPr/>
          <p:nvPr>
            <p:custDataLst>
              <p:tags r:id="rId1"/>
            </p:custDataLst>
          </p:nvPr>
        </p:nvSpPr>
        <p:spPr bwMode="auto">
          <a:xfrm>
            <a:off x="303213" y="930166"/>
            <a:ext cx="6876520" cy="2049515"/>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Response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Rewriting</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Response content can be replaced with the pattern you specify.</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1330274"/>
            <a:ext cx="41719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11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Content Switching (Header Rule)</a:t>
            </a:r>
            <a:endParaRPr lang="en-IN" dirty="0"/>
          </a:p>
        </p:txBody>
      </p:sp>
      <p:sp>
        <p:nvSpPr>
          <p:cNvPr id="19" name="Rectangle 18"/>
          <p:cNvSpPr/>
          <p:nvPr>
            <p:custDataLst>
              <p:tags r:id="rId1"/>
            </p:custDataLst>
          </p:nvPr>
        </p:nvSpPr>
        <p:spPr bwMode="auto">
          <a:xfrm>
            <a:off x="303213" y="930166"/>
            <a:ext cx="6876520" cy="45393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Header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Rewriting, both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inbound and outbound http header can be modified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including:</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Change HTTP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URL</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Delete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Header</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Add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Header</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Replace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Header</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513" y="930166"/>
            <a:ext cx="4143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687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Content Switching (Content Rule)</a:t>
            </a:r>
            <a:endParaRPr lang="en-IN" dirty="0"/>
          </a:p>
        </p:txBody>
      </p:sp>
      <p:sp>
        <p:nvSpPr>
          <p:cNvPr id="19" name="Rectangle 18"/>
          <p:cNvSpPr/>
          <p:nvPr>
            <p:custDataLst>
              <p:tags r:id="rId1"/>
            </p:custDataLst>
          </p:nvPr>
        </p:nvSpPr>
        <p:spPr bwMode="auto">
          <a:xfrm>
            <a:off x="303212" y="930167"/>
            <a:ext cx="11533187" cy="18130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Content rule can either be global or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real server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specific based on various attributes including</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HTTP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URL,HTTP Request Header</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HTTP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Method</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Custom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Request Header</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Custom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HTTP Method</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HTTP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Content</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Source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IP</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3111542"/>
            <a:ext cx="80295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01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Persistence</a:t>
            </a:r>
            <a:endParaRPr lang="en-IN" dirty="0"/>
          </a:p>
        </p:txBody>
      </p:sp>
      <p:sp>
        <p:nvSpPr>
          <p:cNvPr id="19" name="Rectangle 18"/>
          <p:cNvSpPr/>
          <p:nvPr>
            <p:custDataLst>
              <p:tags r:id="rId1"/>
            </p:custDataLst>
          </p:nvPr>
        </p:nvSpPr>
        <p:spPr bwMode="auto">
          <a:xfrm>
            <a:off x="303212" y="930166"/>
            <a:ext cx="11634788" cy="11018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Clients are sent to the same real server until the persistent connection expires.</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grpSp>
        <p:nvGrpSpPr>
          <p:cNvPr id="4" name="Group 7">
            <a:extLst>
              <a:ext uri="{FF2B5EF4-FFF2-40B4-BE49-F238E27FC236}">
                <a16:creationId xmlns="" xmlns:a16="http://schemas.microsoft.com/office/drawing/2014/main" id="{7722A5E9-F566-43E4-99C9-C268922871A6}"/>
              </a:ext>
            </a:extLst>
          </p:cNvPr>
          <p:cNvGrpSpPr/>
          <p:nvPr/>
        </p:nvGrpSpPr>
        <p:grpSpPr>
          <a:xfrm>
            <a:off x="759541" y="3030537"/>
            <a:ext cx="2032404" cy="1231167"/>
            <a:chOff x="621895" y="1314907"/>
            <a:chExt cx="3535409" cy="2536887"/>
          </a:xfrm>
        </p:grpSpPr>
        <p:pic>
          <p:nvPicPr>
            <p:cNvPr id="5" name="Picture 9">
              <a:extLst>
                <a:ext uri="{FF2B5EF4-FFF2-40B4-BE49-F238E27FC236}">
                  <a16:creationId xmlns="" xmlns:a16="http://schemas.microsoft.com/office/drawing/2014/main" id="{708B41BC-840E-4B90-8B8B-D56E57163B28}"/>
                </a:ext>
              </a:extLst>
            </p:cNvPr>
            <p:cNvPicPr>
              <a:picLocks noChangeAspect="1"/>
            </p:cNvPicPr>
            <p:nvPr/>
          </p:nvPicPr>
          <p:blipFill>
            <a:blip r:embed="rId4"/>
            <a:stretch>
              <a:fillRect/>
            </a:stretch>
          </p:blipFill>
          <p:spPr>
            <a:xfrm>
              <a:off x="621895" y="1314907"/>
              <a:ext cx="3535409" cy="2536887"/>
            </a:xfrm>
            <a:prstGeom prst="rect">
              <a:avLst/>
            </a:prstGeom>
          </p:spPr>
        </p:pic>
        <p:sp>
          <p:nvSpPr>
            <p:cNvPr id="6" name="TextBox 5">
              <a:extLst>
                <a:ext uri="{FF2B5EF4-FFF2-40B4-BE49-F238E27FC236}">
                  <a16:creationId xmlns="" xmlns:a16="http://schemas.microsoft.com/office/drawing/2014/main" id="{8C4C79D6-D100-42D5-BF03-C00DE8C95039}"/>
                </a:ext>
              </a:extLst>
            </p:cNvPr>
            <p:cNvSpPr txBox="1"/>
            <p:nvPr/>
          </p:nvSpPr>
          <p:spPr>
            <a:xfrm>
              <a:off x="741729" y="2958228"/>
              <a:ext cx="3126856" cy="580054"/>
            </a:xfrm>
            <a:prstGeom prst="rect">
              <a:avLst/>
            </a:prstGeom>
          </p:spPr>
          <p:txBody>
            <a:bodyPr vert="horz" wrap="none" lIns="0" tIns="0" rIns="0" bIns="0"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Users</a:t>
              </a:r>
              <a:endParaRPr kumimoji="0" lang="en-US" sz="12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grpSp>
        <p:nvGrpSpPr>
          <p:cNvPr id="22" name="Group 35">
            <a:extLst>
              <a:ext uri="{FF2B5EF4-FFF2-40B4-BE49-F238E27FC236}">
                <a16:creationId xmlns="" xmlns:a16="http://schemas.microsoft.com/office/drawing/2014/main" id="{3A8302BF-6E8B-492C-84E9-159C8037B082}"/>
              </a:ext>
            </a:extLst>
          </p:cNvPr>
          <p:cNvGrpSpPr/>
          <p:nvPr/>
        </p:nvGrpSpPr>
        <p:grpSpPr>
          <a:xfrm>
            <a:off x="4584683" y="2741723"/>
            <a:ext cx="3745282" cy="1427963"/>
            <a:chOff x="5094509" y="1285740"/>
            <a:chExt cx="3745282" cy="1427963"/>
          </a:xfrm>
        </p:grpSpPr>
        <p:grpSp>
          <p:nvGrpSpPr>
            <p:cNvPr id="23" name="Group 37">
              <a:extLst>
                <a:ext uri="{FF2B5EF4-FFF2-40B4-BE49-F238E27FC236}">
                  <a16:creationId xmlns="" xmlns:a16="http://schemas.microsoft.com/office/drawing/2014/main" id="{E811A24C-D324-43EB-A2EF-BB0C8CB9F75D}"/>
                </a:ext>
              </a:extLst>
            </p:cNvPr>
            <p:cNvGrpSpPr/>
            <p:nvPr/>
          </p:nvGrpSpPr>
          <p:grpSpPr>
            <a:xfrm>
              <a:off x="5094509" y="1285740"/>
              <a:ext cx="3745282" cy="1427963"/>
              <a:chOff x="4733175" y="754800"/>
              <a:chExt cx="3745282" cy="1427963"/>
            </a:xfrm>
          </p:grpSpPr>
          <p:sp>
            <p:nvSpPr>
              <p:cNvPr id="31" name="Round Same Side Corner Rectangle 2">
                <a:extLst>
                  <a:ext uri="{FF2B5EF4-FFF2-40B4-BE49-F238E27FC236}">
                    <a16:creationId xmlns="" xmlns:a16="http://schemas.microsoft.com/office/drawing/2014/main" id="{DFAF2E42-0066-4346-9B27-57870F837ECA}"/>
                  </a:ext>
                </a:extLst>
              </p:cNvPr>
              <p:cNvSpPr/>
              <p:nvPr/>
            </p:nvSpPr>
            <p:spPr>
              <a:xfrm>
                <a:off x="5582806" y="123212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33" name="Rectangle 42">
                <a:extLst>
                  <a:ext uri="{FF2B5EF4-FFF2-40B4-BE49-F238E27FC236}">
                    <a16:creationId xmlns="" xmlns:a16="http://schemas.microsoft.com/office/drawing/2014/main" id="{E181BFE8-74DB-45AC-9361-094A55A65D65}"/>
                  </a:ext>
                </a:extLst>
              </p:cNvPr>
              <p:cNvSpPr/>
              <p:nvPr/>
            </p:nvSpPr>
            <p:spPr>
              <a:xfrm>
                <a:off x="4733175" y="754800"/>
                <a:ext cx="3745282" cy="1427963"/>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9" name="TextBox 38">
                <a:extLst>
                  <a:ext uri="{FF2B5EF4-FFF2-40B4-BE49-F238E27FC236}">
                    <a16:creationId xmlns="" xmlns:a16="http://schemas.microsoft.com/office/drawing/2014/main" id="{EE91695A-4D8C-45B3-A466-5C4C64FA805A}"/>
                  </a:ext>
                </a:extLst>
              </p:cNvPr>
              <p:cNvSpPr txBox="1"/>
              <p:nvPr/>
            </p:nvSpPr>
            <p:spPr>
              <a:xfrm>
                <a:off x="5994752" y="1850564"/>
                <a:ext cx="1244992" cy="273005"/>
              </a:xfrm>
              <a:prstGeom prst="rect">
                <a:avLst/>
              </a:prstGeom>
            </p:spPr>
            <p:txBody>
              <a:bodyPr vert="horz"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latin typeface="Segoe UI Semibold" panose="020B0702040204020203" pitchFamily="34" charset="0"/>
                    <a:ea typeface="Segoe UI" pitchFamily="34" charset="0"/>
                    <a:cs typeface="Segoe UI Semibold" panose="020B0702040204020203" pitchFamily="34" charset="0"/>
                  </a:rPr>
                  <a:t>Real Servers</a:t>
                </a:r>
                <a:endParaRPr kumimoji="0" lang="en-US" sz="1000" b="0" i="0" u="none" strike="noStrike" kern="0" cap="none" spc="0" normalizeH="0" baseline="0" noProof="0" dirty="0">
                  <a:ln>
                    <a:noFill/>
                  </a:ln>
                  <a:solidFill>
                    <a:sysClr val="windowText" lastClr="000000"/>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sp>
          <p:nvSpPr>
            <p:cNvPr id="26" name="Oval 167">
              <a:extLst>
                <a:ext uri="{FF2B5EF4-FFF2-40B4-BE49-F238E27FC236}">
                  <a16:creationId xmlns="" xmlns:a16="http://schemas.microsoft.com/office/drawing/2014/main" id="{5B045CCC-E528-4AD3-8741-875ECBC64A85}"/>
                </a:ext>
              </a:extLst>
            </p:cNvPr>
            <p:cNvSpPr/>
            <p:nvPr/>
          </p:nvSpPr>
          <p:spPr>
            <a:xfrm>
              <a:off x="5306691" y="1608420"/>
              <a:ext cx="3397635" cy="74831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53" name="TextBox 52">
            <a:extLst>
              <a:ext uri="{FF2B5EF4-FFF2-40B4-BE49-F238E27FC236}">
                <a16:creationId xmlns="" xmlns:a16="http://schemas.microsoft.com/office/drawing/2014/main" id="{5573F27A-194C-469A-91D0-08ECE7739FC0}"/>
              </a:ext>
            </a:extLst>
          </p:cNvPr>
          <p:cNvSpPr txBox="1"/>
          <p:nvPr/>
        </p:nvSpPr>
        <p:spPr>
          <a:xfrm rot="18814652">
            <a:off x="3140486" y="3748572"/>
            <a:ext cx="1602163" cy="228036"/>
          </a:xfrm>
          <a:prstGeom prst="rect">
            <a:avLst/>
          </a:prstGeom>
        </p:spPr>
        <p:txBody>
          <a:bodyPr vert="horz" wrap="square" lIns="0" tIns="0" rIns="0" bIns="0" rtlCol="0" anchor="ctr">
            <a:noAutofit/>
          </a:bodyPr>
          <a:lstStyle>
            <a:defPPr>
              <a:defRPr lang="en-US"/>
            </a:defPPr>
            <a:lvl1pPr algn="ctr" defTabSz="1088105">
              <a:defRPr sz="1200">
                <a:solidFill>
                  <a:srgbClr val="505050"/>
                </a:solidFill>
                <a:latin typeface="Segoe UI Semibold" panose="020B0702040204020203" pitchFamily="34" charset="0"/>
                <a:ea typeface="Segoe UI" pitchFamily="34" charset="0"/>
                <a:cs typeface="Segoe UI Semibold" panose="020B07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05050"/>
                </a:solidFill>
                <a:effectLst/>
                <a:uLnTx/>
                <a:uFillTx/>
                <a:latin typeface="Segoe UI Semibold" panose="020B0702040204020203" pitchFamily="34" charset="0"/>
                <a:ea typeface="+mn-ea"/>
                <a:cs typeface="Segoe UI Semibold" panose="020B0702040204020203" pitchFamily="34" charset="0"/>
              </a:rPr>
              <a:t>Persistence</a:t>
            </a:r>
            <a:endParaRPr kumimoji="0" lang="en-US" sz="10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p:txBody>
      </p:sp>
      <p:cxnSp>
        <p:nvCxnSpPr>
          <p:cNvPr id="54" name="Straight Arrow Connector 212">
            <a:extLst>
              <a:ext uri="{FF2B5EF4-FFF2-40B4-BE49-F238E27FC236}">
                <a16:creationId xmlns="" xmlns:a16="http://schemas.microsoft.com/office/drawing/2014/main" id="{3C1B7D71-5921-40AB-B6A9-2E7196081B80}"/>
              </a:ext>
            </a:extLst>
          </p:cNvPr>
          <p:cNvCxnSpPr>
            <a:cxnSpLocks/>
            <a:stCxn id="33" idx="1"/>
          </p:cNvCxnSpPr>
          <p:nvPr/>
        </p:nvCxnSpPr>
        <p:spPr>
          <a:xfrm flipH="1">
            <a:off x="3548187" y="3455705"/>
            <a:ext cx="1036496" cy="1091513"/>
          </a:xfrm>
          <a:prstGeom prst="straightConnector1">
            <a:avLst/>
          </a:prstGeom>
          <a:ln w="952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213">
            <a:extLst>
              <a:ext uri="{FF2B5EF4-FFF2-40B4-BE49-F238E27FC236}">
                <a16:creationId xmlns="" xmlns:a16="http://schemas.microsoft.com/office/drawing/2014/main" id="{3BED9A5A-CAE8-42CA-8532-7B1E06163CC5}"/>
              </a:ext>
            </a:extLst>
          </p:cNvPr>
          <p:cNvCxnSpPr>
            <a:cxnSpLocks/>
          </p:cNvCxnSpPr>
          <p:nvPr/>
        </p:nvCxnSpPr>
        <p:spPr>
          <a:xfrm flipH="1" flipV="1">
            <a:off x="2649415" y="3968879"/>
            <a:ext cx="445478" cy="664308"/>
          </a:xfrm>
          <a:prstGeom prst="straightConnector1">
            <a:avLst/>
          </a:prstGeom>
          <a:ln w="952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Freeform 48">
            <a:extLst>
              <a:ext uri="{FF2B5EF4-FFF2-40B4-BE49-F238E27FC236}">
                <a16:creationId xmlns="" xmlns:a16="http://schemas.microsoft.com/office/drawing/2014/main" id="{3F89DB10-AE38-4577-A3DE-EC07EDBD89A8}"/>
              </a:ext>
            </a:extLst>
          </p:cNvPr>
          <p:cNvSpPr>
            <a:spLocks noChangeAspect="1"/>
          </p:cNvSpPr>
          <p:nvPr/>
        </p:nvSpPr>
        <p:spPr bwMode="black">
          <a:xfrm>
            <a:off x="1403468" y="3196316"/>
            <a:ext cx="647461" cy="552909"/>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accent5">
              <a:lumMod val="75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90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334" y="4830239"/>
            <a:ext cx="1961494" cy="123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 Same Side Corner Rectangle 2">
            <a:extLst>
              <a:ext uri="{FF2B5EF4-FFF2-40B4-BE49-F238E27FC236}">
                <a16:creationId xmlns="" xmlns:a16="http://schemas.microsoft.com/office/drawing/2014/main" id="{DFAF2E42-0066-4346-9B27-57870F837ECA}"/>
              </a:ext>
            </a:extLst>
          </p:cNvPr>
          <p:cNvSpPr/>
          <p:nvPr/>
        </p:nvSpPr>
        <p:spPr>
          <a:xfrm>
            <a:off x="5998241" y="320211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65" name="Round Same Side Corner Rectangle 2">
            <a:extLst>
              <a:ext uri="{FF2B5EF4-FFF2-40B4-BE49-F238E27FC236}">
                <a16:creationId xmlns="" xmlns:a16="http://schemas.microsoft.com/office/drawing/2014/main" id="{DFAF2E42-0066-4346-9B27-57870F837ECA}"/>
              </a:ext>
            </a:extLst>
          </p:cNvPr>
          <p:cNvSpPr/>
          <p:nvPr/>
        </p:nvSpPr>
        <p:spPr>
          <a:xfrm>
            <a:off x="6576903" y="318672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66" name="Round Same Side Corner Rectangle 2">
            <a:extLst>
              <a:ext uri="{FF2B5EF4-FFF2-40B4-BE49-F238E27FC236}">
                <a16:creationId xmlns="" xmlns:a16="http://schemas.microsoft.com/office/drawing/2014/main" id="{DFAF2E42-0066-4346-9B27-57870F837ECA}"/>
              </a:ext>
            </a:extLst>
          </p:cNvPr>
          <p:cNvSpPr/>
          <p:nvPr/>
        </p:nvSpPr>
        <p:spPr>
          <a:xfrm>
            <a:off x="7181180" y="3198474"/>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16414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Load Balancing</a:t>
            </a:r>
            <a:endParaRPr lang="en-IN" dirty="0"/>
          </a:p>
        </p:txBody>
      </p:sp>
      <p:sp>
        <p:nvSpPr>
          <p:cNvPr id="19" name="Rectangle 18"/>
          <p:cNvSpPr/>
          <p:nvPr>
            <p:custDataLst>
              <p:tags r:id="rId1"/>
            </p:custDataLst>
          </p:nvPr>
        </p:nvSpPr>
        <p:spPr bwMode="auto">
          <a:xfrm>
            <a:off x="303212" y="930166"/>
            <a:ext cx="11634788" cy="11018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supports various load balancing methods, either static or dynamic.</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grpSp>
        <p:nvGrpSpPr>
          <p:cNvPr id="4" name="Group 7">
            <a:extLst>
              <a:ext uri="{FF2B5EF4-FFF2-40B4-BE49-F238E27FC236}">
                <a16:creationId xmlns="" xmlns:a16="http://schemas.microsoft.com/office/drawing/2014/main" id="{7722A5E9-F566-43E4-99C9-C268922871A6}"/>
              </a:ext>
            </a:extLst>
          </p:cNvPr>
          <p:cNvGrpSpPr/>
          <p:nvPr/>
        </p:nvGrpSpPr>
        <p:grpSpPr>
          <a:xfrm>
            <a:off x="759541" y="3030537"/>
            <a:ext cx="2032404" cy="1231167"/>
            <a:chOff x="621895" y="1314907"/>
            <a:chExt cx="3535409" cy="2536887"/>
          </a:xfrm>
        </p:grpSpPr>
        <p:pic>
          <p:nvPicPr>
            <p:cNvPr id="5" name="Picture 9">
              <a:extLst>
                <a:ext uri="{FF2B5EF4-FFF2-40B4-BE49-F238E27FC236}">
                  <a16:creationId xmlns="" xmlns:a16="http://schemas.microsoft.com/office/drawing/2014/main" id="{708B41BC-840E-4B90-8B8B-D56E57163B28}"/>
                </a:ext>
              </a:extLst>
            </p:cNvPr>
            <p:cNvPicPr>
              <a:picLocks noChangeAspect="1"/>
            </p:cNvPicPr>
            <p:nvPr/>
          </p:nvPicPr>
          <p:blipFill>
            <a:blip r:embed="rId4"/>
            <a:stretch>
              <a:fillRect/>
            </a:stretch>
          </p:blipFill>
          <p:spPr>
            <a:xfrm>
              <a:off x="621895" y="1314907"/>
              <a:ext cx="3535409" cy="2536887"/>
            </a:xfrm>
            <a:prstGeom prst="rect">
              <a:avLst/>
            </a:prstGeom>
          </p:spPr>
        </p:pic>
        <p:sp>
          <p:nvSpPr>
            <p:cNvPr id="6" name="TextBox 5">
              <a:extLst>
                <a:ext uri="{FF2B5EF4-FFF2-40B4-BE49-F238E27FC236}">
                  <a16:creationId xmlns="" xmlns:a16="http://schemas.microsoft.com/office/drawing/2014/main" id="{8C4C79D6-D100-42D5-BF03-C00DE8C95039}"/>
                </a:ext>
              </a:extLst>
            </p:cNvPr>
            <p:cNvSpPr txBox="1"/>
            <p:nvPr/>
          </p:nvSpPr>
          <p:spPr>
            <a:xfrm>
              <a:off x="741729" y="2958228"/>
              <a:ext cx="3126856" cy="580054"/>
            </a:xfrm>
            <a:prstGeom prst="rect">
              <a:avLst/>
            </a:prstGeom>
          </p:spPr>
          <p:txBody>
            <a:bodyPr vert="horz" wrap="none" lIns="0" tIns="0" rIns="0" bIns="0" rtlCol="0" anchor="ctr">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Users</a:t>
              </a:r>
              <a:endParaRPr kumimoji="0" lang="en-US" sz="12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grpSp>
        <p:nvGrpSpPr>
          <p:cNvPr id="22" name="Group 35">
            <a:extLst>
              <a:ext uri="{FF2B5EF4-FFF2-40B4-BE49-F238E27FC236}">
                <a16:creationId xmlns="" xmlns:a16="http://schemas.microsoft.com/office/drawing/2014/main" id="{3A8302BF-6E8B-492C-84E9-159C8037B082}"/>
              </a:ext>
            </a:extLst>
          </p:cNvPr>
          <p:cNvGrpSpPr/>
          <p:nvPr/>
        </p:nvGrpSpPr>
        <p:grpSpPr>
          <a:xfrm>
            <a:off x="4584683" y="2741723"/>
            <a:ext cx="3745282" cy="1427963"/>
            <a:chOff x="5094509" y="1285740"/>
            <a:chExt cx="3745282" cy="1427963"/>
          </a:xfrm>
        </p:grpSpPr>
        <p:grpSp>
          <p:nvGrpSpPr>
            <p:cNvPr id="23" name="Group 37">
              <a:extLst>
                <a:ext uri="{FF2B5EF4-FFF2-40B4-BE49-F238E27FC236}">
                  <a16:creationId xmlns="" xmlns:a16="http://schemas.microsoft.com/office/drawing/2014/main" id="{E811A24C-D324-43EB-A2EF-BB0C8CB9F75D}"/>
                </a:ext>
              </a:extLst>
            </p:cNvPr>
            <p:cNvGrpSpPr/>
            <p:nvPr/>
          </p:nvGrpSpPr>
          <p:grpSpPr>
            <a:xfrm>
              <a:off x="5094509" y="1285740"/>
              <a:ext cx="3745282" cy="1427963"/>
              <a:chOff x="4733175" y="754800"/>
              <a:chExt cx="3745282" cy="1427963"/>
            </a:xfrm>
          </p:grpSpPr>
          <p:sp>
            <p:nvSpPr>
              <p:cNvPr id="31" name="Round Same Side Corner Rectangle 2">
                <a:extLst>
                  <a:ext uri="{FF2B5EF4-FFF2-40B4-BE49-F238E27FC236}">
                    <a16:creationId xmlns="" xmlns:a16="http://schemas.microsoft.com/office/drawing/2014/main" id="{DFAF2E42-0066-4346-9B27-57870F837ECA}"/>
                  </a:ext>
                </a:extLst>
              </p:cNvPr>
              <p:cNvSpPr/>
              <p:nvPr/>
            </p:nvSpPr>
            <p:spPr>
              <a:xfrm>
                <a:off x="5582806" y="123212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33" name="Rectangle 42">
                <a:extLst>
                  <a:ext uri="{FF2B5EF4-FFF2-40B4-BE49-F238E27FC236}">
                    <a16:creationId xmlns="" xmlns:a16="http://schemas.microsoft.com/office/drawing/2014/main" id="{E181BFE8-74DB-45AC-9361-094A55A65D65}"/>
                  </a:ext>
                </a:extLst>
              </p:cNvPr>
              <p:cNvSpPr/>
              <p:nvPr/>
            </p:nvSpPr>
            <p:spPr>
              <a:xfrm>
                <a:off x="4733175" y="754800"/>
                <a:ext cx="3745282" cy="1427963"/>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9" name="TextBox 38">
                <a:extLst>
                  <a:ext uri="{FF2B5EF4-FFF2-40B4-BE49-F238E27FC236}">
                    <a16:creationId xmlns="" xmlns:a16="http://schemas.microsoft.com/office/drawing/2014/main" id="{EE91695A-4D8C-45B3-A466-5C4C64FA805A}"/>
                  </a:ext>
                </a:extLst>
              </p:cNvPr>
              <p:cNvSpPr txBox="1"/>
              <p:nvPr/>
            </p:nvSpPr>
            <p:spPr>
              <a:xfrm>
                <a:off x="5994752" y="1850564"/>
                <a:ext cx="1244992" cy="273005"/>
              </a:xfrm>
              <a:prstGeom prst="rect">
                <a:avLst/>
              </a:prstGeom>
            </p:spPr>
            <p:txBody>
              <a:bodyPr vert="horz"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latin typeface="Segoe UI Semibold" panose="020B0702040204020203" pitchFamily="34" charset="0"/>
                    <a:ea typeface="Segoe UI" pitchFamily="34" charset="0"/>
                    <a:cs typeface="Segoe UI Semibold" panose="020B0702040204020203" pitchFamily="34" charset="0"/>
                  </a:rPr>
                  <a:t>Real Servers</a:t>
                </a:r>
                <a:endParaRPr kumimoji="0" lang="en-US" sz="1000" b="0" i="0" u="none" strike="noStrike" kern="0" cap="none" spc="0" normalizeH="0" baseline="0" noProof="0" dirty="0">
                  <a:ln>
                    <a:noFill/>
                  </a:ln>
                  <a:solidFill>
                    <a:sysClr val="windowText" lastClr="000000"/>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sp>
          <p:nvSpPr>
            <p:cNvPr id="26" name="Oval 167">
              <a:extLst>
                <a:ext uri="{FF2B5EF4-FFF2-40B4-BE49-F238E27FC236}">
                  <a16:creationId xmlns="" xmlns:a16="http://schemas.microsoft.com/office/drawing/2014/main" id="{5B045CCC-E528-4AD3-8741-875ECBC64A85}"/>
                </a:ext>
              </a:extLst>
            </p:cNvPr>
            <p:cNvSpPr/>
            <p:nvPr/>
          </p:nvSpPr>
          <p:spPr>
            <a:xfrm>
              <a:off x="5306691" y="1608420"/>
              <a:ext cx="3397635" cy="74831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53" name="TextBox 52">
            <a:extLst>
              <a:ext uri="{FF2B5EF4-FFF2-40B4-BE49-F238E27FC236}">
                <a16:creationId xmlns="" xmlns:a16="http://schemas.microsoft.com/office/drawing/2014/main" id="{5573F27A-194C-469A-91D0-08ECE7739FC0}"/>
              </a:ext>
            </a:extLst>
          </p:cNvPr>
          <p:cNvSpPr txBox="1"/>
          <p:nvPr/>
        </p:nvSpPr>
        <p:spPr>
          <a:xfrm rot="18814652">
            <a:off x="3140486" y="3748572"/>
            <a:ext cx="1602163" cy="228036"/>
          </a:xfrm>
          <a:prstGeom prst="rect">
            <a:avLst/>
          </a:prstGeom>
        </p:spPr>
        <p:txBody>
          <a:bodyPr vert="horz" wrap="square" lIns="0" tIns="0" rIns="0" bIns="0" rtlCol="0" anchor="ctr">
            <a:noAutofit/>
          </a:bodyPr>
          <a:lstStyle>
            <a:defPPr>
              <a:defRPr lang="en-US"/>
            </a:defPPr>
            <a:lvl1pPr algn="ctr" defTabSz="1088105">
              <a:defRPr sz="1200">
                <a:solidFill>
                  <a:srgbClr val="505050"/>
                </a:solidFill>
                <a:latin typeface="Segoe UI Semibold" panose="020B0702040204020203" pitchFamily="34" charset="0"/>
                <a:ea typeface="Segoe UI" pitchFamily="34" charset="0"/>
                <a:cs typeface="Segoe UI Semibold" panose="020B07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05050"/>
                </a:solidFill>
                <a:effectLst/>
                <a:uLnTx/>
                <a:uFillTx/>
                <a:latin typeface="Segoe UI Semibold" panose="020B0702040204020203" pitchFamily="34" charset="0"/>
                <a:ea typeface="+mn-ea"/>
                <a:cs typeface="Segoe UI Semibold" panose="020B0702040204020203" pitchFamily="34" charset="0"/>
              </a:rPr>
              <a:t>Load balancing</a:t>
            </a:r>
            <a:endParaRPr kumimoji="0" lang="en-US" sz="10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p:txBody>
      </p:sp>
      <p:cxnSp>
        <p:nvCxnSpPr>
          <p:cNvPr id="54" name="Straight Arrow Connector 212">
            <a:extLst>
              <a:ext uri="{FF2B5EF4-FFF2-40B4-BE49-F238E27FC236}">
                <a16:creationId xmlns="" xmlns:a16="http://schemas.microsoft.com/office/drawing/2014/main" id="{3C1B7D71-5921-40AB-B6A9-2E7196081B80}"/>
              </a:ext>
            </a:extLst>
          </p:cNvPr>
          <p:cNvCxnSpPr>
            <a:cxnSpLocks/>
            <a:stCxn id="33" idx="1"/>
          </p:cNvCxnSpPr>
          <p:nvPr/>
        </p:nvCxnSpPr>
        <p:spPr>
          <a:xfrm flipH="1">
            <a:off x="3548187" y="3455705"/>
            <a:ext cx="1036496" cy="1091513"/>
          </a:xfrm>
          <a:prstGeom prst="straightConnector1">
            <a:avLst/>
          </a:prstGeom>
          <a:ln w="952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213">
            <a:extLst>
              <a:ext uri="{FF2B5EF4-FFF2-40B4-BE49-F238E27FC236}">
                <a16:creationId xmlns="" xmlns:a16="http://schemas.microsoft.com/office/drawing/2014/main" id="{3BED9A5A-CAE8-42CA-8532-7B1E06163CC5}"/>
              </a:ext>
            </a:extLst>
          </p:cNvPr>
          <p:cNvCxnSpPr>
            <a:cxnSpLocks/>
          </p:cNvCxnSpPr>
          <p:nvPr/>
        </p:nvCxnSpPr>
        <p:spPr>
          <a:xfrm flipH="1" flipV="1">
            <a:off x="2649415" y="3968879"/>
            <a:ext cx="445478" cy="664308"/>
          </a:xfrm>
          <a:prstGeom prst="straightConnector1">
            <a:avLst/>
          </a:prstGeom>
          <a:ln w="9525">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Freeform 48">
            <a:extLst>
              <a:ext uri="{FF2B5EF4-FFF2-40B4-BE49-F238E27FC236}">
                <a16:creationId xmlns="" xmlns:a16="http://schemas.microsoft.com/office/drawing/2014/main" id="{3F89DB10-AE38-4577-A3DE-EC07EDBD89A8}"/>
              </a:ext>
            </a:extLst>
          </p:cNvPr>
          <p:cNvSpPr>
            <a:spLocks noChangeAspect="1"/>
          </p:cNvSpPr>
          <p:nvPr/>
        </p:nvSpPr>
        <p:spPr bwMode="black">
          <a:xfrm>
            <a:off x="1403468" y="3196316"/>
            <a:ext cx="647461" cy="552909"/>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accent5">
              <a:lumMod val="75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90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334" y="4830239"/>
            <a:ext cx="1961494" cy="123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 Same Side Corner Rectangle 2">
            <a:extLst>
              <a:ext uri="{FF2B5EF4-FFF2-40B4-BE49-F238E27FC236}">
                <a16:creationId xmlns="" xmlns:a16="http://schemas.microsoft.com/office/drawing/2014/main" id="{DFAF2E42-0066-4346-9B27-57870F837ECA}"/>
              </a:ext>
            </a:extLst>
          </p:cNvPr>
          <p:cNvSpPr/>
          <p:nvPr/>
        </p:nvSpPr>
        <p:spPr>
          <a:xfrm>
            <a:off x="5998241" y="320211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65" name="Round Same Side Corner Rectangle 2">
            <a:extLst>
              <a:ext uri="{FF2B5EF4-FFF2-40B4-BE49-F238E27FC236}">
                <a16:creationId xmlns="" xmlns:a16="http://schemas.microsoft.com/office/drawing/2014/main" id="{DFAF2E42-0066-4346-9B27-57870F837ECA}"/>
              </a:ext>
            </a:extLst>
          </p:cNvPr>
          <p:cNvSpPr/>
          <p:nvPr/>
        </p:nvSpPr>
        <p:spPr>
          <a:xfrm>
            <a:off x="6576903" y="3186723"/>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66" name="Round Same Side Corner Rectangle 2">
            <a:extLst>
              <a:ext uri="{FF2B5EF4-FFF2-40B4-BE49-F238E27FC236}">
                <a16:creationId xmlns="" xmlns:a16="http://schemas.microsoft.com/office/drawing/2014/main" id="{DFAF2E42-0066-4346-9B27-57870F837ECA}"/>
              </a:ext>
            </a:extLst>
          </p:cNvPr>
          <p:cNvSpPr/>
          <p:nvPr/>
        </p:nvSpPr>
        <p:spPr>
          <a:xfrm>
            <a:off x="7181180" y="3198474"/>
            <a:ext cx="257829" cy="480859"/>
          </a:xfrm>
          <a:custGeom>
            <a:avLst/>
            <a:gdLst/>
            <a:ahLst/>
            <a:cxnLst/>
            <a:rect l="l" t="t" r="r" b="b"/>
            <a:pathLst>
              <a:path w="1479550" h="2999631">
                <a:moveTo>
                  <a:pt x="739775" y="2723722"/>
                </a:moveTo>
                <a:cubicBezTo>
                  <a:pt x="701170" y="2723722"/>
                  <a:pt x="669874" y="2755018"/>
                  <a:pt x="669874" y="2793623"/>
                </a:cubicBezTo>
                <a:cubicBezTo>
                  <a:pt x="669874" y="2832228"/>
                  <a:pt x="701170" y="2863524"/>
                  <a:pt x="739775" y="2863524"/>
                </a:cubicBezTo>
                <a:cubicBezTo>
                  <a:pt x="778380" y="2863524"/>
                  <a:pt x="809676" y="2832228"/>
                  <a:pt x="809676" y="2793623"/>
                </a:cubicBezTo>
                <a:cubicBezTo>
                  <a:pt x="809676" y="2755018"/>
                  <a:pt x="778380" y="2723722"/>
                  <a:pt x="739775" y="2723722"/>
                </a:cubicBezTo>
                <a:close/>
                <a:moveTo>
                  <a:pt x="201613" y="1629933"/>
                </a:moveTo>
                <a:lnTo>
                  <a:pt x="1123848" y="1629933"/>
                </a:lnTo>
                <a:lnTo>
                  <a:pt x="1123848" y="2058558"/>
                </a:lnTo>
                <a:lnTo>
                  <a:pt x="201613" y="2058558"/>
                </a:lnTo>
                <a:close/>
                <a:moveTo>
                  <a:pt x="685698" y="1155271"/>
                </a:moveTo>
                <a:lnTo>
                  <a:pt x="1123848" y="1155271"/>
                </a:lnTo>
                <a:lnTo>
                  <a:pt x="1123848" y="1583896"/>
                </a:lnTo>
                <a:lnTo>
                  <a:pt x="685698" y="1583896"/>
                </a:lnTo>
                <a:close/>
                <a:moveTo>
                  <a:pt x="201613" y="1155271"/>
                </a:moveTo>
                <a:lnTo>
                  <a:pt x="639763" y="1155271"/>
                </a:lnTo>
                <a:lnTo>
                  <a:pt x="639763" y="1583896"/>
                </a:lnTo>
                <a:lnTo>
                  <a:pt x="201613" y="1583896"/>
                </a:lnTo>
                <a:close/>
                <a:moveTo>
                  <a:pt x="685698" y="680609"/>
                </a:moveTo>
                <a:lnTo>
                  <a:pt x="1123848" y="680609"/>
                </a:lnTo>
                <a:lnTo>
                  <a:pt x="1123848" y="1109234"/>
                </a:lnTo>
                <a:lnTo>
                  <a:pt x="685698" y="1109234"/>
                </a:lnTo>
                <a:close/>
                <a:moveTo>
                  <a:pt x="201613" y="680609"/>
                </a:moveTo>
                <a:lnTo>
                  <a:pt x="639763" y="680609"/>
                </a:lnTo>
                <a:lnTo>
                  <a:pt x="639763" y="1109234"/>
                </a:lnTo>
                <a:lnTo>
                  <a:pt x="201613" y="1109234"/>
                </a:lnTo>
                <a:close/>
                <a:moveTo>
                  <a:pt x="154163" y="413909"/>
                </a:moveTo>
                <a:lnTo>
                  <a:pt x="154163" y="2528459"/>
                </a:lnTo>
                <a:lnTo>
                  <a:pt x="201613" y="2528459"/>
                </a:lnTo>
                <a:lnTo>
                  <a:pt x="201613" y="2104596"/>
                </a:lnTo>
                <a:lnTo>
                  <a:pt x="639763" y="2104596"/>
                </a:lnTo>
                <a:lnTo>
                  <a:pt x="639763" y="2528459"/>
                </a:lnTo>
                <a:lnTo>
                  <a:pt x="685698" y="2528459"/>
                </a:lnTo>
                <a:lnTo>
                  <a:pt x="685698" y="2104596"/>
                </a:lnTo>
                <a:lnTo>
                  <a:pt x="1123848" y="2104596"/>
                </a:lnTo>
                <a:lnTo>
                  <a:pt x="1123848" y="2528459"/>
                </a:lnTo>
                <a:lnTo>
                  <a:pt x="1325388" y="2528459"/>
                </a:lnTo>
                <a:lnTo>
                  <a:pt x="1325388" y="413909"/>
                </a:lnTo>
                <a:close/>
                <a:moveTo>
                  <a:pt x="556419" y="171020"/>
                </a:moveTo>
                <a:cubicBezTo>
                  <a:pt x="543267" y="171020"/>
                  <a:pt x="532606" y="181681"/>
                  <a:pt x="532606" y="194833"/>
                </a:cubicBezTo>
                <a:cubicBezTo>
                  <a:pt x="532606" y="207984"/>
                  <a:pt x="543267" y="218645"/>
                  <a:pt x="556419" y="218645"/>
                </a:cubicBezTo>
                <a:lnTo>
                  <a:pt x="923131" y="218646"/>
                </a:lnTo>
                <a:cubicBezTo>
                  <a:pt x="936283" y="218646"/>
                  <a:pt x="946944" y="207985"/>
                  <a:pt x="946944" y="194833"/>
                </a:cubicBezTo>
                <a:lnTo>
                  <a:pt x="946945" y="194833"/>
                </a:lnTo>
                <a:cubicBezTo>
                  <a:pt x="946945" y="181681"/>
                  <a:pt x="936284" y="171020"/>
                  <a:pt x="923132" y="171020"/>
                </a:cubicBezTo>
                <a:close/>
                <a:moveTo>
                  <a:pt x="725487" y="274"/>
                </a:moveTo>
                <a:cubicBezTo>
                  <a:pt x="1081947" y="-5382"/>
                  <a:pt x="1443170" y="76220"/>
                  <a:pt x="1479550" y="262045"/>
                </a:cubicBezTo>
                <a:lnTo>
                  <a:pt x="1479550" y="1250633"/>
                </a:lnTo>
                <a:lnTo>
                  <a:pt x="1479550" y="1748998"/>
                </a:lnTo>
                <a:lnTo>
                  <a:pt x="1479550" y="2737586"/>
                </a:lnTo>
                <a:cubicBezTo>
                  <a:pt x="1406789" y="3109236"/>
                  <a:pt x="34660" y="3063993"/>
                  <a:pt x="0" y="2737586"/>
                </a:cubicBezTo>
                <a:lnTo>
                  <a:pt x="0" y="1748998"/>
                </a:lnTo>
                <a:lnTo>
                  <a:pt x="0" y="1250633"/>
                </a:lnTo>
                <a:lnTo>
                  <a:pt x="0" y="262045"/>
                </a:lnTo>
                <a:cubicBezTo>
                  <a:pt x="17330" y="98842"/>
                  <a:pt x="369027" y="5929"/>
                  <a:pt x="725487" y="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marL="0" marR="0" lvl="0" indent="0" algn="ctr"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415273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Dual IPv4 and IPv6 Stack</a:t>
            </a:r>
            <a:endParaRPr lang="en-IN" dirty="0"/>
          </a:p>
        </p:txBody>
      </p:sp>
      <p:sp>
        <p:nvSpPr>
          <p:cNvPr id="19" name="Rectangle 18"/>
          <p:cNvSpPr/>
          <p:nvPr>
            <p:custDataLst>
              <p:tags r:id="rId1"/>
            </p:custDataLst>
          </p:nvPr>
        </p:nvSpPr>
        <p:spPr bwMode="auto">
          <a:xfrm>
            <a:off x="303211" y="930166"/>
            <a:ext cx="11634789" cy="33878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Full support on Dual IPv4 and IPv6 Stack</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Automatic IPv4/IPv6 conversion makes IPv6 migration much easier</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Client(IPv4)-&gt;VS(IPv4)-&gt;RS(IPv4)</a:t>
            </a:r>
            <a:endPar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Client(IPv6)-&gt;VS(IPv6)-&gt;</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RS(IPv6)</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Client(IPv4)-&gt;VS(IPv4)-&gt;RS(IPv6)</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Client(IPv6)-&gt;VS(IPv6)-&gt;RS(IPv4</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Response rewrite</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to fix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external links in IPv4 website</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31" name="Line 2"/>
          <p:cNvSpPr>
            <a:spLocks noChangeShapeType="1"/>
          </p:cNvSpPr>
          <p:nvPr/>
        </p:nvSpPr>
        <p:spPr bwMode="auto">
          <a:xfrm>
            <a:off x="3471307" y="5308557"/>
            <a:ext cx="5181600" cy="0"/>
          </a:xfrm>
          <a:prstGeom prst="line">
            <a:avLst/>
          </a:prstGeom>
          <a:noFill/>
          <a:ln w="12700">
            <a:solidFill>
              <a:schemeClr val="tx1"/>
            </a:solidFill>
            <a:round/>
            <a:headEnd/>
            <a:tailEnd type="triangle" w="med" len="med"/>
          </a:ln>
        </p:spPr>
        <p:txBody>
          <a:bodyPr wrap="none" anchor="ctr"/>
          <a:lstStyle/>
          <a:p>
            <a:endParaRPr lang="pl-PL"/>
          </a:p>
        </p:txBody>
      </p:sp>
      <p:sp>
        <p:nvSpPr>
          <p:cNvPr id="32" name="Line 3"/>
          <p:cNvSpPr>
            <a:spLocks noChangeShapeType="1"/>
          </p:cNvSpPr>
          <p:nvPr/>
        </p:nvSpPr>
        <p:spPr bwMode="auto">
          <a:xfrm flipH="1">
            <a:off x="3471307" y="5384757"/>
            <a:ext cx="5181600" cy="0"/>
          </a:xfrm>
          <a:prstGeom prst="line">
            <a:avLst/>
          </a:prstGeom>
          <a:noFill/>
          <a:ln w="12700">
            <a:solidFill>
              <a:schemeClr val="tx1"/>
            </a:solidFill>
            <a:round/>
            <a:headEnd/>
            <a:tailEnd type="triangle" w="med" len="med"/>
          </a:ln>
        </p:spPr>
        <p:txBody>
          <a:bodyPr wrap="none" anchor="ctr"/>
          <a:lstStyle/>
          <a:p>
            <a:endParaRPr lang="pl-PL"/>
          </a:p>
        </p:txBody>
      </p:sp>
      <p:sp>
        <p:nvSpPr>
          <p:cNvPr id="35" name="Rectangle 6" descr="Horizontal brick"/>
          <p:cNvSpPr>
            <a:spLocks noChangeArrowheads="1"/>
          </p:cNvSpPr>
          <p:nvPr/>
        </p:nvSpPr>
        <p:spPr bwMode="auto">
          <a:xfrm>
            <a:off x="4690507" y="4470357"/>
            <a:ext cx="152400" cy="762000"/>
          </a:xfrm>
          <a:prstGeom prst="rect">
            <a:avLst/>
          </a:prstGeom>
          <a:pattFill prst="horzBrick">
            <a:fgClr>
              <a:srgbClr val="DDDDDD"/>
            </a:fgClr>
            <a:bgClr>
              <a:srgbClr val="FF5B5B"/>
            </a:bgClr>
          </a:pattFill>
          <a:ln w="3175" algn="ctr">
            <a:noFill/>
            <a:miter lim="800000"/>
            <a:headEnd/>
            <a:tailEnd/>
          </a:ln>
        </p:spPr>
        <p:txBody>
          <a:bodyPr wrap="none" anchor="ctr"/>
          <a:lstStyle/>
          <a:p>
            <a:endParaRPr lang="pl-PL"/>
          </a:p>
        </p:txBody>
      </p:sp>
      <p:sp>
        <p:nvSpPr>
          <p:cNvPr id="36" name="Rectangle 7" descr="Horizontal brick"/>
          <p:cNvSpPr>
            <a:spLocks noChangeArrowheads="1"/>
          </p:cNvSpPr>
          <p:nvPr/>
        </p:nvSpPr>
        <p:spPr bwMode="auto">
          <a:xfrm>
            <a:off x="4690507" y="5460957"/>
            <a:ext cx="152400" cy="762000"/>
          </a:xfrm>
          <a:prstGeom prst="rect">
            <a:avLst/>
          </a:prstGeom>
          <a:pattFill prst="horzBrick">
            <a:fgClr>
              <a:srgbClr val="DDDDDD"/>
            </a:fgClr>
            <a:bgClr>
              <a:srgbClr val="FF5B5B"/>
            </a:bgClr>
          </a:pattFill>
          <a:ln w="3175" algn="ctr">
            <a:noFill/>
            <a:miter lim="800000"/>
            <a:headEnd/>
            <a:tailEnd/>
          </a:ln>
        </p:spPr>
        <p:txBody>
          <a:bodyPr wrap="none" anchor="ctr"/>
          <a:lstStyle/>
          <a:p>
            <a:endParaRPr lang="pl-PL"/>
          </a:p>
        </p:txBody>
      </p:sp>
      <p:grpSp>
        <p:nvGrpSpPr>
          <p:cNvPr id="37" name="Group 8"/>
          <p:cNvGrpSpPr>
            <a:grpSpLocks/>
          </p:cNvGrpSpPr>
          <p:nvPr/>
        </p:nvGrpSpPr>
        <p:grpSpPr bwMode="auto">
          <a:xfrm>
            <a:off x="2328307" y="4918032"/>
            <a:ext cx="1054100" cy="847725"/>
            <a:chOff x="1344" y="1968"/>
            <a:chExt cx="664" cy="534"/>
          </a:xfrm>
        </p:grpSpPr>
        <p:pic>
          <p:nvPicPr>
            <p:cNvPr id="38" name="Picture 9"/>
            <p:cNvPicPr>
              <a:picLocks noChangeAspect="1" noChangeArrowheads="1"/>
            </p:cNvPicPr>
            <p:nvPr/>
          </p:nvPicPr>
          <p:blipFill>
            <a:blip r:embed="rId4"/>
            <a:srcRect/>
            <a:stretch>
              <a:fillRect/>
            </a:stretch>
          </p:blipFill>
          <p:spPr bwMode="auto">
            <a:xfrm>
              <a:off x="1344" y="1968"/>
              <a:ext cx="664" cy="534"/>
            </a:xfrm>
            <a:prstGeom prst="rect">
              <a:avLst/>
            </a:prstGeom>
            <a:noFill/>
            <a:ln w="9525">
              <a:noFill/>
              <a:miter lim="800000"/>
              <a:headEnd/>
              <a:tailEnd/>
            </a:ln>
          </p:spPr>
        </p:pic>
        <p:sp>
          <p:nvSpPr>
            <p:cNvPr id="39" name="Text Box 10"/>
            <p:cNvSpPr txBox="1">
              <a:spLocks noChangeArrowheads="1"/>
            </p:cNvSpPr>
            <p:nvPr/>
          </p:nvSpPr>
          <p:spPr bwMode="auto">
            <a:xfrm>
              <a:off x="1440" y="2160"/>
              <a:ext cx="116" cy="192"/>
            </a:xfrm>
            <a:prstGeom prst="rect">
              <a:avLst/>
            </a:prstGeom>
            <a:noFill/>
            <a:ln w="3175" algn="ctr">
              <a:noFill/>
              <a:miter lim="800000"/>
              <a:headEnd/>
              <a:tailEnd/>
            </a:ln>
          </p:spPr>
          <p:txBody>
            <a:bodyPr wrap="none">
              <a:spAutoFit/>
            </a:bodyPr>
            <a:lstStyle/>
            <a:p>
              <a:endParaRPr lang="de-DE" sz="1400"/>
            </a:p>
          </p:txBody>
        </p:sp>
      </p:grpSp>
      <p:sp>
        <p:nvSpPr>
          <p:cNvPr id="40" name="Line 11"/>
          <p:cNvSpPr>
            <a:spLocks noChangeShapeType="1"/>
          </p:cNvSpPr>
          <p:nvPr/>
        </p:nvSpPr>
        <p:spPr bwMode="auto">
          <a:xfrm>
            <a:off x="3471307" y="5308557"/>
            <a:ext cx="2590800" cy="0"/>
          </a:xfrm>
          <a:prstGeom prst="line">
            <a:avLst/>
          </a:prstGeom>
          <a:noFill/>
          <a:ln w="3175">
            <a:solidFill>
              <a:schemeClr val="tx1"/>
            </a:solidFill>
            <a:round/>
            <a:headEnd/>
            <a:tailEnd type="triangle" w="med" len="med"/>
          </a:ln>
        </p:spPr>
        <p:txBody>
          <a:bodyPr wrap="none" anchor="ctr"/>
          <a:lstStyle/>
          <a:p>
            <a:endParaRPr lang="pl-PL"/>
          </a:p>
        </p:txBody>
      </p:sp>
      <p:sp>
        <p:nvSpPr>
          <p:cNvPr id="42" name="Line 12"/>
          <p:cNvSpPr>
            <a:spLocks noChangeShapeType="1"/>
          </p:cNvSpPr>
          <p:nvPr/>
        </p:nvSpPr>
        <p:spPr bwMode="auto">
          <a:xfrm flipH="1">
            <a:off x="7281307" y="5384757"/>
            <a:ext cx="1371600" cy="0"/>
          </a:xfrm>
          <a:prstGeom prst="line">
            <a:avLst/>
          </a:prstGeom>
          <a:noFill/>
          <a:ln w="3175">
            <a:solidFill>
              <a:schemeClr val="tx1"/>
            </a:solidFill>
            <a:round/>
            <a:headEnd/>
            <a:tailEnd type="triangle" w="med" len="med"/>
          </a:ln>
        </p:spPr>
        <p:txBody>
          <a:bodyPr wrap="none" anchor="ctr"/>
          <a:lstStyle/>
          <a:p>
            <a:endParaRPr lang="pl-PL"/>
          </a:p>
        </p:txBody>
      </p:sp>
      <p:sp>
        <p:nvSpPr>
          <p:cNvPr id="43" name="Rectangle 14"/>
          <p:cNvSpPr>
            <a:spLocks noChangeArrowheads="1"/>
          </p:cNvSpPr>
          <p:nvPr/>
        </p:nvSpPr>
        <p:spPr bwMode="auto">
          <a:xfrm>
            <a:off x="2254227" y="5841957"/>
            <a:ext cx="1257204" cy="523220"/>
          </a:xfrm>
          <a:prstGeom prst="rect">
            <a:avLst/>
          </a:prstGeom>
          <a:noFill/>
          <a:ln w="3175" algn="ctr">
            <a:noFill/>
            <a:miter lim="800000"/>
            <a:headEnd/>
            <a:tailEnd/>
          </a:ln>
        </p:spPr>
        <p:txBody>
          <a:bodyPr wrap="none">
            <a:spAutoFit/>
          </a:bodyPr>
          <a:lstStyle/>
          <a:p>
            <a:r>
              <a:rPr lang="en-GB" sz="1400" dirty="0" smtClean="0"/>
              <a:t>Virtual Server</a:t>
            </a:r>
          </a:p>
          <a:p>
            <a:r>
              <a:rPr lang="en-GB" sz="1400" dirty="0" smtClean="0"/>
              <a:t>IPv4 or IPv6</a:t>
            </a:r>
            <a:endParaRPr lang="de-DE" sz="1400" dirty="0"/>
          </a:p>
        </p:txBody>
      </p:sp>
      <p:sp>
        <p:nvSpPr>
          <p:cNvPr id="150" name="Text Box 110"/>
          <p:cNvSpPr txBox="1">
            <a:spLocks noChangeArrowheads="1"/>
          </p:cNvSpPr>
          <p:nvPr/>
        </p:nvSpPr>
        <p:spPr bwMode="auto">
          <a:xfrm>
            <a:off x="4842907" y="5689557"/>
            <a:ext cx="1540960" cy="447815"/>
          </a:xfrm>
          <a:prstGeom prst="rect">
            <a:avLst/>
          </a:prstGeom>
          <a:solidFill>
            <a:schemeClr val="bg1"/>
          </a:solidFill>
          <a:ln w="9525">
            <a:noFill/>
            <a:miter lim="800000"/>
            <a:headEnd/>
            <a:tailEnd/>
          </a:ln>
        </p:spPr>
        <p:txBody>
          <a:bodyPr wrap="square" lIns="0" tIns="0" rIns="0" bIns="0">
            <a:spAutoFit/>
          </a:bodyPr>
          <a:lstStyle/>
          <a:p>
            <a:pPr algn="ctr" defTabSz="828675" eaLnBrk="1">
              <a:lnSpc>
                <a:spcPct val="97000"/>
              </a:lnSpc>
              <a:buClr>
                <a:srgbClr val="000000"/>
              </a:buClr>
              <a:buSzPct val="45000"/>
              <a:buFont typeface="StarSymbol"/>
              <a:buNone/>
              <a:tabLst>
                <a:tab pos="657225" algn="l"/>
              </a:tabLst>
            </a:pPr>
            <a:r>
              <a:rPr lang="en-GB" sz="1500" b="0" dirty="0" smtClean="0">
                <a:solidFill>
                  <a:srgbClr val="000000"/>
                </a:solidFill>
                <a:cs typeface="Arial" pitchFamily="34" charset="0"/>
              </a:rPr>
              <a:t>IPv4 and IPv6</a:t>
            </a:r>
          </a:p>
          <a:p>
            <a:pPr algn="ctr" defTabSz="828675" eaLnBrk="1">
              <a:lnSpc>
                <a:spcPct val="97000"/>
              </a:lnSpc>
              <a:buClr>
                <a:srgbClr val="000000"/>
              </a:buClr>
              <a:buSzPct val="45000"/>
              <a:buFont typeface="StarSymbol"/>
              <a:buNone/>
              <a:tabLst>
                <a:tab pos="657225" algn="l"/>
              </a:tabLst>
            </a:pPr>
            <a:r>
              <a:rPr lang="en-GB" sz="1500" dirty="0" smtClean="0">
                <a:solidFill>
                  <a:srgbClr val="000000"/>
                </a:solidFill>
                <a:cs typeface="Arial" pitchFamily="34" charset="0"/>
              </a:rPr>
              <a:t>Auto Conversion</a:t>
            </a:r>
            <a:endParaRPr lang="en-GB" sz="1500" b="0" dirty="0">
              <a:solidFill>
                <a:srgbClr val="000000"/>
              </a:solidFill>
              <a:cs typeface="Arial" pitchFamily="34" charset="0"/>
            </a:endParaRPr>
          </a:p>
        </p:txBody>
      </p:sp>
      <p:sp>
        <p:nvSpPr>
          <p:cNvPr id="151" name="Text Box 111"/>
          <p:cNvSpPr txBox="1">
            <a:spLocks noChangeArrowheads="1"/>
          </p:cNvSpPr>
          <p:nvPr/>
        </p:nvSpPr>
        <p:spPr bwMode="auto">
          <a:xfrm>
            <a:off x="6747907" y="5613357"/>
            <a:ext cx="1828800" cy="447815"/>
          </a:xfrm>
          <a:prstGeom prst="rect">
            <a:avLst/>
          </a:prstGeom>
          <a:solidFill>
            <a:schemeClr val="bg1"/>
          </a:solidFill>
          <a:ln w="9525">
            <a:noFill/>
            <a:miter lim="800000"/>
            <a:headEnd/>
            <a:tailEnd/>
          </a:ln>
        </p:spPr>
        <p:txBody>
          <a:bodyPr lIns="0" tIns="0" rIns="0" bIns="0">
            <a:spAutoFit/>
          </a:bodyPr>
          <a:lstStyle/>
          <a:p>
            <a:pPr algn="ctr" defTabSz="828675" eaLnBrk="1">
              <a:lnSpc>
                <a:spcPct val="97000"/>
              </a:lnSpc>
              <a:buClr>
                <a:srgbClr val="000000"/>
              </a:buClr>
              <a:buSzPct val="45000"/>
              <a:buFont typeface="StarSymbol"/>
              <a:buNone/>
              <a:tabLst>
                <a:tab pos="657225" algn="l"/>
              </a:tabLst>
            </a:pPr>
            <a:r>
              <a:rPr lang="en-GB" sz="1500" b="0" dirty="0">
                <a:solidFill>
                  <a:srgbClr val="000000"/>
                </a:solidFill>
                <a:cs typeface="Arial" pitchFamily="34" charset="0"/>
              </a:rPr>
              <a:t> </a:t>
            </a:r>
            <a:r>
              <a:rPr lang="en-US" sz="1500" b="0" dirty="0" smtClean="0">
                <a:solidFill>
                  <a:srgbClr val="000000"/>
                </a:solidFill>
                <a:cs typeface="Arial" pitchFamily="34" charset="0"/>
              </a:rPr>
              <a:t>Real Server</a:t>
            </a:r>
          </a:p>
          <a:p>
            <a:pPr algn="ctr" defTabSz="828675" eaLnBrk="1">
              <a:lnSpc>
                <a:spcPct val="97000"/>
              </a:lnSpc>
              <a:buClr>
                <a:srgbClr val="000000"/>
              </a:buClr>
              <a:buSzPct val="45000"/>
              <a:buFont typeface="StarSymbol"/>
              <a:buNone/>
              <a:tabLst>
                <a:tab pos="657225" algn="l"/>
              </a:tabLst>
            </a:pPr>
            <a:r>
              <a:rPr lang="en-US" sz="1500" dirty="0" smtClean="0">
                <a:solidFill>
                  <a:srgbClr val="000000"/>
                </a:solidFill>
                <a:cs typeface="Arial" pitchFamily="34" charset="0"/>
              </a:rPr>
              <a:t>IPv4 or IPv6</a:t>
            </a:r>
            <a:endParaRPr lang="en-GB" sz="1500" b="0" dirty="0">
              <a:solidFill>
                <a:srgbClr val="000000"/>
              </a:solidFill>
              <a:cs typeface="Arial" pitchFamily="34" charset="0"/>
            </a:endParaRPr>
          </a:p>
        </p:txBody>
      </p:sp>
      <p:pic>
        <p:nvPicPr>
          <p:cNvPr id="152" name="Picture 112"/>
          <p:cNvPicPr>
            <a:picLocks noChangeAspect="1" noChangeArrowheads="1"/>
          </p:cNvPicPr>
          <p:nvPr/>
        </p:nvPicPr>
        <p:blipFill>
          <a:blip r:embed="rId5"/>
          <a:srcRect/>
          <a:stretch>
            <a:fillRect/>
          </a:stretch>
        </p:blipFill>
        <p:spPr bwMode="auto">
          <a:xfrm>
            <a:off x="8576707" y="4919620"/>
            <a:ext cx="1371600" cy="1074737"/>
          </a:xfrm>
          <a:prstGeom prst="rect">
            <a:avLst/>
          </a:prstGeom>
          <a:noFill/>
          <a:ln w="9525">
            <a:noFill/>
            <a:miter lim="800000"/>
            <a:headEnd/>
            <a:tailEnd/>
          </a:ln>
        </p:spPr>
      </p:pic>
      <p:sp>
        <p:nvSpPr>
          <p:cNvPr id="153" name="Line 113"/>
          <p:cNvSpPr>
            <a:spLocks noChangeShapeType="1"/>
          </p:cNvSpPr>
          <p:nvPr/>
        </p:nvSpPr>
        <p:spPr bwMode="auto">
          <a:xfrm flipH="1">
            <a:off x="7281307" y="5232357"/>
            <a:ext cx="1371600" cy="0"/>
          </a:xfrm>
          <a:prstGeom prst="line">
            <a:avLst/>
          </a:prstGeom>
          <a:noFill/>
          <a:ln w="3175">
            <a:solidFill>
              <a:schemeClr val="tx1"/>
            </a:solidFill>
            <a:round/>
            <a:headEnd/>
            <a:tailEnd type="triangle" w="med" len="med"/>
          </a:ln>
        </p:spPr>
        <p:txBody>
          <a:bodyPr wrap="none" anchor="ctr"/>
          <a:lstStyle/>
          <a:p>
            <a:endParaRPr lang="pl-PL"/>
          </a:p>
        </p:txBody>
      </p:sp>
      <p:pic>
        <p:nvPicPr>
          <p:cNvPr id="890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582" y="5085477"/>
            <a:ext cx="1354136" cy="4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9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Global Server Load Balancing</a:t>
            </a:r>
            <a:endParaRPr lang="en-US" sz="7200" dirty="0"/>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0463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 Overview</a:t>
            </a:r>
            <a:endParaRPr lang="en-IN" dirty="0"/>
          </a:p>
        </p:txBody>
      </p:sp>
      <p:sp>
        <p:nvSpPr>
          <p:cNvPr id="19" name="Rectangle 18"/>
          <p:cNvSpPr/>
          <p:nvPr>
            <p:custDataLst>
              <p:tags r:id="rId1"/>
            </p:custDataLst>
          </p:nvPr>
        </p:nvSpPr>
        <p:spPr bwMode="auto">
          <a:xfrm>
            <a:off x="303212" y="930166"/>
            <a:ext cx="11634788" cy="57246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Global Server Load Balancing (GSLB) makes your network reliable and available by scaling applications across multiple data centers for disaster recovery or to improve application response times</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182880" lvl="1" defTabSz="1624019">
              <a:spcBef>
                <a:spcPts val="600"/>
              </a:spcBef>
              <a:buClr>
                <a:srgbClr val="595959">
                  <a:lumMod val="75000"/>
                </a:srgbClr>
              </a:buCl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provides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flexible, scalable and high-performance load balancing across geographically dispersed datacenters to provide protection against the effects of business continuity and disaster recovery events. Working as authoritative DNS for the desired domain, it can support a wide range of load balancing algorithms to direct DNS queries across optimal paths to servers at highly-available datacenters. </a:t>
            </a: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can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be configured across multi datacenters to exchange datacenter metrics, network metrics, real server metrics and persistence information as one cluster.</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64763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  How it works</a:t>
            </a:r>
            <a:endParaRPr lang="en-IN" dirty="0"/>
          </a:p>
        </p:txBody>
      </p:sp>
      <p:sp>
        <p:nvSpPr>
          <p:cNvPr id="19" name="Rectangle 18"/>
          <p:cNvSpPr/>
          <p:nvPr>
            <p:custDataLst>
              <p:tags r:id="rId1"/>
            </p:custDataLst>
          </p:nvPr>
        </p:nvSpPr>
        <p:spPr bwMode="auto">
          <a:xfrm>
            <a:off x="303213" y="930166"/>
            <a:ext cx="6470120" cy="57754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acts as authoritative domain name server (ADNS) to resolve Web site domain and sub-domain names. All DNS requests will be processed and responded by AppScaler which will select best site and the most suitable GSLB virtual service IP address to the client</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Data center failover and continuity</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Client geographic awareness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Distributed site performance awareness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Best performing sites get fair proportion of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traffic</a:t>
            </a:r>
            <a:endParaRPr kumimoji="0" lang="en-US" altLang="zh-CN" sz="1800" b="0" i="1"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0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930166"/>
            <a:ext cx="5352809" cy="28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1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AppScaler</a:t>
            </a:r>
            <a:endParaRPr lang="en-US" dirty="0"/>
          </a:p>
        </p:txBody>
      </p:sp>
      <p:sp>
        <p:nvSpPr>
          <p:cNvPr id="6" name="Rectangle 5"/>
          <p:cNvSpPr/>
          <p:nvPr>
            <p:custDataLst>
              <p:tags r:id="rId1"/>
            </p:custDataLst>
          </p:nvPr>
        </p:nvSpPr>
        <p:spPr>
          <a:xfrm>
            <a:off x="4303935" y="1664733"/>
            <a:ext cx="3549592" cy="553998"/>
          </a:xfrm>
          <a:prstGeom prst="rect">
            <a:avLst/>
          </a:prstGeom>
          <a:noFill/>
          <a:ln w="3175" cap="flat" cmpd="sng" algn="ctr">
            <a:noFill/>
            <a:prstDash val="solid"/>
            <a:round/>
            <a:headEnd type="none" w="med" len="med"/>
            <a:tailEnd type="none" w="med" len="med"/>
          </a:ln>
          <a:effectLst/>
        </p:spPr>
        <p:txBody>
          <a:bodyPr wrap="square" lIns="91440" tIns="91440" rIns="91440" bIns="91440" anchor="b">
            <a:spAutoFit/>
          </a:bodyPr>
          <a:lstStyle/>
          <a:p>
            <a:pPr marL="0" marR="0" lvl="0" indent="0" algn="ctr" defTabSz="914400" rtl="0" eaLnBrk="1" fontAlgn="base" latinLnBrk="0" hangingPunct="1">
              <a:lnSpc>
                <a:spcPct val="100000"/>
              </a:lnSpc>
              <a:spcBef>
                <a:spcPts val="0"/>
              </a:spcBef>
              <a:spcAft>
                <a:spcPts val="0"/>
              </a:spcAft>
              <a:buClr>
                <a:srgbClr val="FFFF99"/>
              </a:buClr>
              <a:buSzPct val="90000"/>
              <a:buFontTx/>
              <a:buNone/>
              <a:tabLst/>
              <a:defRPr/>
            </a:pPr>
            <a:r>
              <a:rPr kumimoji="0" lang="en-US" sz="2400" b="0" i="0" u="none" strike="noStrike" kern="1200" cap="none" spc="0" normalizeH="0" baseline="0" noProof="0" dirty="0" smtClean="0">
                <a:ln>
                  <a:noFill/>
                </a:ln>
                <a:solidFill>
                  <a:srgbClr val="505050"/>
                </a:solidFill>
                <a:effectLst/>
                <a:uLnTx/>
                <a:uFillTx/>
                <a:latin typeface="Segoe UI Light"/>
                <a:ea typeface="+mn-ea"/>
                <a:cs typeface="Segoe UI Semibold" panose="020B0702040204020203" pitchFamily="34" charset="0"/>
                <a:sym typeface="Wingdings" pitchFamily="2" charset="2"/>
              </a:rPr>
              <a:t>AppScaler</a:t>
            </a:r>
            <a:r>
              <a:rPr kumimoji="0" lang="en-US" sz="2400" b="0" i="0" u="none" strike="noStrike" kern="1200" cap="none" spc="0" normalizeH="0" noProof="0" dirty="0" smtClean="0">
                <a:ln>
                  <a:noFill/>
                </a:ln>
                <a:solidFill>
                  <a:srgbClr val="505050"/>
                </a:solidFill>
                <a:effectLst/>
                <a:uLnTx/>
                <a:uFillTx/>
                <a:latin typeface="Segoe UI Light"/>
                <a:ea typeface="+mn-ea"/>
                <a:cs typeface="Segoe UI Semibold" panose="020B0702040204020203" pitchFamily="34" charset="0"/>
                <a:sym typeface="Wingdings" pitchFamily="2" charset="2"/>
              </a:rPr>
              <a:t> Difference</a:t>
            </a:r>
            <a:endParaRPr kumimoji="0" lang="en-US" sz="2400" b="0" i="0" u="none" strike="noStrike" kern="1200" cap="none" spc="0" normalizeH="0" baseline="0" noProof="0" dirty="0">
              <a:ln>
                <a:noFill/>
              </a:ln>
              <a:solidFill>
                <a:srgbClr val="505050"/>
              </a:solidFill>
              <a:effectLst/>
              <a:uLnTx/>
              <a:uFillTx/>
              <a:latin typeface="Segoe UI Light"/>
              <a:ea typeface="+mn-ea"/>
              <a:cs typeface="Segoe UI Semibold" panose="020B0702040204020203" pitchFamily="34" charset="0"/>
              <a:sym typeface="Wingdings" pitchFamily="2" charset="2"/>
            </a:endParaRPr>
          </a:p>
        </p:txBody>
      </p:sp>
      <p:sp>
        <p:nvSpPr>
          <p:cNvPr id="7" name="Rectangle 6"/>
          <p:cNvSpPr/>
          <p:nvPr>
            <p:custDataLst>
              <p:tags r:id="rId2"/>
            </p:custDataLst>
          </p:nvPr>
        </p:nvSpPr>
        <p:spPr>
          <a:xfrm>
            <a:off x="304801" y="1664733"/>
            <a:ext cx="3512556" cy="553998"/>
          </a:xfrm>
          <a:prstGeom prst="rect">
            <a:avLst/>
          </a:prstGeom>
          <a:noFill/>
          <a:ln w="3175" cap="flat" cmpd="sng" algn="ctr">
            <a:noFill/>
            <a:prstDash val="solid"/>
            <a:round/>
            <a:headEnd type="none" w="med" len="med"/>
            <a:tailEnd type="none" w="med" len="med"/>
          </a:ln>
          <a:effectLst/>
        </p:spPr>
        <p:txBody>
          <a:bodyPr wrap="square" lIns="91440" tIns="91440" rIns="91440" bIns="91440" anchor="b">
            <a:spAutoFit/>
          </a:bodyPr>
          <a:lstStyle/>
          <a:p>
            <a:pPr marL="0" marR="0" lvl="0" indent="0" algn="ctr" defTabSz="914400" rtl="0" eaLnBrk="1" fontAlgn="base" latinLnBrk="0" hangingPunct="1">
              <a:lnSpc>
                <a:spcPct val="100000"/>
              </a:lnSpc>
              <a:spcBef>
                <a:spcPts val="0"/>
              </a:spcBef>
              <a:spcAft>
                <a:spcPts val="0"/>
              </a:spcAft>
              <a:buClr>
                <a:srgbClr val="FFFF99"/>
              </a:buClr>
              <a:buSzPct val="90000"/>
              <a:buFontTx/>
              <a:buNone/>
              <a:tabLst/>
              <a:defRPr/>
            </a:pPr>
            <a:r>
              <a:rPr kumimoji="0" lang="en-US" sz="2400" b="0" i="0" u="none" strike="noStrike" kern="1200" cap="none" spc="0" normalizeH="0" baseline="0" noProof="0" dirty="0" smtClean="0">
                <a:ln>
                  <a:noFill/>
                </a:ln>
                <a:solidFill>
                  <a:srgbClr val="505050"/>
                </a:solidFill>
                <a:effectLst/>
                <a:uLnTx/>
                <a:uFillTx/>
                <a:latin typeface="Segoe UI Light"/>
                <a:ea typeface="+mn-ea"/>
                <a:cs typeface="Segoe UI Semibold" panose="020B0702040204020203" pitchFamily="34" charset="0"/>
                <a:sym typeface="Wingdings" pitchFamily="2" charset="2"/>
              </a:rPr>
              <a:t>What AppScale</a:t>
            </a:r>
            <a:r>
              <a:rPr lang="en-US" sz="2400" noProof="0" dirty="0">
                <a:solidFill>
                  <a:srgbClr val="505050"/>
                </a:solidFill>
                <a:latin typeface="Segoe UI Light"/>
                <a:cs typeface="Segoe UI Semibold" panose="020B0702040204020203" pitchFamily="34" charset="0"/>
                <a:sym typeface="Wingdings" pitchFamily="2" charset="2"/>
              </a:rPr>
              <a:t>r</a:t>
            </a:r>
            <a:r>
              <a:rPr lang="en-US" sz="2400" dirty="0" smtClean="0">
                <a:solidFill>
                  <a:srgbClr val="505050"/>
                </a:solidFill>
                <a:latin typeface="Segoe UI Light"/>
                <a:cs typeface="Segoe UI Semibold" panose="020B0702040204020203" pitchFamily="34" charset="0"/>
                <a:sym typeface="Wingdings" pitchFamily="2" charset="2"/>
              </a:rPr>
              <a:t> Do</a:t>
            </a:r>
            <a:endParaRPr kumimoji="0" lang="en-US" sz="2400" b="0" i="0" u="none" strike="noStrike" kern="1200" cap="none" spc="0" normalizeH="0" baseline="0" noProof="0" dirty="0">
              <a:ln>
                <a:noFill/>
              </a:ln>
              <a:solidFill>
                <a:srgbClr val="505050"/>
              </a:solidFill>
              <a:effectLst/>
              <a:uLnTx/>
              <a:uFillTx/>
              <a:latin typeface="Segoe UI Light"/>
              <a:ea typeface="+mn-ea"/>
              <a:cs typeface="Segoe UI Semibold" panose="020B0702040204020203" pitchFamily="34" charset="0"/>
              <a:sym typeface="Wingdings" pitchFamily="2" charset="2"/>
            </a:endParaRPr>
          </a:p>
        </p:txBody>
      </p:sp>
      <p:sp>
        <p:nvSpPr>
          <p:cNvPr id="8" name="Rectangle 7"/>
          <p:cNvSpPr/>
          <p:nvPr>
            <p:custDataLst>
              <p:tags r:id="rId3"/>
            </p:custDataLst>
          </p:nvPr>
        </p:nvSpPr>
        <p:spPr>
          <a:xfrm>
            <a:off x="8377140" y="1664733"/>
            <a:ext cx="3512556" cy="553998"/>
          </a:xfrm>
          <a:prstGeom prst="rect">
            <a:avLst/>
          </a:prstGeom>
          <a:noFill/>
          <a:ln w="3175" cap="flat" cmpd="sng" algn="ctr">
            <a:noFill/>
            <a:prstDash val="solid"/>
            <a:round/>
            <a:headEnd type="none" w="med" len="med"/>
            <a:tailEnd type="none" w="med" len="med"/>
          </a:ln>
          <a:effectLst/>
        </p:spPr>
        <p:txBody>
          <a:bodyPr wrap="square" lIns="91440" tIns="91440" rIns="91440" bIns="91440" anchor="b">
            <a:spAutoFit/>
          </a:bodyPr>
          <a:lstStyle/>
          <a:p>
            <a:pPr marL="0" marR="0" lvl="0" indent="0" algn="ctr" defTabSz="914400" rtl="0" eaLnBrk="1" fontAlgn="base" latinLnBrk="0" hangingPunct="1">
              <a:lnSpc>
                <a:spcPct val="100000"/>
              </a:lnSpc>
              <a:spcBef>
                <a:spcPts val="0"/>
              </a:spcBef>
              <a:spcAft>
                <a:spcPts val="0"/>
              </a:spcAft>
              <a:buClr>
                <a:srgbClr val="FFFF99"/>
              </a:buClr>
              <a:buSzPct val="90000"/>
              <a:buFontTx/>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Segoe UI Semibold" panose="020B0702040204020203" pitchFamily="34" charset="0"/>
                <a:sym typeface="Wingdings" pitchFamily="2" charset="2"/>
              </a:rPr>
              <a:t>Benefits</a:t>
            </a:r>
          </a:p>
        </p:txBody>
      </p:sp>
      <p:sp>
        <p:nvSpPr>
          <p:cNvPr id="11" name="Rectangle 10"/>
          <p:cNvSpPr/>
          <p:nvPr>
            <p:custDataLst>
              <p:tags r:id="rId4"/>
            </p:custDataLst>
          </p:nvPr>
        </p:nvSpPr>
        <p:spPr>
          <a:xfrm>
            <a:off x="304801" y="2150500"/>
            <a:ext cx="3512556" cy="991155"/>
          </a:xfrm>
          <a:prstGeom prst="rect">
            <a:avLst/>
          </a:prstGeom>
          <a:solidFill>
            <a:schemeClr val="tx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lang="en-US" sz="1600" dirty="0" smtClean="0">
                <a:solidFill>
                  <a:prstClr val="white"/>
                </a:solidFill>
                <a:latin typeface="Segoe UI"/>
                <a:cs typeface="Segoe UI Semibold" panose="020B0702040204020203" pitchFamily="34" charset="0"/>
              </a:rPr>
              <a:t>Applications High </a:t>
            </a:r>
            <a:r>
              <a:rPr lang="en-US" sz="1600" dirty="0">
                <a:solidFill>
                  <a:prstClr val="white"/>
                </a:solidFill>
                <a:latin typeface="Segoe UI"/>
                <a:cs typeface="Segoe UI Semibold" panose="020B0702040204020203" pitchFamily="34" charset="0"/>
              </a:rPr>
              <a:t>A</a:t>
            </a:r>
            <a:r>
              <a:rPr lang="en-US" sz="1600" dirty="0" smtClean="0">
                <a:solidFill>
                  <a:prstClr val="white"/>
                </a:solidFill>
                <a:latin typeface="Segoe UI"/>
                <a:cs typeface="Segoe UI Semibold" panose="020B0702040204020203" pitchFamily="34" charset="0"/>
              </a:rPr>
              <a:t>vailability</a:t>
            </a:r>
            <a:endParaRPr kumimoji="0" lang="en-US" sz="1600" b="0" i="0" u="none" strike="noStrike" kern="120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sp>
        <p:nvSpPr>
          <p:cNvPr id="19" name="Rectangle 18"/>
          <p:cNvSpPr/>
          <p:nvPr>
            <p:custDataLst>
              <p:tags r:id="rId5"/>
            </p:custDataLst>
          </p:nvPr>
        </p:nvSpPr>
        <p:spPr>
          <a:xfrm>
            <a:off x="304801" y="3237420"/>
            <a:ext cx="3512556" cy="987752"/>
          </a:xfrm>
          <a:prstGeom prst="rect">
            <a:avLst/>
          </a:prstGeom>
          <a:solidFill>
            <a:schemeClr val="tx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defRPr/>
            </a:pPr>
            <a:r>
              <a:rPr lang="en-US" sz="1600" dirty="0" smtClean="0">
                <a:solidFill>
                  <a:prstClr val="white"/>
                </a:solidFill>
                <a:cs typeface="Segoe UI Semibold" panose="020B0702040204020203" pitchFamily="34" charset="0"/>
              </a:rPr>
              <a:t>Accelerate Application Delivery</a:t>
            </a:r>
            <a:endParaRPr kumimoji="0" lang="en-US" sz="1600" b="0" i="0" u="none" strike="noStrike" kern="120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sp>
        <p:nvSpPr>
          <p:cNvPr id="20" name="Rectangle 19"/>
          <p:cNvSpPr/>
          <p:nvPr>
            <p:custDataLst>
              <p:tags r:id="rId6"/>
            </p:custDataLst>
          </p:nvPr>
        </p:nvSpPr>
        <p:spPr>
          <a:xfrm>
            <a:off x="304801" y="4290062"/>
            <a:ext cx="3512556" cy="991158"/>
          </a:xfrm>
          <a:prstGeom prst="rect">
            <a:avLst/>
          </a:prstGeom>
          <a:solidFill>
            <a:schemeClr val="tx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kumimoji="0" lang="en-US" sz="1600" b="0" i="0" u="none" strike="noStrike" kern="1200" cap="none" spc="0" normalizeH="0" baseline="0" noProof="0" dirty="0" smtClean="0">
                <a:ln>
                  <a:noFill/>
                </a:ln>
                <a:solidFill>
                  <a:prstClr val="white"/>
                </a:solidFill>
                <a:effectLst/>
                <a:uLnTx/>
                <a:uFillTx/>
                <a:latin typeface="Segoe UI"/>
                <a:ea typeface="+mn-ea"/>
                <a:cs typeface="Segoe UI Semibold" panose="020B0702040204020203" pitchFamily="34" charset="0"/>
              </a:rPr>
              <a:t>Layer 3 -7 Security Protection</a:t>
            </a:r>
            <a:endParaRPr kumimoji="0" lang="en-US" sz="1600" b="0" i="0" u="none" strike="noStrike" kern="120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grpSp>
        <p:nvGrpSpPr>
          <p:cNvPr id="5" name="Group 4"/>
          <p:cNvGrpSpPr/>
          <p:nvPr/>
        </p:nvGrpSpPr>
        <p:grpSpPr>
          <a:xfrm>
            <a:off x="3870147" y="4067476"/>
            <a:ext cx="380998" cy="380991"/>
            <a:chOff x="3886453" y="4067476"/>
            <a:chExt cx="380998" cy="380991"/>
          </a:xfrm>
        </p:grpSpPr>
        <p:sp>
          <p:nvSpPr>
            <p:cNvPr id="46" name="Oval 45"/>
            <p:cNvSpPr/>
            <p:nvPr/>
          </p:nvSpPr>
          <p:spPr>
            <a:xfrm flipH="1">
              <a:off x="3886453" y="4067476"/>
              <a:ext cx="380998" cy="380991"/>
            </a:xfrm>
            <a:prstGeom prst="ellipse">
              <a:avLst/>
            </a:prstGeom>
            <a:solidFill>
              <a:schemeClr val="bg1">
                <a:lumMod val="50000"/>
              </a:schemeClr>
            </a:solidFill>
            <a:ln w="12700">
              <a:noFill/>
            </a:ln>
            <a:effectLst/>
          </p:spPr>
          <p:txBody>
            <a:bodyPr vert="horz" wrap="square" lIns="0" tIns="45720" rIns="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white"/>
                </a:solidFill>
                <a:effectLst>
                  <a:outerShdw blurRad="38100" dist="25400" dir="2700000" algn="tl">
                    <a:srgbClr val="000000">
                      <a:alpha val="0"/>
                    </a:srgbClr>
                  </a:outerShdw>
                </a:effectLst>
                <a:uLnTx/>
                <a:uFillTx/>
                <a:latin typeface="Segoe UI Light"/>
                <a:ea typeface="+mn-ea"/>
                <a:cs typeface="+mn-cs"/>
              </a:endParaRPr>
            </a:p>
          </p:txBody>
        </p:sp>
        <p:sp>
          <p:nvSpPr>
            <p:cNvPr id="47" name="Freeform 46"/>
            <p:cNvSpPr/>
            <p:nvPr/>
          </p:nvSpPr>
          <p:spPr>
            <a:xfrm rot="16200000" flipH="1">
              <a:off x="3995986" y="4152364"/>
              <a:ext cx="161934" cy="211214"/>
            </a:xfrm>
            <a:custGeom>
              <a:avLst/>
              <a:gdLst>
                <a:gd name="connsiteX0" fmla="*/ 0 w 227226"/>
                <a:gd name="connsiteY0" fmla="*/ 97503 h 296377"/>
                <a:gd name="connsiteX1" fmla="*/ 0 w 227226"/>
                <a:gd name="connsiteY1" fmla="*/ 177339 h 296377"/>
                <a:gd name="connsiteX2" fmla="*/ 113613 w 227226"/>
                <a:gd name="connsiteY2" fmla="*/ 296377 h 296377"/>
                <a:gd name="connsiteX3" fmla="*/ 227226 w 227226"/>
                <a:gd name="connsiteY3" fmla="*/ 177339 h 296377"/>
                <a:gd name="connsiteX4" fmla="*/ 227226 w 227226"/>
                <a:gd name="connsiteY4" fmla="*/ 97503 h 296377"/>
                <a:gd name="connsiteX5" fmla="*/ 157531 w 227226"/>
                <a:gd name="connsiteY5" fmla="*/ 170525 h 296377"/>
                <a:gd name="connsiteX6" fmla="*/ 157531 w 227226"/>
                <a:gd name="connsiteY6" fmla="*/ 0 h 296377"/>
                <a:gd name="connsiteX7" fmla="*/ 69677 w 227226"/>
                <a:gd name="connsiteY7" fmla="*/ 0 h 296377"/>
                <a:gd name="connsiteX8" fmla="*/ 69677 w 227226"/>
                <a:gd name="connsiteY8" fmla="*/ 170507 h 29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26" h="296377">
                  <a:moveTo>
                    <a:pt x="0" y="97503"/>
                  </a:moveTo>
                  <a:lnTo>
                    <a:pt x="0" y="177339"/>
                  </a:lnTo>
                  <a:lnTo>
                    <a:pt x="113613" y="296377"/>
                  </a:lnTo>
                  <a:lnTo>
                    <a:pt x="227226" y="177339"/>
                  </a:lnTo>
                  <a:lnTo>
                    <a:pt x="227226" y="97503"/>
                  </a:lnTo>
                  <a:lnTo>
                    <a:pt x="157531" y="170525"/>
                  </a:lnTo>
                  <a:lnTo>
                    <a:pt x="157531" y="0"/>
                  </a:lnTo>
                  <a:lnTo>
                    <a:pt x="69677" y="0"/>
                  </a:lnTo>
                  <a:lnTo>
                    <a:pt x="69677" y="170507"/>
                  </a:lnTo>
                  <a:close/>
                </a:path>
              </a:pathLst>
            </a:custGeom>
            <a:solidFill>
              <a:schemeClr val="bg1"/>
            </a:solidFill>
            <a:ln>
              <a:noFill/>
            </a:ln>
          </p:spPr>
          <p:txBody>
            <a:bodyPr vert="horz" wrap="square" lIns="0" tIns="45720" rIns="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white"/>
                </a:solidFill>
                <a:effectLst>
                  <a:outerShdw blurRad="38100" dist="25400" dir="2700000" algn="tl">
                    <a:srgbClr val="000000">
                      <a:alpha val="0"/>
                    </a:srgbClr>
                  </a:outerShdw>
                </a:effectLst>
                <a:uLnTx/>
                <a:uFillTx/>
                <a:latin typeface="Segoe UI Light"/>
                <a:ea typeface="+mn-ea"/>
                <a:cs typeface="+mn-cs"/>
              </a:endParaRPr>
            </a:p>
          </p:txBody>
        </p:sp>
      </p:grpSp>
      <p:grpSp>
        <p:nvGrpSpPr>
          <p:cNvPr id="3" name="Group 2"/>
          <p:cNvGrpSpPr/>
          <p:nvPr/>
        </p:nvGrpSpPr>
        <p:grpSpPr>
          <a:xfrm>
            <a:off x="7957116" y="4067476"/>
            <a:ext cx="380998" cy="380991"/>
            <a:chOff x="7921375" y="4067476"/>
            <a:chExt cx="380998" cy="380991"/>
          </a:xfrm>
        </p:grpSpPr>
        <p:sp>
          <p:nvSpPr>
            <p:cNvPr id="48" name="Oval 47"/>
            <p:cNvSpPr/>
            <p:nvPr/>
          </p:nvSpPr>
          <p:spPr>
            <a:xfrm flipH="1">
              <a:off x="7921375" y="4067476"/>
              <a:ext cx="380998" cy="380991"/>
            </a:xfrm>
            <a:prstGeom prst="ellipse">
              <a:avLst/>
            </a:prstGeom>
            <a:solidFill>
              <a:schemeClr val="bg1">
                <a:lumMod val="50000"/>
              </a:schemeClr>
            </a:solidFill>
            <a:ln w="12700">
              <a:noFill/>
            </a:ln>
            <a:effectLst/>
          </p:spPr>
          <p:txBody>
            <a:bodyPr vert="horz" wrap="square" lIns="0" tIns="45720" rIns="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white"/>
                </a:solidFill>
                <a:effectLst>
                  <a:outerShdw blurRad="38100" dist="25400" dir="2700000" algn="tl">
                    <a:srgbClr val="000000">
                      <a:alpha val="0"/>
                    </a:srgbClr>
                  </a:outerShdw>
                </a:effectLst>
                <a:uLnTx/>
                <a:uFillTx/>
                <a:latin typeface="Segoe UI Light"/>
                <a:ea typeface="+mn-ea"/>
                <a:cs typeface="+mn-cs"/>
              </a:endParaRPr>
            </a:p>
          </p:txBody>
        </p:sp>
        <p:sp>
          <p:nvSpPr>
            <p:cNvPr id="49" name="Freeform 48"/>
            <p:cNvSpPr/>
            <p:nvPr/>
          </p:nvSpPr>
          <p:spPr>
            <a:xfrm rot="16200000" flipH="1">
              <a:off x="8030907" y="4152365"/>
              <a:ext cx="161934" cy="211214"/>
            </a:xfrm>
            <a:custGeom>
              <a:avLst/>
              <a:gdLst>
                <a:gd name="connsiteX0" fmla="*/ 0 w 227226"/>
                <a:gd name="connsiteY0" fmla="*/ 97503 h 296377"/>
                <a:gd name="connsiteX1" fmla="*/ 0 w 227226"/>
                <a:gd name="connsiteY1" fmla="*/ 177339 h 296377"/>
                <a:gd name="connsiteX2" fmla="*/ 113613 w 227226"/>
                <a:gd name="connsiteY2" fmla="*/ 296377 h 296377"/>
                <a:gd name="connsiteX3" fmla="*/ 227226 w 227226"/>
                <a:gd name="connsiteY3" fmla="*/ 177339 h 296377"/>
                <a:gd name="connsiteX4" fmla="*/ 227226 w 227226"/>
                <a:gd name="connsiteY4" fmla="*/ 97503 h 296377"/>
                <a:gd name="connsiteX5" fmla="*/ 157531 w 227226"/>
                <a:gd name="connsiteY5" fmla="*/ 170525 h 296377"/>
                <a:gd name="connsiteX6" fmla="*/ 157531 w 227226"/>
                <a:gd name="connsiteY6" fmla="*/ 0 h 296377"/>
                <a:gd name="connsiteX7" fmla="*/ 69677 w 227226"/>
                <a:gd name="connsiteY7" fmla="*/ 0 h 296377"/>
                <a:gd name="connsiteX8" fmla="*/ 69677 w 227226"/>
                <a:gd name="connsiteY8" fmla="*/ 170507 h 29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26" h="296377">
                  <a:moveTo>
                    <a:pt x="0" y="97503"/>
                  </a:moveTo>
                  <a:lnTo>
                    <a:pt x="0" y="177339"/>
                  </a:lnTo>
                  <a:lnTo>
                    <a:pt x="113613" y="296377"/>
                  </a:lnTo>
                  <a:lnTo>
                    <a:pt x="227226" y="177339"/>
                  </a:lnTo>
                  <a:lnTo>
                    <a:pt x="227226" y="97503"/>
                  </a:lnTo>
                  <a:lnTo>
                    <a:pt x="157531" y="170525"/>
                  </a:lnTo>
                  <a:lnTo>
                    <a:pt x="157531" y="0"/>
                  </a:lnTo>
                  <a:lnTo>
                    <a:pt x="69677" y="0"/>
                  </a:lnTo>
                  <a:lnTo>
                    <a:pt x="69677" y="170507"/>
                  </a:lnTo>
                  <a:close/>
                </a:path>
              </a:pathLst>
            </a:custGeom>
            <a:solidFill>
              <a:schemeClr val="bg1"/>
            </a:solidFill>
            <a:ln>
              <a:noFill/>
            </a:ln>
          </p:spPr>
          <p:txBody>
            <a:bodyPr vert="horz" wrap="square" lIns="0" tIns="45720" rIns="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white"/>
                </a:solidFill>
                <a:effectLst>
                  <a:outerShdw blurRad="38100" dist="25400" dir="2700000" algn="tl">
                    <a:srgbClr val="000000">
                      <a:alpha val="0"/>
                    </a:srgbClr>
                  </a:outerShdw>
                </a:effectLst>
                <a:uLnTx/>
                <a:uFillTx/>
                <a:latin typeface="Segoe UI Light"/>
                <a:ea typeface="+mn-ea"/>
                <a:cs typeface="+mn-cs"/>
              </a:endParaRPr>
            </a:p>
          </p:txBody>
        </p:sp>
      </p:grpSp>
      <p:sp>
        <p:nvSpPr>
          <p:cNvPr id="38" name="Rectangle 37"/>
          <p:cNvSpPr/>
          <p:nvPr>
            <p:custDataLst>
              <p:tags r:id="rId7"/>
            </p:custDataLst>
          </p:nvPr>
        </p:nvSpPr>
        <p:spPr>
          <a:xfrm>
            <a:off x="8340104" y="4475861"/>
            <a:ext cx="3549592" cy="777240"/>
          </a:xfrm>
          <a:prstGeom prst="rect">
            <a:avLst/>
          </a:prstGeom>
          <a:solidFill>
            <a:schemeClr val="accent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lang="en-US" sz="1600" dirty="0" smtClean="0">
                <a:solidFill>
                  <a:srgbClr val="000000"/>
                </a:solidFill>
                <a:latin typeface="Segoe UI"/>
                <a:cs typeface="Segoe UI Semibold" panose="020B0702040204020203" pitchFamily="34" charset="0"/>
              </a:rPr>
              <a:t>Robust Application </a:t>
            </a:r>
            <a:r>
              <a:rPr lang="en-US" sz="1600" b="1" i="1" dirty="0" smtClean="0">
                <a:solidFill>
                  <a:srgbClr val="000000"/>
                </a:solidFill>
                <a:latin typeface="Segoe UI"/>
                <a:cs typeface="Segoe UI Semibold" panose="020B0702040204020203" pitchFamily="34" charset="0"/>
              </a:rPr>
              <a:t>Security</a:t>
            </a:r>
            <a:endParaRPr kumimoji="0" lang="en-US" sz="1600" b="1" i="1" u="none" strike="noStrike" kern="1200" cap="none" spc="0" normalizeH="0" baseline="0" noProof="0" dirty="0">
              <a:ln>
                <a:noFill/>
              </a:ln>
              <a:solidFill>
                <a:srgbClr val="000000"/>
              </a:solidFill>
              <a:effectLst/>
              <a:uLnTx/>
              <a:uFillTx/>
              <a:latin typeface="Segoe UI"/>
              <a:cs typeface="Segoe UI Semibold" panose="020B0702040204020203" pitchFamily="34" charset="0"/>
            </a:endParaRPr>
          </a:p>
        </p:txBody>
      </p:sp>
      <p:sp>
        <p:nvSpPr>
          <p:cNvPr id="41" name="Rectangle 40"/>
          <p:cNvSpPr/>
          <p:nvPr>
            <p:custDataLst>
              <p:tags r:id="rId8"/>
            </p:custDataLst>
          </p:nvPr>
        </p:nvSpPr>
        <p:spPr>
          <a:xfrm>
            <a:off x="8340104" y="5636486"/>
            <a:ext cx="3549592" cy="777240"/>
          </a:xfrm>
          <a:prstGeom prst="rect">
            <a:avLst/>
          </a:prstGeom>
          <a:solidFill>
            <a:schemeClr val="accent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kumimoji="0" lang="en-US" sz="1600" b="1" i="1" u="none" strike="noStrike" kern="1200" cap="none" spc="0" normalizeH="0" baseline="0" noProof="0" dirty="0" smtClean="0">
                <a:ln>
                  <a:noFill/>
                </a:ln>
                <a:solidFill>
                  <a:srgbClr val="000000"/>
                </a:solidFill>
                <a:effectLst/>
                <a:uLnTx/>
                <a:uFillTx/>
                <a:latin typeface="Segoe UI"/>
                <a:ea typeface="+mn-ea"/>
                <a:cs typeface="Segoe UI Semibold" panose="020B0702040204020203" pitchFamily="34" charset="0"/>
              </a:rPr>
              <a:t>Cost Effective</a:t>
            </a:r>
            <a:r>
              <a:rPr kumimoji="0" lang="en-US" sz="1600" b="0" i="0" u="none" strike="noStrike" kern="1200" cap="none" spc="0" normalizeH="0" baseline="0" noProof="0" dirty="0" smtClean="0">
                <a:ln>
                  <a:noFill/>
                </a:ln>
                <a:solidFill>
                  <a:srgbClr val="000000"/>
                </a:solidFill>
                <a:effectLst/>
                <a:uLnTx/>
                <a:uFillTx/>
                <a:latin typeface="Segoe UI"/>
                <a:ea typeface="+mn-ea"/>
                <a:cs typeface="Segoe UI Semibold" panose="020B0702040204020203" pitchFamily="34" charset="0"/>
              </a:rPr>
              <a:t> Application Delivery</a:t>
            </a:r>
            <a:endParaRPr kumimoji="0" lang="en-US" sz="16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endParaRPr>
          </a:p>
        </p:txBody>
      </p:sp>
      <p:sp>
        <p:nvSpPr>
          <p:cNvPr id="42" name="Rectangle 41"/>
          <p:cNvSpPr/>
          <p:nvPr>
            <p:custDataLst>
              <p:tags r:id="rId9"/>
            </p:custDataLst>
          </p:nvPr>
        </p:nvSpPr>
        <p:spPr>
          <a:xfrm>
            <a:off x="8340104" y="2154609"/>
            <a:ext cx="3549592" cy="777240"/>
          </a:xfrm>
          <a:prstGeom prst="rect">
            <a:avLst/>
          </a:prstGeom>
          <a:solidFill>
            <a:schemeClr val="accent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defRPr/>
            </a:pPr>
            <a:r>
              <a:rPr lang="en-US" sz="1600" dirty="0" smtClean="0">
                <a:solidFill>
                  <a:srgbClr val="000000"/>
                </a:solidFill>
                <a:cs typeface="Segoe UI Semibold" panose="020B0702040204020203" pitchFamily="34" charset="0"/>
              </a:rPr>
              <a:t>Unmatched </a:t>
            </a:r>
            <a:r>
              <a:rPr lang="en-US" sz="1600" b="1" i="1" dirty="0" smtClean="0">
                <a:solidFill>
                  <a:srgbClr val="000000"/>
                </a:solidFill>
                <a:cs typeface="Segoe UI Semibold" panose="020B0702040204020203" pitchFamily="34" charset="0"/>
              </a:rPr>
              <a:t>Scalability</a:t>
            </a:r>
            <a:endParaRPr kumimoji="0" lang="en-US" sz="1600" b="1" i="1" u="none" strike="noStrike" kern="1200" cap="none" spc="0" normalizeH="0" baseline="0" noProof="0" dirty="0">
              <a:ln>
                <a:noFill/>
              </a:ln>
              <a:solidFill>
                <a:srgbClr val="000000"/>
              </a:solidFill>
              <a:effectLst/>
              <a:uLnTx/>
              <a:uFillTx/>
              <a:latin typeface="Segoe UI"/>
              <a:cs typeface="Segoe UI Semibold" panose="020B0702040204020203" pitchFamily="34" charset="0"/>
            </a:endParaRPr>
          </a:p>
        </p:txBody>
      </p:sp>
      <p:sp>
        <p:nvSpPr>
          <p:cNvPr id="45" name="Rectangle 44"/>
          <p:cNvSpPr/>
          <p:nvPr>
            <p:custDataLst>
              <p:tags r:id="rId10"/>
            </p:custDataLst>
          </p:nvPr>
        </p:nvSpPr>
        <p:spPr>
          <a:xfrm>
            <a:off x="8340104" y="3315235"/>
            <a:ext cx="3549592" cy="777240"/>
          </a:xfrm>
          <a:prstGeom prst="rect">
            <a:avLst/>
          </a:prstGeom>
          <a:solidFill>
            <a:schemeClr val="accent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kumimoji="0" lang="en-US" sz="1600" b="0" i="0" u="none" strike="noStrike" kern="1200" cap="none" spc="0" normalizeH="0" baseline="0" noProof="0" dirty="0" smtClean="0">
                <a:ln>
                  <a:noFill/>
                </a:ln>
                <a:solidFill>
                  <a:srgbClr val="000000"/>
                </a:solidFill>
                <a:effectLst/>
                <a:uLnTx/>
                <a:uFillTx/>
                <a:latin typeface="Segoe UI"/>
                <a:ea typeface="+mn-ea"/>
                <a:cs typeface="Segoe UI Semibold" panose="020B0702040204020203" pitchFamily="34" charset="0"/>
              </a:rPr>
              <a:t>Optimized Application </a:t>
            </a:r>
            <a:r>
              <a:rPr kumimoji="0" lang="en-US" sz="1600" b="1" i="1" u="none" strike="noStrike" kern="1200" cap="none" spc="0" normalizeH="0" baseline="0" noProof="0" dirty="0" smtClean="0">
                <a:ln>
                  <a:noFill/>
                </a:ln>
                <a:solidFill>
                  <a:srgbClr val="000000"/>
                </a:solidFill>
                <a:effectLst/>
                <a:uLnTx/>
                <a:uFillTx/>
                <a:latin typeface="Segoe UI"/>
                <a:ea typeface="+mn-ea"/>
                <a:cs typeface="Segoe UI Semibold" panose="020B0702040204020203" pitchFamily="34" charset="0"/>
              </a:rPr>
              <a:t>Availability</a:t>
            </a:r>
            <a:endParaRPr kumimoji="0" lang="en-US" sz="1600" b="1" i="1"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endParaRPr>
          </a:p>
        </p:txBody>
      </p:sp>
      <p:sp>
        <p:nvSpPr>
          <p:cNvPr id="29" name="Rectangle 28">
            <a:extLst>
              <a:ext uri="{FF2B5EF4-FFF2-40B4-BE49-F238E27FC236}">
                <a16:creationId xmlns="" xmlns:a16="http://schemas.microsoft.com/office/drawing/2014/main" id="{A7C86D4A-4DCB-4C50-8C80-5387709E3ABA}"/>
              </a:ext>
            </a:extLst>
          </p:cNvPr>
          <p:cNvSpPr/>
          <p:nvPr>
            <p:custDataLst>
              <p:tags r:id="rId11"/>
            </p:custDataLst>
          </p:nvPr>
        </p:nvSpPr>
        <p:spPr>
          <a:xfrm>
            <a:off x="304801" y="5373579"/>
            <a:ext cx="3512556" cy="987752"/>
          </a:xfrm>
          <a:prstGeom prst="rect">
            <a:avLst/>
          </a:prstGeom>
          <a:solidFill>
            <a:schemeClr val="tx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1088105" rtl="0" eaLnBrk="1" fontAlgn="base" latinLnBrk="0" hangingPunct="1">
              <a:lnSpc>
                <a:spcPct val="100000"/>
              </a:lnSpc>
              <a:spcBef>
                <a:spcPts val="0"/>
              </a:spcBef>
              <a:spcAft>
                <a:spcPts val="0"/>
              </a:spcAft>
              <a:buClr>
                <a:srgbClr val="FFFF99"/>
              </a:buClr>
              <a:buSzPct val="90000"/>
              <a:buFontTx/>
              <a:buNone/>
              <a:tabLst/>
              <a:defRPr/>
            </a:pPr>
            <a:r>
              <a:rPr kumimoji="0" lang="en-US" sz="1600" b="0" i="0" u="none" strike="noStrike" kern="1200" cap="none" spc="0" normalizeH="0" baseline="0" noProof="0" dirty="0" smtClean="0">
                <a:ln>
                  <a:noFill/>
                </a:ln>
                <a:solidFill>
                  <a:prstClr val="white"/>
                </a:solidFill>
                <a:effectLst/>
                <a:uLnTx/>
                <a:uFillTx/>
                <a:latin typeface="Segoe UI"/>
                <a:ea typeface="+mn-ea"/>
                <a:cs typeface="Segoe UI Semibold" panose="020B0702040204020203" pitchFamily="34" charset="0"/>
              </a:rPr>
              <a:t>High Quality User Experience</a:t>
            </a:r>
            <a:endParaRPr kumimoji="0" lang="en-US" sz="1600" b="0" i="0" u="none" strike="noStrike" kern="120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sp>
        <p:nvSpPr>
          <p:cNvPr id="37" name="Rectangle 36"/>
          <p:cNvSpPr/>
          <p:nvPr>
            <p:custDataLst>
              <p:tags r:id="rId12"/>
            </p:custDataLst>
          </p:nvPr>
        </p:nvSpPr>
        <p:spPr>
          <a:xfrm>
            <a:off x="4397068" y="2236127"/>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All-in-One Application Delivery</a:t>
            </a:r>
            <a:endParaRPr lang="en-US" sz="1600" dirty="0">
              <a:solidFill>
                <a:prstClr val="white"/>
              </a:solidFill>
              <a:cs typeface="Segoe UI Semibold" panose="020B0702040204020203" pitchFamily="34" charset="0"/>
            </a:endParaRPr>
          </a:p>
        </p:txBody>
      </p:sp>
      <p:sp>
        <p:nvSpPr>
          <p:cNvPr id="30" name="Rectangle 36"/>
          <p:cNvSpPr/>
          <p:nvPr>
            <p:custDataLst>
              <p:tags r:id="rId13"/>
            </p:custDataLst>
          </p:nvPr>
        </p:nvSpPr>
        <p:spPr>
          <a:xfrm>
            <a:off x="4397068" y="2770726"/>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Simplicity</a:t>
            </a:r>
            <a:endParaRPr lang="en-US" sz="1600" dirty="0">
              <a:solidFill>
                <a:prstClr val="white"/>
              </a:solidFill>
              <a:cs typeface="Segoe UI Semibold" panose="020B0702040204020203" pitchFamily="34" charset="0"/>
            </a:endParaRPr>
          </a:p>
        </p:txBody>
      </p:sp>
      <p:sp>
        <p:nvSpPr>
          <p:cNvPr id="31" name="Rectangle 36"/>
          <p:cNvSpPr/>
          <p:nvPr>
            <p:custDataLst>
              <p:tags r:id="rId14"/>
            </p:custDataLst>
          </p:nvPr>
        </p:nvSpPr>
        <p:spPr>
          <a:xfrm>
            <a:off x="4397068" y="3305325"/>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Application Visibility</a:t>
            </a:r>
            <a:endParaRPr lang="en-US" sz="1600" dirty="0">
              <a:solidFill>
                <a:prstClr val="white"/>
              </a:solidFill>
              <a:cs typeface="Segoe UI Semibold" panose="020B0702040204020203" pitchFamily="34" charset="0"/>
            </a:endParaRPr>
          </a:p>
        </p:txBody>
      </p:sp>
      <p:sp>
        <p:nvSpPr>
          <p:cNvPr id="32" name="Rectangle 36"/>
          <p:cNvSpPr/>
          <p:nvPr>
            <p:custDataLst>
              <p:tags r:id="rId15"/>
            </p:custDataLst>
          </p:nvPr>
        </p:nvSpPr>
        <p:spPr>
          <a:xfrm>
            <a:off x="4397068" y="3839924"/>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64 Virtual Instances on one unit</a:t>
            </a:r>
            <a:endParaRPr lang="en-US" sz="1600" dirty="0">
              <a:solidFill>
                <a:prstClr val="white"/>
              </a:solidFill>
              <a:cs typeface="Segoe UI Semibold" panose="020B0702040204020203" pitchFamily="34" charset="0"/>
            </a:endParaRPr>
          </a:p>
        </p:txBody>
      </p:sp>
      <p:sp>
        <p:nvSpPr>
          <p:cNvPr id="33" name="Rectangle 36"/>
          <p:cNvSpPr/>
          <p:nvPr>
            <p:custDataLst>
              <p:tags r:id="rId16"/>
            </p:custDataLst>
          </p:nvPr>
        </p:nvSpPr>
        <p:spPr>
          <a:xfrm>
            <a:off x="4397068" y="4374523"/>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Dual IPv4 and IPv6 Stack</a:t>
            </a:r>
            <a:endParaRPr lang="en-US" sz="1600" dirty="0">
              <a:solidFill>
                <a:prstClr val="white"/>
              </a:solidFill>
              <a:cs typeface="Segoe UI Semibold" panose="020B0702040204020203" pitchFamily="34" charset="0"/>
            </a:endParaRPr>
          </a:p>
        </p:txBody>
      </p:sp>
      <p:sp>
        <p:nvSpPr>
          <p:cNvPr id="34" name="Rectangle 36"/>
          <p:cNvSpPr/>
          <p:nvPr>
            <p:custDataLst>
              <p:tags r:id="rId17"/>
            </p:custDataLst>
          </p:nvPr>
        </p:nvSpPr>
        <p:spPr>
          <a:xfrm>
            <a:off x="4397068" y="4909122"/>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Single Sign On</a:t>
            </a:r>
            <a:endParaRPr lang="en-US" sz="1600" dirty="0">
              <a:solidFill>
                <a:prstClr val="white"/>
              </a:solidFill>
              <a:cs typeface="Segoe UI Semibold" panose="020B0702040204020203" pitchFamily="34" charset="0"/>
            </a:endParaRPr>
          </a:p>
        </p:txBody>
      </p:sp>
      <p:sp>
        <p:nvSpPr>
          <p:cNvPr id="35" name="Rectangle 36"/>
          <p:cNvSpPr/>
          <p:nvPr>
            <p:custDataLst>
              <p:tags r:id="rId18"/>
            </p:custDataLst>
          </p:nvPr>
        </p:nvSpPr>
        <p:spPr>
          <a:xfrm>
            <a:off x="4397068" y="5443721"/>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Full APIs</a:t>
            </a:r>
            <a:endParaRPr lang="en-US" sz="1600" dirty="0">
              <a:solidFill>
                <a:prstClr val="white"/>
              </a:solidFill>
              <a:cs typeface="Segoe UI Semibold" panose="020B0702040204020203" pitchFamily="34" charset="0"/>
            </a:endParaRPr>
          </a:p>
        </p:txBody>
      </p:sp>
      <p:sp>
        <p:nvSpPr>
          <p:cNvPr id="36" name="Rectangle 36"/>
          <p:cNvSpPr/>
          <p:nvPr>
            <p:custDataLst>
              <p:tags r:id="rId19"/>
            </p:custDataLst>
          </p:nvPr>
        </p:nvSpPr>
        <p:spPr>
          <a:xfrm>
            <a:off x="4397068" y="5978323"/>
            <a:ext cx="3549592" cy="388620"/>
          </a:xfrm>
          <a:prstGeom prst="rect">
            <a:avLst/>
          </a:prstGeom>
          <a:solidFill>
            <a:schemeClr val="accent1"/>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defTabSz="1088105" fontAlgn="base">
              <a:buClr>
                <a:srgbClr val="FFFF99"/>
              </a:buClr>
              <a:buSzPct val="90000"/>
            </a:pPr>
            <a:r>
              <a:rPr lang="en-US" sz="1600" dirty="0" smtClean="0">
                <a:solidFill>
                  <a:prstClr val="white"/>
                </a:solidFill>
                <a:cs typeface="Segoe UI Semibold" panose="020B0702040204020203" pitchFamily="34" charset="0"/>
              </a:rPr>
              <a:t>High Performance Platform</a:t>
            </a:r>
            <a:endParaRPr lang="en-US" sz="1600" dirty="0">
              <a:solidFill>
                <a:prstClr val="white"/>
              </a:solidFill>
              <a:cs typeface="Segoe UI Semibold" panose="020B0702040204020203" pitchFamily="34" charset="0"/>
            </a:endParaRPr>
          </a:p>
        </p:txBody>
      </p:sp>
    </p:spTree>
    <p:extLst>
      <p:ext uri="{BB962C8B-B14F-4D97-AF65-F5344CB8AC3E}">
        <p14:creationId xmlns:p14="http://schemas.microsoft.com/office/powerpoint/2010/main" val="131202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DNS </a:t>
            </a:r>
            <a:r>
              <a:rPr lang="en-US" altLang="zh-CN" dirty="0" smtClean="0"/>
              <a:t>Integration</a:t>
            </a:r>
            <a:endParaRPr lang="en-IN" dirty="0"/>
          </a:p>
        </p:txBody>
      </p:sp>
      <p:sp>
        <p:nvSpPr>
          <p:cNvPr id="19" name="Rectangle 18"/>
          <p:cNvSpPr/>
          <p:nvPr>
            <p:custDataLst>
              <p:tags r:id="rId1"/>
            </p:custDataLst>
          </p:nvPr>
        </p:nvSpPr>
        <p:spPr bwMode="auto">
          <a:xfrm>
            <a:off x="303212" y="930165"/>
            <a:ext cx="11516255" cy="5436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can act as authoritative name server for an entire zone or subdomain, by adding one NS record pointing to XPoint AppScaler IP address, it is all set. The A (IPv4) and AAAA (IPv6) are supported</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182880" lvl="1" defTabSz="1624019">
              <a:spcBef>
                <a:spcPts val="600"/>
              </a:spcBef>
              <a:buClr>
                <a:srgbClr val="595959">
                  <a:lumMod val="75000"/>
                </a:srgbClr>
              </a:buCl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The process of domain name resolution provided by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is as below</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r>
              <a:rPr lang="en-US" altLang="zh-CN" sz="2000" kern="0" dirty="0" smtClean="0">
                <a:latin typeface="Segoe UI Semibold" panose="020B0702040204020203" pitchFamily="34" charset="0"/>
                <a:ea typeface="Segoe UI" pitchFamily="34" charset="0"/>
                <a:cs typeface="Segoe UI" pitchFamily="34" charset="0"/>
              </a:rPr>
              <a:t>The </a:t>
            </a:r>
            <a:r>
              <a:rPr lang="en-US" altLang="zh-CN" sz="2000" kern="0" dirty="0">
                <a:latin typeface="Segoe UI Semibold" panose="020B0702040204020203" pitchFamily="34" charset="0"/>
                <a:ea typeface="Segoe UI" pitchFamily="34" charset="0"/>
                <a:cs typeface="Segoe UI" pitchFamily="34" charset="0"/>
              </a:rPr>
              <a:t>client sends DNS query to local DNS to resolve the domain </a:t>
            </a:r>
            <a:r>
              <a:rPr lang="en-US" altLang="zh-CN" sz="2000" kern="0" dirty="0" smtClean="0">
                <a:latin typeface="Segoe UI Semibold" panose="020B0702040204020203" pitchFamily="34" charset="0"/>
                <a:ea typeface="Segoe UI" pitchFamily="34" charset="0"/>
                <a:cs typeface="Segoe UI" pitchFamily="34" charset="0"/>
                <a:hlinkClick r:id="rId4"/>
              </a:rPr>
              <a:t>www.test.com</a:t>
            </a:r>
            <a:endParaRPr lang="en-US" altLang="zh-CN" sz="2000" kern="0" dirty="0" smtClean="0">
              <a:latin typeface="Segoe UI Semibold" panose="020B0702040204020203" pitchFamily="34" charset="0"/>
              <a:ea typeface="Segoe UI" pitchFamily="34" charset="0"/>
              <a:cs typeface="Segoe UI"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000" kern="0" dirty="0">
                <a:latin typeface="Segoe UI Semibold" panose="020B0702040204020203" pitchFamily="34" charset="0"/>
                <a:ea typeface="Segoe UI" pitchFamily="34" charset="0"/>
                <a:cs typeface="Segoe UI" pitchFamily="34" charset="0"/>
              </a:rPr>
              <a:t>The local DNS finds </a:t>
            </a:r>
            <a:r>
              <a:rPr lang="en-US" altLang="zh-CN" sz="2000" kern="0">
                <a:latin typeface="Segoe UI Semibold" panose="020B0702040204020203" pitchFamily="34" charset="0"/>
                <a:ea typeface="Segoe UI" pitchFamily="34" charset="0"/>
                <a:cs typeface="Segoe UI" pitchFamily="34" charset="0"/>
              </a:rPr>
              <a:t>that </a:t>
            </a:r>
            <a:r>
              <a:rPr lang="en-US" altLang="zh-CN" sz="2000" kern="0" smtClean="0">
                <a:latin typeface="Segoe UI Semibold" panose="020B0702040204020203" pitchFamily="34" charset="0"/>
                <a:ea typeface="Segoe UI" pitchFamily="34" charset="0"/>
                <a:cs typeface="Segoe UI" pitchFamily="34" charset="0"/>
              </a:rPr>
              <a:t>AppScaler </a:t>
            </a:r>
            <a:r>
              <a:rPr lang="en-US" altLang="zh-CN" sz="2000" kern="0" dirty="0">
                <a:latin typeface="Segoe UI Semibold" panose="020B0702040204020203" pitchFamily="34" charset="0"/>
                <a:ea typeface="Segoe UI" pitchFamily="34" charset="0"/>
                <a:cs typeface="Segoe UI" pitchFamily="34" charset="0"/>
              </a:rPr>
              <a:t>is the authoritative DNS for domain </a:t>
            </a:r>
            <a:r>
              <a:rPr lang="en-US" altLang="zh-CN" sz="2000" kern="0" dirty="0" smtClean="0">
                <a:latin typeface="Segoe UI Semibold" panose="020B0702040204020203" pitchFamily="34" charset="0"/>
                <a:ea typeface="Segoe UI" pitchFamily="34" charset="0"/>
                <a:cs typeface="Segoe UI" pitchFamily="34" charset="0"/>
                <a:hlinkClick r:id="rId4"/>
              </a:rPr>
              <a:t>www.test.com</a:t>
            </a:r>
            <a:endParaRPr lang="en-US" altLang="zh-CN" sz="2000" kern="0" dirty="0" smtClean="0">
              <a:latin typeface="Segoe UI Semibold" panose="020B0702040204020203" pitchFamily="34" charset="0"/>
              <a:ea typeface="Segoe UI" pitchFamily="34" charset="0"/>
              <a:cs typeface="Segoe UI"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000" kern="0" dirty="0">
                <a:latin typeface="Segoe UI Semibold" panose="020B0702040204020203" pitchFamily="34" charset="0"/>
                <a:ea typeface="Segoe UI" pitchFamily="34" charset="0"/>
                <a:cs typeface="Segoe UI" pitchFamily="34" charset="0"/>
              </a:rPr>
              <a:t>Local DNS forwards the DNS query to </a:t>
            </a:r>
            <a:r>
              <a:rPr lang="en-US" altLang="zh-CN" sz="2000" kern="0" dirty="0" smtClean="0">
                <a:latin typeface="Segoe UI Semibold" panose="020B0702040204020203" pitchFamily="34" charset="0"/>
                <a:ea typeface="Segoe UI" pitchFamily="34" charset="0"/>
                <a:cs typeface="Segoe UI" pitchFamily="34" charset="0"/>
              </a:rPr>
              <a:t>AppScaler</a:t>
            </a:r>
          </a:p>
          <a:p>
            <a:pPr marL="525780" lvl="1" indent="-342900" defTabSz="1624019">
              <a:spcBef>
                <a:spcPts val="600"/>
              </a:spcBef>
              <a:buClr>
                <a:srgbClr val="595959">
                  <a:lumMod val="75000"/>
                </a:srgbClr>
              </a:buClr>
              <a:buFont typeface="Arial" pitchFamily="34" charset="0"/>
              <a:buChar char="•"/>
              <a:defRPr/>
            </a:pPr>
            <a:r>
              <a:rPr lang="en-US" altLang="zh-CN" sz="2000" kern="0" dirty="0" smtClean="0">
                <a:latin typeface="Segoe UI Semibold" panose="020B0702040204020203" pitchFamily="34" charset="0"/>
                <a:ea typeface="Segoe UI" pitchFamily="34" charset="0"/>
                <a:cs typeface="Segoe UI" pitchFamily="34" charset="0"/>
              </a:rPr>
              <a:t>AppScaler </a:t>
            </a:r>
            <a:r>
              <a:rPr lang="en-US" altLang="zh-CN" sz="2000" kern="0" dirty="0">
                <a:latin typeface="Segoe UI Semibold" panose="020B0702040204020203" pitchFamily="34" charset="0"/>
                <a:ea typeface="Segoe UI" pitchFamily="34" charset="0"/>
                <a:cs typeface="Segoe UI" pitchFamily="34" charset="0"/>
              </a:rPr>
              <a:t>will determine which virtual service IP address is to returned based on its health and </a:t>
            </a:r>
            <a:r>
              <a:rPr lang="en-US" altLang="zh-CN" sz="2000" kern="0" dirty="0" smtClean="0">
                <a:latin typeface="Segoe UI Semibold" panose="020B0702040204020203" pitchFamily="34" charset="0"/>
                <a:ea typeface="Segoe UI" pitchFamily="34" charset="0"/>
                <a:cs typeface="Segoe UI" pitchFamily="34" charset="0"/>
              </a:rPr>
              <a:t>algorithm</a:t>
            </a:r>
          </a:p>
          <a:p>
            <a:pPr marL="525780" lvl="1" indent="-342900" defTabSz="1624019">
              <a:spcBef>
                <a:spcPts val="600"/>
              </a:spcBef>
              <a:buClr>
                <a:srgbClr val="595959">
                  <a:lumMod val="75000"/>
                </a:srgbClr>
              </a:buClr>
              <a:buFont typeface="Arial" pitchFamily="34" charset="0"/>
              <a:buChar char="•"/>
              <a:defRPr/>
            </a:pPr>
            <a:r>
              <a:rPr lang="en-US" altLang="zh-CN" sz="2000" kern="0" dirty="0">
                <a:latin typeface="Segoe UI Semibold" panose="020B0702040204020203" pitchFamily="34" charset="0"/>
                <a:ea typeface="Segoe UI" pitchFamily="34" charset="0"/>
                <a:cs typeface="Segoe UI" pitchFamily="34" charset="0"/>
              </a:rPr>
              <a:t>AppScaler return the suitable virtual service IP address to local DNS </a:t>
            </a:r>
            <a:r>
              <a:rPr lang="en-US" altLang="zh-CN" sz="2000" kern="0" dirty="0" smtClean="0">
                <a:latin typeface="Segoe UI Semibold" panose="020B0702040204020203" pitchFamily="34" charset="0"/>
                <a:ea typeface="Segoe UI" pitchFamily="34" charset="0"/>
                <a:cs typeface="Segoe UI" pitchFamily="34" charset="0"/>
              </a:rPr>
              <a:t>server</a:t>
            </a:r>
          </a:p>
          <a:p>
            <a:pPr marL="525780" lvl="1" indent="-342900" defTabSz="1624019">
              <a:spcBef>
                <a:spcPts val="600"/>
              </a:spcBef>
              <a:buClr>
                <a:srgbClr val="595959">
                  <a:lumMod val="75000"/>
                </a:srgbClr>
              </a:buClr>
              <a:buFont typeface="Arial" pitchFamily="34" charset="0"/>
              <a:buChar char="•"/>
              <a:defRPr/>
            </a:pPr>
            <a:r>
              <a:rPr lang="en-US" altLang="zh-CN" sz="2000" kern="0" dirty="0">
                <a:latin typeface="Segoe UI Semibold" panose="020B0702040204020203" pitchFamily="34" charset="0"/>
                <a:ea typeface="Segoe UI" pitchFamily="34" charset="0"/>
                <a:cs typeface="Segoe UI" pitchFamily="34" charset="0"/>
              </a:rPr>
              <a:t>The local DNS returns the virtual service IP address to the client</a:t>
            </a:r>
            <a:endParaRPr kumimoji="0" lang="en-US" altLang="zh-CN" sz="2000" b="0" u="none" strike="noStrike" kern="0" cap="none" spc="0" normalizeH="0" baseline="0" noProof="0" dirty="0">
              <a:ln>
                <a:noFill/>
              </a:ln>
              <a:effectLst/>
              <a:uLnTx/>
              <a:uFillTx/>
              <a:latin typeface="Segoe UI Semibold" panose="020B0702040204020203" pitchFamily="34" charset="0"/>
              <a:ea typeface="Segoe UI" pitchFamily="34" charset="0"/>
              <a:cs typeface="Segoe UI" pitchFamily="34" charset="0"/>
            </a:endParaRPr>
          </a:p>
          <a:p>
            <a:pPr marL="182880" lvl="1" defTabSz="1624019">
              <a:spcBef>
                <a:spcPts val="600"/>
              </a:spcBef>
              <a:buClr>
                <a:srgbClr val="595959">
                  <a:lumMod val="75000"/>
                </a:srgbClr>
              </a:buClr>
              <a:defRPr/>
            </a:pPr>
            <a:endParaRPr kumimoji="0" lang="en-US" altLang="zh-CN" sz="1800" b="0" i="1"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11448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a:t>
            </a:r>
            <a:r>
              <a:rPr lang="en-US" altLang="zh-CN" dirty="0" smtClean="0"/>
              <a:t>Deployment Options</a:t>
            </a:r>
            <a:endParaRPr lang="en-IN" dirty="0"/>
          </a:p>
        </p:txBody>
      </p:sp>
      <p:sp>
        <p:nvSpPr>
          <p:cNvPr id="19" name="Rectangle 18"/>
          <p:cNvSpPr/>
          <p:nvPr>
            <p:custDataLst>
              <p:tags r:id="rId1"/>
            </p:custDataLst>
          </p:nvPr>
        </p:nvSpPr>
        <p:spPr bwMode="auto">
          <a:xfrm>
            <a:off x="303212" y="930166"/>
            <a:ext cx="11516255" cy="22702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Outside the datacenters as authoritative name server in one single unit or HA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pairs.</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Deployed in each datacenter, either one single unit in each datacenter or HA pairs, all the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configuration is synchronized in real time and all the datacenter performance metrics are exchanged in real time</a:t>
            </a:r>
            <a:endParaRPr kumimoji="0" lang="en-US" altLang="zh-CN" sz="2000" b="0" u="none" strike="noStrike" kern="0" cap="none" spc="0" normalizeH="0" baseline="0" noProof="0" dirty="0">
              <a:ln>
                <a:noFill/>
              </a:ln>
              <a:effectLst/>
              <a:uLnTx/>
              <a:uFillTx/>
              <a:latin typeface="Segoe UI Semibold" panose="020B0702040204020203" pitchFamily="34" charset="0"/>
              <a:ea typeface="Segoe UI" pitchFamily="34" charset="0"/>
              <a:cs typeface="Segoe UI" pitchFamily="34" charset="0"/>
            </a:endParaRPr>
          </a:p>
          <a:p>
            <a:pPr marL="182880" lvl="1" defTabSz="1624019">
              <a:spcBef>
                <a:spcPts val="600"/>
              </a:spcBef>
              <a:buClr>
                <a:srgbClr val="595959">
                  <a:lumMod val="75000"/>
                </a:srgbClr>
              </a:buClr>
              <a:defRPr/>
            </a:pPr>
            <a:endParaRPr kumimoji="0" lang="en-US" altLang="zh-CN" sz="1800" b="0" i="1"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1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3268130"/>
            <a:ext cx="6667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191" y="5321301"/>
            <a:ext cx="6657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a:t>
            </a:r>
            <a:r>
              <a:rPr lang="en-US" altLang="zh-CN" dirty="0" smtClean="0"/>
              <a:t>Load Balancing Methods</a:t>
            </a:r>
            <a:endParaRPr lang="en-IN" dirty="0"/>
          </a:p>
        </p:txBody>
      </p:sp>
      <p:sp>
        <p:nvSpPr>
          <p:cNvPr id="19" name="Rectangle 18"/>
          <p:cNvSpPr/>
          <p:nvPr>
            <p:custDataLst>
              <p:tags r:id="rId1"/>
            </p:custDataLst>
          </p:nvPr>
        </p:nvSpPr>
        <p:spPr bwMode="auto">
          <a:xfrm>
            <a:off x="303213" y="930166"/>
            <a:ext cx="7757054" cy="5182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supports a wide range of global load balancing methods to provide highly flexible traffic distribution across multiple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datacenters: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Active-Passive and Active-Active</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Round Robin</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Static Proximity</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Location</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Ratio Round Robin</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Custom Loads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Dynamic Metrics</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2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741" y="930166"/>
            <a:ext cx="23145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64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a:t>
            </a:r>
            <a:r>
              <a:rPr lang="en-US" altLang="zh-CN" dirty="0" smtClean="0"/>
              <a:t>Locations</a:t>
            </a:r>
            <a:endParaRPr lang="en-IN" dirty="0"/>
          </a:p>
        </p:txBody>
      </p:sp>
      <p:sp>
        <p:nvSpPr>
          <p:cNvPr id="19" name="Rectangle 18"/>
          <p:cNvSpPr/>
          <p:nvPr>
            <p:custDataLst>
              <p:tags r:id="rId1"/>
            </p:custDataLst>
          </p:nvPr>
        </p:nvSpPr>
        <p:spPr bwMode="auto">
          <a:xfrm>
            <a:off x="303212" y="930167"/>
            <a:ext cx="11228387" cy="1169566"/>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With built-in location ip database,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can direct the client connections to the closest datacenters.</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31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94" y="2281766"/>
            <a:ext cx="8922745" cy="230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06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Static </a:t>
            </a:r>
            <a:r>
              <a:rPr lang="en-US" altLang="zh-CN" dirty="0" smtClean="0"/>
              <a:t>Proximity</a:t>
            </a:r>
            <a:endParaRPr lang="en-IN" dirty="0"/>
          </a:p>
        </p:txBody>
      </p:sp>
      <p:sp>
        <p:nvSpPr>
          <p:cNvPr id="19" name="Rectangle 18"/>
          <p:cNvSpPr/>
          <p:nvPr>
            <p:custDataLst>
              <p:tags r:id="rId1"/>
            </p:custDataLst>
          </p:nvPr>
        </p:nvSpPr>
        <p:spPr bwMode="auto">
          <a:xfrm>
            <a:off x="303212" y="930167"/>
            <a:ext cx="11228387" cy="1169566"/>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supports custom proximity method which can direct client connections based on their location qualifiers</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4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92" y="2235197"/>
            <a:ext cx="66675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66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a:t>
            </a:r>
            <a:r>
              <a:rPr lang="en-US" altLang="zh-CN" dirty="0" smtClean="0"/>
              <a:t>Persistence</a:t>
            </a:r>
            <a:endParaRPr lang="en-IN" dirty="0"/>
          </a:p>
        </p:txBody>
      </p:sp>
      <p:sp>
        <p:nvSpPr>
          <p:cNvPr id="19" name="Rectangle 18"/>
          <p:cNvSpPr/>
          <p:nvPr>
            <p:custDataLst>
              <p:tags r:id="rId1"/>
            </p:custDataLst>
          </p:nvPr>
        </p:nvSpPr>
        <p:spPr bwMode="auto">
          <a:xfrm>
            <a:off x="303212" y="930167"/>
            <a:ext cx="11228387" cy="1169566"/>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supports GSLB persistence, a series of client DNS queries is sent to the same datacenter instead of being distributed based on load balancing methods</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1" y="2588683"/>
            <a:ext cx="60864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0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GSLB </a:t>
            </a:r>
            <a:r>
              <a:rPr lang="en-US" altLang="zh-CN" dirty="0"/>
              <a:t>– </a:t>
            </a:r>
            <a:r>
              <a:rPr lang="en-US" altLang="zh-CN" dirty="0" smtClean="0"/>
              <a:t>Health Monitoring</a:t>
            </a:r>
            <a:endParaRPr lang="en-IN" dirty="0"/>
          </a:p>
        </p:txBody>
      </p:sp>
      <p:sp>
        <p:nvSpPr>
          <p:cNvPr id="19" name="Rectangle 18"/>
          <p:cNvSpPr/>
          <p:nvPr>
            <p:custDataLst>
              <p:tags r:id="rId1"/>
            </p:custDataLst>
          </p:nvPr>
        </p:nvSpPr>
        <p:spPr bwMode="auto">
          <a:xfrm>
            <a:off x="303212" y="930166"/>
            <a:ext cx="11228387" cy="3083033"/>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layer 3/4/7 health monitoring against virtual services in different datacenters</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ICMP</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TCP Echo</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Inherit the probe of datacenters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The integrated health monitor from Server Load Balancing</a:t>
            </a:r>
          </a:p>
          <a:p>
            <a:pPr marL="182880" lvl="1" defTabSz="1624019">
              <a:spcBef>
                <a:spcPts val="600"/>
              </a:spcBef>
              <a:buClr>
                <a:srgbClr val="595959">
                  <a:lumMod val="75000"/>
                </a:srgbClr>
              </a:buCl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6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4224337"/>
            <a:ext cx="6657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48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Application Security</a:t>
            </a:r>
            <a:endParaRPr lang="en-US" sz="7200" dirty="0"/>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225639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Application Security - Overview</a:t>
            </a:r>
            <a:endParaRPr lang="en-IN" dirty="0"/>
          </a:p>
        </p:txBody>
      </p:sp>
      <p:sp>
        <p:nvSpPr>
          <p:cNvPr id="19" name="Rectangle 18"/>
          <p:cNvSpPr/>
          <p:nvPr>
            <p:custDataLst>
              <p:tags r:id="rId1"/>
            </p:custDataLst>
          </p:nvPr>
        </p:nvSpPr>
        <p:spPr bwMode="auto">
          <a:xfrm>
            <a:off x="303212" y="930167"/>
            <a:ext cx="11228387" cy="2795696"/>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offers integrated security modules to mitigate the emerging threats at network, application layers. </a:t>
            </a: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Our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unique approach to application security focuses on bringing best-in-class, easy-to-deployment and multi-layered protection to any business applications in either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on-premise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data centers or cloud.</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09" y="3725863"/>
            <a:ext cx="6585708" cy="213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0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Security </a:t>
            </a:r>
            <a:r>
              <a:rPr lang="en-US" altLang="zh-CN" dirty="0" smtClean="0"/>
              <a:t>– SSL Offloading</a:t>
            </a:r>
            <a:endParaRPr lang="en-IN" dirty="0"/>
          </a:p>
        </p:txBody>
      </p:sp>
      <p:sp>
        <p:nvSpPr>
          <p:cNvPr id="19" name="Rectangle 18"/>
          <p:cNvSpPr/>
          <p:nvPr>
            <p:custDataLst>
              <p:tags r:id="rId1"/>
            </p:custDataLst>
          </p:nvPr>
        </p:nvSpPr>
        <p:spPr bwMode="auto">
          <a:xfrm>
            <a:off x="303212" y="930166"/>
            <a:ext cx="11228387" cy="35741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ASIC SSL Acceleration Card: 75K SSL TPS</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4096bit Key Support</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SSL Visibility</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SSL Termination and SSL Bridging Supported</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TLS 1.0/1.1/1.2/1.3 and SSL 2.0/3.0 Supported</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Central Certificate Management</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 Certificate Verification Support</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OSCP Stapling Support</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1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4675188"/>
            <a:ext cx="80676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2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AppScaler</a:t>
            </a:r>
            <a:endParaRPr lang="en-IN" dirty="0"/>
          </a:p>
        </p:txBody>
      </p:sp>
      <p:sp>
        <p:nvSpPr>
          <p:cNvPr id="19" name="Rectangle 18"/>
          <p:cNvSpPr/>
          <p:nvPr>
            <p:custDataLst>
              <p:tags r:id="rId1"/>
            </p:custDataLst>
          </p:nvPr>
        </p:nvSpPr>
        <p:spPr bwMode="auto">
          <a:xfrm>
            <a:off x="303211" y="930166"/>
            <a:ext cx="11414656"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XPoint Network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(Hong Kong) was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established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in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2015 to provide a flexible and cost-effective turn-key application delivery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solution</a:t>
            </a: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The team at XPoint Network is equipped with a highly developed skillset developed over decades of experience in rigorous, unforgiving ISP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environments</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and this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business experience makes us uniquely positioned to offer application delivery solutions promising stability, scalability and top notch performance.</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92401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Security </a:t>
            </a:r>
            <a:r>
              <a:rPr lang="en-US" altLang="zh-CN" dirty="0" smtClean="0"/>
              <a:t>– HSM (Hardware Security Module)</a:t>
            </a:r>
            <a:endParaRPr lang="en-IN" dirty="0"/>
          </a:p>
        </p:txBody>
      </p:sp>
      <p:sp>
        <p:nvSpPr>
          <p:cNvPr id="19" name="Rectangle 18"/>
          <p:cNvSpPr/>
          <p:nvPr>
            <p:custDataLst>
              <p:tags r:id="rId1"/>
            </p:custDataLst>
          </p:nvPr>
        </p:nvSpPr>
        <p:spPr bwMode="auto">
          <a:xfrm>
            <a:off x="303212" y="930166"/>
            <a:ext cx="11228387" cy="2388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 hardware security module (HSM) is a dedicated crypto processor that is specifically designed for the protection of the crypto key lifecycle.</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has the support for Safenet external hardware security modules (HSM). The Safenet HSM is FIPS-compliant and can be used to store private keys for AppScaler hardware or virtual appliance.</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0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46" y="3439585"/>
            <a:ext cx="80391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8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Security </a:t>
            </a:r>
            <a:r>
              <a:rPr lang="en-US" altLang="zh-CN" dirty="0" smtClean="0"/>
              <a:t>– Web Application Firewall</a:t>
            </a:r>
            <a:endParaRPr lang="en-IN" dirty="0"/>
          </a:p>
        </p:txBody>
      </p:sp>
      <p:sp>
        <p:nvSpPr>
          <p:cNvPr id="19" name="Rectangle 18"/>
          <p:cNvSpPr/>
          <p:nvPr>
            <p:custDataLst>
              <p:tags r:id="rId1"/>
            </p:custDataLst>
          </p:nvPr>
        </p:nvSpPr>
        <p:spPr bwMode="auto">
          <a:xfrm>
            <a:off x="303212" y="930166"/>
            <a:ext cx="11228387" cy="27443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Full Coverage of OWASP Top-10 including XSS, Injection and CSRF</a:t>
            </a: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Protection against Zero-Day Web Attacks</a:t>
            </a: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Thousands of captured webshells and backdoors from web honeypot attacks can be identified and blocked</a:t>
            </a: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Identify and cut off web attacks generated by botnet clients</a:t>
            </a: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Detect and deny traffic originating from application-level denial of service tools such as HOIC/LOIC, Pandora, Drive, and more</a:t>
            </a: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Protection against sensitive data exposure and built-In IP Reputation Service</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09" y="3767102"/>
            <a:ext cx="79438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Security </a:t>
            </a:r>
            <a:r>
              <a:rPr lang="en-US" altLang="zh-CN" dirty="0" smtClean="0"/>
              <a:t>– Single Sign On</a:t>
            </a:r>
            <a:endParaRPr lang="en-IN" dirty="0"/>
          </a:p>
        </p:txBody>
      </p:sp>
      <p:sp>
        <p:nvSpPr>
          <p:cNvPr id="19" name="Rectangle 18"/>
          <p:cNvSpPr/>
          <p:nvPr>
            <p:custDataLst>
              <p:tags r:id="rId1"/>
            </p:custDataLst>
          </p:nvPr>
        </p:nvSpPr>
        <p:spPr bwMode="auto">
          <a:xfrm>
            <a:off x="303212" y="930167"/>
            <a:ext cx="5775855" cy="5555299"/>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provides centralized and flexible application access authentication to consolidate identity access management infrastructure and realize enhanced security at a reduced operational cost</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endParaRPr lang="en-US" altLang="zh-CN" i="1" kern="0" dirty="0">
              <a:solidFill>
                <a:srgbClr val="505050"/>
              </a:solidFill>
              <a:ea typeface="Segoe UI" pitchFamily="34" charset="0"/>
              <a:cs typeface="Segoe UI"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i="1" kern="0" dirty="0" smtClean="0">
                <a:solidFill>
                  <a:srgbClr val="505050"/>
                </a:solidFill>
                <a:ea typeface="Segoe UI" pitchFamily="34" charset="0"/>
                <a:cs typeface="Segoe UI" pitchFamily="34" charset="0"/>
              </a:rPr>
              <a:t>Unified </a:t>
            </a:r>
            <a:r>
              <a:rPr lang="en-US" altLang="zh-CN" i="1" kern="0" dirty="0">
                <a:solidFill>
                  <a:srgbClr val="505050"/>
                </a:solidFill>
                <a:ea typeface="Segoe UI" pitchFamily="34" charset="0"/>
                <a:cs typeface="Segoe UI" pitchFamily="34" charset="0"/>
              </a:rPr>
              <a:t>Access Policy across different business applications</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Pre-Authentication</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Active Directory/SAML/Radius/RSA SecurID/NTLM Seamless Integration</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Customizable Login Form</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Dual Factor Authentication</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Fully Programmed Post Form</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31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378" y="973682"/>
            <a:ext cx="5562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12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Application Optimization</a:t>
            </a:r>
            <a:endParaRPr lang="en-US" sz="7200" dirty="0"/>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2429214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a:t>
            </a:r>
            <a:r>
              <a:rPr lang="en-US" altLang="zh-CN" dirty="0" smtClean="0"/>
              <a:t>Optimization – Web Caching</a:t>
            </a:r>
            <a:endParaRPr lang="en-IN" dirty="0"/>
          </a:p>
        </p:txBody>
      </p:sp>
      <p:sp>
        <p:nvSpPr>
          <p:cNvPr id="19" name="Rectangle 18"/>
          <p:cNvSpPr/>
          <p:nvPr>
            <p:custDataLst>
              <p:tags r:id="rId1"/>
            </p:custDataLst>
          </p:nvPr>
        </p:nvSpPr>
        <p:spPr bwMode="auto">
          <a:xfrm>
            <a:off x="303212" y="930166"/>
            <a:ext cx="11228387" cy="1626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Local storage of network data for re-use</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78" y="2908374"/>
            <a:ext cx="4832171" cy="242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429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a:t>
            </a:r>
            <a:r>
              <a:rPr lang="en-US" altLang="zh-CN" dirty="0" smtClean="0"/>
              <a:t>Optimization </a:t>
            </a:r>
            <a:r>
              <a:rPr lang="en-US" altLang="zh-CN" dirty="0"/>
              <a:t>– </a:t>
            </a:r>
            <a:r>
              <a:rPr lang="en-US" altLang="zh-CN" dirty="0" smtClean="0"/>
              <a:t>Compression</a:t>
            </a:r>
            <a:endParaRPr lang="en-IN" dirty="0"/>
          </a:p>
        </p:txBody>
      </p:sp>
      <p:sp>
        <p:nvSpPr>
          <p:cNvPr id="19" name="Rectangle 18"/>
          <p:cNvSpPr/>
          <p:nvPr>
            <p:custDataLst>
              <p:tags r:id="rId1"/>
            </p:custDataLst>
          </p:nvPr>
        </p:nvSpPr>
        <p:spPr bwMode="auto">
          <a:xfrm>
            <a:off x="303212" y="930166"/>
            <a:ext cx="11228387" cy="1626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Compress both static and dynamically generated data</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GZIP or the DEFLATE compression algorithm</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16" y="2950758"/>
            <a:ext cx="46196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84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Application </a:t>
            </a:r>
            <a:r>
              <a:rPr lang="en-US" altLang="zh-CN" dirty="0" smtClean="0"/>
              <a:t>Optimization </a:t>
            </a:r>
            <a:r>
              <a:rPr lang="en-US" altLang="zh-CN" dirty="0"/>
              <a:t>– TCP Multiplexing</a:t>
            </a:r>
            <a:endParaRPr lang="en-IN" dirty="0"/>
          </a:p>
        </p:txBody>
      </p:sp>
      <p:sp>
        <p:nvSpPr>
          <p:cNvPr id="19" name="Rectangle 18"/>
          <p:cNvSpPr/>
          <p:nvPr>
            <p:custDataLst>
              <p:tags r:id="rId1"/>
            </p:custDataLst>
          </p:nvPr>
        </p:nvSpPr>
        <p:spPr bwMode="auto">
          <a:xfrm>
            <a:off x="303212" y="930166"/>
            <a:ext cx="11228387" cy="1626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Reuse existing TCP connections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Improve performance</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Improve capability of servers</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45" y="2942208"/>
            <a:ext cx="74485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235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a:t>Multi-Tenancy</a:t>
            </a:r>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52264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Multi-Tenancy </a:t>
            </a:r>
            <a:r>
              <a:rPr lang="en-US" altLang="zh-CN" dirty="0" smtClean="0"/>
              <a:t>- Overview</a:t>
            </a:r>
            <a:endParaRPr lang="en-IN" dirty="0"/>
          </a:p>
        </p:txBody>
      </p:sp>
      <p:sp>
        <p:nvSpPr>
          <p:cNvPr id="19" name="Rectangle 18"/>
          <p:cNvSpPr/>
          <p:nvPr>
            <p:custDataLst>
              <p:tags r:id="rId1"/>
            </p:custDataLst>
          </p:nvPr>
        </p:nvSpPr>
        <p:spPr bwMode="auto">
          <a:xfrm>
            <a:off x="303212" y="930167"/>
            <a:ext cx="11228387" cy="2795696"/>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VNF Manager allows customers to deploy AppScaler Application Delivery Controller as Virtual Function through single-pane-of-management platform. Regardless of where each AppScaler Application Delivery Controller is deployed, all load balancing functions are provisioned and managed centrally, AppScaler VNF Manager makes it possible to seamlessly design feature rich managed load balancing services with agility and capacity on-demand.</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6" name="Rectangle 2"/>
          <p:cNvSpPr>
            <a:spLocks noChangeArrowheads="1"/>
          </p:cNvSpPr>
          <p:nvPr/>
        </p:nvSpPr>
        <p:spPr bwMode="auto">
          <a:xfrm>
            <a:off x="1096429" y="3852289"/>
            <a:ext cx="7340600" cy="1905000"/>
          </a:xfrm>
          <a:prstGeom prst="rect">
            <a:avLst/>
          </a:prstGeom>
          <a:gradFill rotWithShape="0">
            <a:gsLst>
              <a:gs pos="0">
                <a:srgbClr val="73B3EB"/>
              </a:gs>
              <a:gs pos="100000">
                <a:srgbClr val="73B3EB">
                  <a:gamma/>
                  <a:tint val="0"/>
                  <a:invGamma/>
                </a:srgbClr>
              </a:gs>
            </a:gsLst>
            <a:lin ang="5400000" scaled="1"/>
          </a:gradFill>
          <a:ln w="25400">
            <a:solidFill>
              <a:schemeClr val="bg1"/>
            </a:solidFill>
            <a:miter lim="800000"/>
            <a:headEnd/>
            <a:tailEnd/>
          </a:ln>
          <a:effectLst>
            <a:outerShdw dist="35921" dir="2700000" algn="ctr" rotWithShape="0">
              <a:srgbClr val="808080"/>
            </a:outerShdw>
          </a:effectLst>
        </p:spPr>
        <p:txBody>
          <a:bodyPr wrap="none" anchor="ctr"/>
          <a:lstStyle/>
          <a:p>
            <a:endParaRPr lang="pl-PL"/>
          </a:p>
        </p:txBody>
      </p:sp>
      <p:sp>
        <p:nvSpPr>
          <p:cNvPr id="7" name="Line 4"/>
          <p:cNvSpPr>
            <a:spLocks noChangeShapeType="1"/>
          </p:cNvSpPr>
          <p:nvPr/>
        </p:nvSpPr>
        <p:spPr bwMode="auto">
          <a:xfrm flipH="1">
            <a:off x="982129" y="4626997"/>
            <a:ext cx="7754938" cy="0"/>
          </a:xfrm>
          <a:prstGeom prst="line">
            <a:avLst/>
          </a:prstGeom>
          <a:noFill/>
          <a:ln w="57150">
            <a:solidFill>
              <a:srgbClr val="006699"/>
            </a:solidFill>
            <a:round/>
            <a:headEnd/>
            <a:tailEnd type="triangle" w="med" len="med"/>
          </a:ln>
          <a:effectLst/>
        </p:spPr>
        <p:txBody>
          <a:bodyPr/>
          <a:lstStyle/>
          <a:p>
            <a:endParaRPr lang="pl-PL"/>
          </a:p>
        </p:txBody>
      </p:sp>
      <p:sp>
        <p:nvSpPr>
          <p:cNvPr id="8" name="Rectangle 5"/>
          <p:cNvSpPr>
            <a:spLocks noChangeArrowheads="1"/>
          </p:cNvSpPr>
          <p:nvPr/>
        </p:nvSpPr>
        <p:spPr bwMode="auto">
          <a:xfrm rot="-10800000">
            <a:off x="1290104" y="4066602"/>
            <a:ext cx="320675" cy="1371600"/>
          </a:xfrm>
          <a:prstGeom prst="rect">
            <a:avLst/>
          </a:prstGeom>
          <a:gradFill rotWithShape="1">
            <a:gsLst>
              <a:gs pos="0">
                <a:srgbClr val="7588A7"/>
              </a:gs>
              <a:gs pos="50000">
                <a:srgbClr val="7588A7">
                  <a:gamma/>
                  <a:tint val="0"/>
                  <a:invGamma/>
                </a:srgbClr>
              </a:gs>
              <a:gs pos="100000">
                <a:srgbClr val="7588A7"/>
              </a:gs>
            </a:gsLst>
            <a:lin ang="0" scaled="1"/>
          </a:gradFill>
          <a:ln w="9525">
            <a:noFill/>
            <a:miter lim="800000"/>
            <a:headEnd/>
            <a:tailEnd/>
          </a:ln>
          <a:effectLst/>
        </p:spPr>
        <p:txBody>
          <a:bodyPr vert="eaVert" wrap="none" anchor="ctr"/>
          <a:lstStyle/>
          <a:p>
            <a:pPr marL="114300" indent="-114300"/>
            <a:r>
              <a:rPr lang="en-US" sz="1400" b="1" dirty="0">
                <a:latin typeface="Arial" charset="0"/>
                <a:ea typeface="MS PGothic" pitchFamily="34" charset="-128"/>
              </a:rPr>
              <a:t>SSL</a:t>
            </a:r>
          </a:p>
        </p:txBody>
      </p:sp>
      <p:sp>
        <p:nvSpPr>
          <p:cNvPr id="9" name="AutoShape 7"/>
          <p:cNvSpPr>
            <a:spLocks noChangeArrowheads="1"/>
          </p:cNvSpPr>
          <p:nvPr/>
        </p:nvSpPr>
        <p:spPr bwMode="auto">
          <a:xfrm>
            <a:off x="1859222" y="3941144"/>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10" name="Text Box 11"/>
          <p:cNvSpPr txBox="1">
            <a:spLocks noChangeArrowheads="1"/>
          </p:cNvSpPr>
          <p:nvPr/>
        </p:nvSpPr>
        <p:spPr bwMode="auto">
          <a:xfrm>
            <a:off x="8525929" y="5285802"/>
            <a:ext cx="738188"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Server</a:t>
            </a:r>
          </a:p>
        </p:txBody>
      </p:sp>
      <p:sp>
        <p:nvSpPr>
          <p:cNvPr id="11" name="Line 17"/>
          <p:cNvSpPr>
            <a:spLocks noChangeShapeType="1"/>
          </p:cNvSpPr>
          <p:nvPr/>
        </p:nvSpPr>
        <p:spPr bwMode="auto">
          <a:xfrm flipV="1">
            <a:off x="2506129" y="5600127"/>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12" name="AutoShape 21"/>
          <p:cNvSpPr>
            <a:spLocks noChangeArrowheads="1"/>
          </p:cNvSpPr>
          <p:nvPr/>
        </p:nvSpPr>
        <p:spPr bwMode="auto">
          <a:xfrm>
            <a:off x="1169454" y="6356306"/>
            <a:ext cx="4876800" cy="300038"/>
          </a:xfrm>
          <a:prstGeom prst="roundRect">
            <a:avLst>
              <a:gd name="adj" fmla="val 16667"/>
            </a:avLst>
          </a:prstGeom>
          <a:solidFill>
            <a:srgbClr val="993366"/>
          </a:solidFill>
          <a:ln w="9525">
            <a:noFill/>
            <a:round/>
            <a:headEnd/>
            <a:tailEnd/>
          </a:ln>
          <a:effectLst/>
        </p:spPr>
        <p:txBody>
          <a:bodyPr wrap="none" anchor="ctr"/>
          <a:lstStyle/>
          <a:p>
            <a:r>
              <a:rPr lang="en-US" sz="1600" b="1" dirty="0">
                <a:solidFill>
                  <a:schemeClr val="bg1"/>
                </a:solidFill>
                <a:latin typeface="Arial" charset="0"/>
                <a:ea typeface="MS PGothic" pitchFamily="34" charset="-128"/>
              </a:rPr>
              <a:t>High Performance </a:t>
            </a:r>
            <a:r>
              <a:rPr lang="en-US" sz="1600" b="1" dirty="0" smtClean="0">
                <a:solidFill>
                  <a:schemeClr val="bg1"/>
                </a:solidFill>
                <a:latin typeface="Arial" charset="0"/>
                <a:ea typeface="MS PGothic" pitchFamily="34" charset="-128"/>
              </a:rPr>
              <a:t>AppScaler VNF Hardware</a:t>
            </a:r>
            <a:endParaRPr lang="en-US" sz="1600" b="1" dirty="0">
              <a:solidFill>
                <a:schemeClr val="bg1"/>
              </a:solidFill>
              <a:latin typeface="Arial" charset="0"/>
              <a:ea typeface="MS PGothic" pitchFamily="34" charset="-128"/>
            </a:endParaRPr>
          </a:p>
        </p:txBody>
      </p:sp>
      <p:sp>
        <p:nvSpPr>
          <p:cNvPr id="13" name="AutoShape 22"/>
          <p:cNvSpPr>
            <a:spLocks noChangeArrowheads="1"/>
          </p:cNvSpPr>
          <p:nvPr/>
        </p:nvSpPr>
        <p:spPr bwMode="auto">
          <a:xfrm>
            <a:off x="1169454" y="5962077"/>
            <a:ext cx="7245350" cy="269875"/>
          </a:xfrm>
          <a:prstGeom prst="roundRect">
            <a:avLst>
              <a:gd name="adj" fmla="val 16667"/>
            </a:avLst>
          </a:prstGeom>
          <a:solidFill>
            <a:srgbClr val="7588A7"/>
          </a:solidFill>
          <a:ln w="9525">
            <a:noFill/>
            <a:round/>
            <a:headEnd/>
            <a:tailEnd/>
          </a:ln>
          <a:effectLst/>
        </p:spPr>
        <p:txBody>
          <a:bodyPr wrap="none" anchor="ctr"/>
          <a:lstStyle/>
          <a:p>
            <a:pPr algn="ctr"/>
            <a:r>
              <a:rPr lang="en-US" sz="1600" b="1" dirty="0" smtClean="0">
                <a:solidFill>
                  <a:schemeClr val="bg1"/>
                </a:solidFill>
                <a:latin typeface="Arial" charset="0"/>
                <a:ea typeface="MS PGothic" pitchFamily="34" charset="-128"/>
              </a:rPr>
              <a:t>AppScaler Hypervisor Platform</a:t>
            </a:r>
            <a:endParaRPr lang="en-US" sz="1600" b="1" dirty="0">
              <a:solidFill>
                <a:schemeClr val="bg1"/>
              </a:solidFill>
              <a:latin typeface="Arial" charset="0"/>
              <a:ea typeface="MS PGothic" pitchFamily="34" charset="-128"/>
            </a:endParaRPr>
          </a:p>
        </p:txBody>
      </p:sp>
      <p:sp>
        <p:nvSpPr>
          <p:cNvPr id="14" name="Text Box 23"/>
          <p:cNvSpPr txBox="1">
            <a:spLocks noChangeArrowheads="1"/>
          </p:cNvSpPr>
          <p:nvPr/>
        </p:nvSpPr>
        <p:spPr bwMode="auto">
          <a:xfrm>
            <a:off x="356654" y="5182523"/>
            <a:ext cx="677863"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Client</a:t>
            </a:r>
          </a:p>
        </p:txBody>
      </p:sp>
      <p:sp>
        <p:nvSpPr>
          <p:cNvPr id="15" name="AutoShape 24"/>
          <p:cNvSpPr>
            <a:spLocks noChangeArrowheads="1"/>
          </p:cNvSpPr>
          <p:nvPr/>
        </p:nvSpPr>
        <p:spPr bwMode="auto">
          <a:xfrm>
            <a:off x="6505042" y="6356306"/>
            <a:ext cx="1487488" cy="269875"/>
          </a:xfrm>
          <a:prstGeom prst="roundRect">
            <a:avLst>
              <a:gd name="adj" fmla="val 16667"/>
            </a:avLst>
          </a:prstGeom>
          <a:solidFill>
            <a:schemeClr val="tx1"/>
          </a:solidFill>
          <a:ln w="9525">
            <a:solidFill>
              <a:schemeClr val="tx1"/>
            </a:solidFill>
            <a:round/>
            <a:headEnd/>
            <a:tailEnd/>
          </a:ln>
          <a:effectLst/>
        </p:spPr>
        <p:txBody>
          <a:bodyPr wrap="none" anchor="ctr"/>
          <a:lstStyle/>
          <a:p>
            <a:r>
              <a:rPr lang="en-US" sz="1600" b="1" dirty="0" smtClean="0">
                <a:solidFill>
                  <a:schemeClr val="bg1"/>
                </a:solidFill>
                <a:latin typeface="Arial" charset="0"/>
                <a:ea typeface="MS PGothic" pitchFamily="34" charset="-128"/>
              </a:rPr>
              <a:t>Web Console</a:t>
            </a:r>
            <a:endParaRPr lang="en-US" sz="1600" b="1" dirty="0">
              <a:solidFill>
                <a:schemeClr val="bg1"/>
              </a:solidFill>
              <a:latin typeface="Arial" charset="0"/>
              <a:ea typeface="MS PGothic" pitchFamily="34" charset="-128"/>
            </a:endParaRPr>
          </a:p>
        </p:txBody>
      </p:sp>
      <p:sp>
        <p:nvSpPr>
          <p:cNvPr id="16" name="Text Box 28"/>
          <p:cNvSpPr txBox="1">
            <a:spLocks noChangeArrowheads="1"/>
          </p:cNvSpPr>
          <p:nvPr/>
        </p:nvSpPr>
        <p:spPr bwMode="auto">
          <a:xfrm>
            <a:off x="1977492" y="4223962"/>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1</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pic>
        <p:nvPicPr>
          <p:cNvPr id="17" name="Picture 35" descr="laptop"/>
          <p:cNvPicPr>
            <a:picLocks noChangeAspect="1" noChangeArrowheads="1"/>
          </p:cNvPicPr>
          <p:nvPr/>
        </p:nvPicPr>
        <p:blipFill>
          <a:blip r:embed="rId4"/>
          <a:srcRect/>
          <a:stretch>
            <a:fillRect/>
          </a:stretch>
        </p:blipFill>
        <p:spPr bwMode="auto">
          <a:xfrm>
            <a:off x="356654" y="4260811"/>
            <a:ext cx="674688" cy="769938"/>
          </a:xfrm>
          <a:prstGeom prst="rect">
            <a:avLst/>
          </a:prstGeom>
          <a:noFill/>
        </p:spPr>
      </p:pic>
      <p:sp>
        <p:nvSpPr>
          <p:cNvPr id="18" name="Line 42"/>
          <p:cNvSpPr>
            <a:spLocks noChangeShapeType="1"/>
          </p:cNvSpPr>
          <p:nvPr/>
        </p:nvSpPr>
        <p:spPr bwMode="auto">
          <a:xfrm>
            <a:off x="1450441" y="5484723"/>
            <a:ext cx="0" cy="854650"/>
          </a:xfrm>
          <a:prstGeom prst="line">
            <a:avLst/>
          </a:prstGeom>
          <a:noFill/>
          <a:ln w="57150">
            <a:solidFill>
              <a:srgbClr val="993366"/>
            </a:solidFill>
            <a:round/>
            <a:headEnd type="triangle" w="sm" len="sm"/>
            <a:tailEnd type="triangle" w="sm" len="sm"/>
          </a:ln>
          <a:effectLst/>
        </p:spPr>
        <p:txBody>
          <a:bodyPr/>
          <a:lstStyle/>
          <a:p>
            <a:endParaRPr lang="pl-PL"/>
          </a:p>
        </p:txBody>
      </p:sp>
      <p:pic>
        <p:nvPicPr>
          <p:cNvPr id="20" name="Picture 44"/>
          <p:cNvPicPr>
            <a:picLocks noChangeAspect="1" noChangeArrowheads="1"/>
          </p:cNvPicPr>
          <p:nvPr/>
        </p:nvPicPr>
        <p:blipFill>
          <a:blip r:embed="rId5"/>
          <a:srcRect/>
          <a:stretch>
            <a:fillRect/>
          </a:stretch>
        </p:blipFill>
        <p:spPr bwMode="auto">
          <a:xfrm>
            <a:off x="8668804" y="4199425"/>
            <a:ext cx="400050" cy="990600"/>
          </a:xfrm>
          <a:prstGeom prst="rect">
            <a:avLst/>
          </a:prstGeom>
          <a:noFill/>
        </p:spPr>
      </p:pic>
      <p:sp>
        <p:nvSpPr>
          <p:cNvPr id="21" name="AutoShape 7"/>
          <p:cNvSpPr>
            <a:spLocks noChangeArrowheads="1"/>
          </p:cNvSpPr>
          <p:nvPr/>
        </p:nvSpPr>
        <p:spPr bwMode="auto">
          <a:xfrm>
            <a:off x="3518659" y="3975013"/>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22" name="AutoShape 7"/>
          <p:cNvSpPr>
            <a:spLocks noChangeArrowheads="1"/>
          </p:cNvSpPr>
          <p:nvPr/>
        </p:nvSpPr>
        <p:spPr bwMode="auto">
          <a:xfrm>
            <a:off x="5211959" y="4008879"/>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23" name="AutoShape 7"/>
          <p:cNvSpPr>
            <a:spLocks noChangeArrowheads="1"/>
          </p:cNvSpPr>
          <p:nvPr/>
        </p:nvSpPr>
        <p:spPr bwMode="auto">
          <a:xfrm>
            <a:off x="6871393" y="4008879"/>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24" name="Text Box 28"/>
          <p:cNvSpPr txBox="1">
            <a:spLocks noChangeArrowheads="1"/>
          </p:cNvSpPr>
          <p:nvPr/>
        </p:nvSpPr>
        <p:spPr bwMode="auto">
          <a:xfrm>
            <a:off x="3619996" y="4240898"/>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2</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25" name="Text Box 28"/>
          <p:cNvSpPr txBox="1">
            <a:spLocks noChangeArrowheads="1"/>
          </p:cNvSpPr>
          <p:nvPr/>
        </p:nvSpPr>
        <p:spPr bwMode="auto">
          <a:xfrm>
            <a:off x="5296363" y="4240898"/>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3</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26" name="Text Box 28"/>
          <p:cNvSpPr txBox="1">
            <a:spLocks noChangeArrowheads="1"/>
          </p:cNvSpPr>
          <p:nvPr/>
        </p:nvSpPr>
        <p:spPr bwMode="auto">
          <a:xfrm>
            <a:off x="7006596" y="4240898"/>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N</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27" name="Line 17"/>
          <p:cNvSpPr>
            <a:spLocks noChangeShapeType="1"/>
          </p:cNvSpPr>
          <p:nvPr/>
        </p:nvSpPr>
        <p:spPr bwMode="auto">
          <a:xfrm flipV="1">
            <a:off x="4148633" y="5617063"/>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28" name="Line 17"/>
          <p:cNvSpPr>
            <a:spLocks noChangeShapeType="1"/>
          </p:cNvSpPr>
          <p:nvPr/>
        </p:nvSpPr>
        <p:spPr bwMode="auto">
          <a:xfrm flipV="1">
            <a:off x="5808067" y="5633996"/>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29" name="Line 17"/>
          <p:cNvSpPr>
            <a:spLocks noChangeShapeType="1"/>
          </p:cNvSpPr>
          <p:nvPr/>
        </p:nvSpPr>
        <p:spPr bwMode="auto">
          <a:xfrm flipV="1">
            <a:off x="7552166" y="5617063"/>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Tree>
    <p:extLst>
      <p:ext uri="{BB962C8B-B14F-4D97-AF65-F5344CB8AC3E}">
        <p14:creationId xmlns:p14="http://schemas.microsoft.com/office/powerpoint/2010/main" val="280592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Multi-Tenancy - Zero-Touch Provisioning</a:t>
            </a:r>
            <a:endParaRPr lang="en-IN" dirty="0"/>
          </a:p>
        </p:txBody>
      </p:sp>
      <p:sp>
        <p:nvSpPr>
          <p:cNvPr id="19" name="Rectangle 18"/>
          <p:cNvSpPr/>
          <p:nvPr>
            <p:custDataLst>
              <p:tags r:id="rId1"/>
            </p:custDataLst>
          </p:nvPr>
        </p:nvSpPr>
        <p:spPr bwMode="auto">
          <a:xfrm>
            <a:off x="303212" y="930168"/>
            <a:ext cx="11482388" cy="2321032"/>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VNF Manager reduces deployment time and minimizes time required for change management..</a:t>
            </a:r>
            <a:endParaRPr lang="en-US" altLang="zh-CN" i="1" kern="0" dirty="0">
              <a:solidFill>
                <a:srgbClr val="505050"/>
              </a:solidFill>
              <a:ea typeface="Segoe UI" pitchFamily="34" charset="0"/>
              <a:cs typeface="Segoe UI"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Profile based VNF Deployment in one </a:t>
            </a:r>
            <a:r>
              <a:rPr lang="en-US" altLang="zh-CN" i="1" kern="0" dirty="0" smtClean="0">
                <a:solidFill>
                  <a:srgbClr val="505050"/>
                </a:solidFill>
                <a:ea typeface="Segoe UI" pitchFamily="34" charset="0"/>
                <a:cs typeface="Segoe UI" pitchFamily="34" charset="0"/>
              </a:rPr>
              <a:t>click</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ADC Tenant On-the-Fly Specification </a:t>
            </a:r>
            <a:r>
              <a:rPr lang="en-US" altLang="zh-CN" i="1" kern="0" dirty="0" smtClean="0">
                <a:solidFill>
                  <a:srgbClr val="505050"/>
                </a:solidFill>
                <a:ea typeface="Segoe UI" pitchFamily="34" charset="0"/>
                <a:cs typeface="Segoe UI" pitchFamily="34" charset="0"/>
              </a:rPr>
              <a:t>Configuration</a:t>
            </a:r>
            <a:endParaRPr lang="en-US" altLang="zh-CN" i="1" kern="0" dirty="0">
              <a:solidFill>
                <a:srgbClr val="505050"/>
              </a:solidFill>
              <a:ea typeface="Segoe UI" pitchFamily="34" charset="0"/>
              <a:cs typeface="Segoe UI"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Add/Start/Stop/Delete ADC Virtual Function</a:t>
            </a:r>
          </a:p>
          <a:p>
            <a:pPr marL="525780" lvl="1" indent="-342900" defTabSz="1624019">
              <a:spcBef>
                <a:spcPts val="600"/>
              </a:spcBef>
              <a:buClr>
                <a:srgbClr val="595959">
                  <a:lumMod val="75000"/>
                </a:srgbClr>
              </a:buClr>
              <a:buFont typeface="Arial" pitchFamily="34" charset="0"/>
              <a:buChar char="•"/>
              <a:defRPr/>
            </a:pPr>
            <a:r>
              <a:rPr lang="en-US" altLang="zh-CN" i="1" kern="0" dirty="0">
                <a:solidFill>
                  <a:srgbClr val="505050"/>
                </a:solidFill>
                <a:ea typeface="Segoe UI" pitchFamily="34" charset="0"/>
                <a:cs typeface="Segoe UI" pitchFamily="34" charset="0"/>
              </a:rPr>
              <a:t>Template-based Tenant Resource </a:t>
            </a:r>
            <a:r>
              <a:rPr lang="en-US" altLang="zh-CN" i="1" kern="0" dirty="0" smtClean="0">
                <a:solidFill>
                  <a:srgbClr val="505050"/>
                </a:solidFill>
                <a:ea typeface="Segoe UI" pitchFamily="34" charset="0"/>
                <a:cs typeface="Segoe UI" pitchFamily="34" charset="0"/>
              </a:rPr>
              <a:t>Group</a:t>
            </a:r>
            <a:endParaRPr lang="en-US" altLang="zh-CN" i="1" kern="0" dirty="0">
              <a:solidFill>
                <a:srgbClr val="505050"/>
              </a:solidFill>
              <a:ea typeface="Segoe UI" pitchFamily="34" charset="0"/>
              <a:cs typeface="Segoe UI" pitchFamily="34" charset="0"/>
            </a:endParaRPr>
          </a:p>
        </p:txBody>
      </p:sp>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3708399"/>
            <a:ext cx="7969844" cy="171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5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a:t>
            </a:r>
            <a:endParaRPr lang="en-IN" dirty="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2" y="998540"/>
            <a:ext cx="3598212"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2" y="2768835"/>
            <a:ext cx="3609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574" y="728664"/>
            <a:ext cx="2435226" cy="1769239"/>
          </a:xfrm>
          <a:prstGeom prst="rect">
            <a:avLst/>
          </a:prstGeom>
        </p:spPr>
      </p:pic>
      <p:pic>
        <p:nvPicPr>
          <p:cNvPr id="890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9750" y="1107283"/>
            <a:ext cx="19621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7175" y="3070224"/>
            <a:ext cx="2533650" cy="5715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5583" y="2311635"/>
            <a:ext cx="1657350" cy="165735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372" y="1835387"/>
            <a:ext cx="1835018" cy="2541500"/>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371" y="4941357"/>
            <a:ext cx="1798411" cy="968375"/>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9887" y="4957232"/>
            <a:ext cx="2124075" cy="952500"/>
          </a:xfrm>
          <a:prstGeom prst="rect">
            <a:avLst/>
          </a:prstGeom>
        </p:spPr>
      </p:pic>
      <p:pic>
        <p:nvPicPr>
          <p:cNvPr id="11" name="图片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6782" y="4655786"/>
            <a:ext cx="1365699" cy="1539515"/>
          </a:xfrm>
          <a:prstGeom prst="rect">
            <a:avLst/>
          </a:prstGeom>
        </p:spPr>
      </p:pic>
      <p:pic>
        <p:nvPicPr>
          <p:cNvPr id="8909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1381" y="4790014"/>
            <a:ext cx="20193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09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Multi-Tenancy - Programmability and Automation</a:t>
            </a:r>
            <a:endParaRPr lang="en-IN" dirty="0"/>
          </a:p>
        </p:txBody>
      </p:sp>
      <p:sp>
        <p:nvSpPr>
          <p:cNvPr id="19" name="Rectangle 18"/>
          <p:cNvSpPr/>
          <p:nvPr>
            <p:custDataLst>
              <p:tags r:id="rId1"/>
            </p:custDataLst>
          </p:nvPr>
        </p:nvSpPr>
        <p:spPr bwMode="auto">
          <a:xfrm>
            <a:off x="303212" y="930168"/>
            <a:ext cx="11482388" cy="1728365"/>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VNF Manager provides comprehensive set of API for service provisioning and automation</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endParaRPr lang="en-US" altLang="zh-CN" i="1" kern="0" dirty="0">
              <a:solidFill>
                <a:srgbClr val="505050"/>
              </a:solidFill>
              <a:ea typeface="Segoe UI" pitchFamily="34" charset="0"/>
              <a:cs typeface="Segoe UI" pitchFamily="34" charset="0"/>
            </a:endParaRPr>
          </a:p>
        </p:txBody>
      </p:sp>
      <p:pic>
        <p:nvPicPr>
          <p:cNvPr id="96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45" y="3311535"/>
            <a:ext cx="6667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35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Multi-Tenancy - Scalability and Elasticity</a:t>
            </a:r>
            <a:endParaRPr lang="en-IN" dirty="0"/>
          </a:p>
        </p:txBody>
      </p:sp>
      <p:sp>
        <p:nvSpPr>
          <p:cNvPr id="19" name="Rectangle 18"/>
          <p:cNvSpPr/>
          <p:nvPr>
            <p:custDataLst>
              <p:tags r:id="rId1"/>
            </p:custDataLst>
          </p:nvPr>
        </p:nvSpPr>
        <p:spPr bwMode="auto">
          <a:xfrm>
            <a:off x="303212" y="930168"/>
            <a:ext cx="11482388" cy="1728365"/>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VNF Manager allows customers to dynamically scale up and down based on capacity and performance requirements.</a:t>
            </a:r>
            <a:endParaRPr lang="en-US" altLang="zh-CN" i="1" kern="0" dirty="0">
              <a:solidFill>
                <a:srgbClr val="505050"/>
              </a:solidFill>
              <a:ea typeface="Segoe UI" pitchFamily="34" charset="0"/>
              <a:cs typeface="Segoe UI" pitchFamily="34" charset="0"/>
            </a:endParaRPr>
          </a:p>
        </p:txBody>
      </p:sp>
      <p:pic>
        <p:nvPicPr>
          <p:cNvPr id="97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3143249"/>
            <a:ext cx="9064275" cy="23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24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Product Offerings</a:t>
            </a:r>
            <a:endParaRPr lang="en-US" sz="7200" dirty="0"/>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066782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Product Offerings – Virtual Appliances</a:t>
            </a:r>
            <a:endParaRPr lang="en-IN" dirty="0"/>
          </a:p>
        </p:txBody>
      </p:sp>
      <p:sp>
        <p:nvSpPr>
          <p:cNvPr id="5" name="Rectangle 18"/>
          <p:cNvSpPr/>
          <p:nvPr>
            <p:custDataLst>
              <p:tags r:id="rId1"/>
            </p:custDataLst>
          </p:nvPr>
        </p:nvSpPr>
        <p:spPr bwMode="auto">
          <a:xfrm>
            <a:off x="303212" y="930166"/>
            <a:ext cx="11228387" cy="26766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Runs on all the leading virtualization platforms and brings with it application-control capabilities, such as load balancing, increased security, optimized application delivery and failover support - all without proprietary hardware.</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Available on ESXi, Microsoft Hyper-V, Oracle VirtualBox and KVM</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Up to 10Gbps layer 7 throughput</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83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3744384"/>
            <a:ext cx="9994368" cy="235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94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Product Offerings – AppScaler Appliances</a:t>
            </a:r>
            <a:endParaRPr lang="en-IN" dirty="0"/>
          </a:p>
        </p:txBody>
      </p:sp>
      <p:sp>
        <p:nvSpPr>
          <p:cNvPr id="5" name="Rectangle 18"/>
          <p:cNvSpPr/>
          <p:nvPr>
            <p:custDataLst>
              <p:tags r:id="rId1"/>
            </p:custDataLst>
          </p:nvPr>
        </p:nvSpPr>
        <p:spPr bwMode="auto">
          <a:xfrm>
            <a:off x="303212" y="930166"/>
            <a:ext cx="11228387" cy="18469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Super computing platform</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ASIC Chip SSL Acceleration Card</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High Performance DPDK Optimized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Kernel</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Up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to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40Gbps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layer 7 throughput</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9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2923115"/>
            <a:ext cx="6822176" cy="369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889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Product Offerings – VNF Manager Hardware Appliances</a:t>
            </a:r>
            <a:endParaRPr lang="en-IN" dirty="0"/>
          </a:p>
        </p:txBody>
      </p:sp>
      <p:sp>
        <p:nvSpPr>
          <p:cNvPr id="5" name="Rectangle 18"/>
          <p:cNvSpPr/>
          <p:nvPr>
            <p:custDataLst>
              <p:tags r:id="rId1"/>
            </p:custDataLst>
          </p:nvPr>
        </p:nvSpPr>
        <p:spPr bwMode="auto">
          <a:xfrm>
            <a:off x="303212" y="930166"/>
            <a:ext cx="11228387" cy="17791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VNF Manager allows customers to deploy ADC as Virtual Function through single-pane-of-management platform. VNF Manager makes it possible to seamlessly design feature rich managed load balancing services with agility and capacity on-demand.</a:t>
            </a: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100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38" y="3340100"/>
            <a:ext cx="10967927" cy="183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79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AppScaler 101</a:t>
            </a:r>
            <a:endParaRPr lang="en-IN" dirty="0"/>
          </a:p>
        </p:txBody>
      </p:sp>
      <p:sp>
        <p:nvSpPr>
          <p:cNvPr id="19" name="Rectangle 18"/>
          <p:cNvSpPr/>
          <p:nvPr>
            <p:custDataLst>
              <p:tags r:id="rId1"/>
            </p:custDataLst>
          </p:nvPr>
        </p:nvSpPr>
        <p:spPr bwMode="auto">
          <a:xfrm>
            <a:off x="303211" y="930166"/>
            <a:ext cx="11651722"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Server Load Balancing (SLB)</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Global Server Load Balancing (GSLB)</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Application Security</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Application Optimization</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Multi-Tenancy</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Product Offerings</a:t>
            </a:r>
          </a:p>
          <a:p>
            <a:pPr marL="525780" lvl="1" indent="-342900" defTabSz="1624019">
              <a:spcBef>
                <a:spcPts val="600"/>
              </a:spcBef>
              <a:buClr>
                <a:srgbClr val="595959">
                  <a:lumMod val="75000"/>
                </a:srgbClr>
              </a:buClr>
              <a:buFont typeface="Arial" pitchFamily="34" charset="0"/>
              <a:buChar char="•"/>
              <a:defRPr/>
            </a:pP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4052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Server Load Balancing</a:t>
            </a:r>
            <a:endParaRPr lang="en-US" sz="7200" dirty="0"/>
          </a:p>
        </p:txBody>
      </p:sp>
      <p:sp>
        <p:nvSpPr>
          <p:cNvPr id="8" name="Title 3"/>
          <p:cNvSpPr txBox="1">
            <a:spLocks/>
          </p:cNvSpPr>
          <p:nvPr/>
        </p:nvSpPr>
        <p:spPr>
          <a:xfrm>
            <a:off x="150853" y="215287"/>
            <a:ext cx="11890296" cy="1822988"/>
          </a:xfrm>
          <a:prstGeom prst="rect">
            <a:avLst/>
          </a:prstGeom>
          <a:noFill/>
        </p:spPr>
        <p:txBody>
          <a:bodyPr vert="horz" lIns="137160" tIns="137160" rIns="137160" bIns="137160" rtlCol="0" anchor="t" anchorCtr="0">
            <a:noAutofit/>
          </a:bodyPr>
          <a:lstStyle>
            <a:lvl1pPr marL="0" algn="l" defTabSz="1088105" rtl="0" eaLnBrk="1" latinLnBrk="0" hangingPunct="1">
              <a:lnSpc>
                <a:spcPct val="90000"/>
              </a:lnSpc>
              <a:spcBef>
                <a:spcPct val="0"/>
              </a:spcBef>
              <a:buNone/>
              <a:defRPr lang="en-US" sz="8600" kern="1200" spc="-98" baseline="0">
                <a:solidFill>
                  <a:schemeClr val="tx1"/>
                </a:solidFill>
                <a:latin typeface="Segoe UI Light" pitchFamily="34" charset="0"/>
                <a:ea typeface="Segoe UI" pitchFamily="34" charset="0"/>
                <a:cs typeface="Segoe UI" pitchFamily="34" charset="0"/>
              </a:defRPr>
            </a:lvl1pPr>
          </a:lstStyle>
          <a:p>
            <a:pPr marL="0" marR="0" lvl="0" indent="0" algn="l" defTabSz="1088105" rtl="0" eaLnBrk="1" fontAlgn="auto" latinLnBrk="0" hangingPunct="1">
              <a:lnSpc>
                <a:spcPct val="90000"/>
              </a:lnSpc>
              <a:spcBef>
                <a:spcPct val="0"/>
              </a:spcBef>
              <a:spcAft>
                <a:spcPts val="0"/>
              </a:spcAft>
              <a:buClrTx/>
              <a:buSzTx/>
              <a:buFontTx/>
              <a:buNone/>
              <a:tabLst/>
              <a:defRPr/>
            </a:pPr>
            <a:r>
              <a:rPr lang="en-US" sz="3600" dirty="0" smtClean="0">
                <a:solidFill>
                  <a:prstClr val="white"/>
                </a:solidFill>
              </a:rPr>
              <a:t>AppScaler 101</a:t>
            </a:r>
            <a:endParaRPr kumimoji="0" lang="en-US" sz="3600" b="0" i="0" u="none" strike="noStrike" kern="1200" cap="none" spc="-98" normalizeH="0" baseline="0" noProof="0" dirty="0">
              <a:ln>
                <a:noFill/>
              </a:ln>
              <a:solidFill>
                <a:prstClr val="white"/>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967199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SLB – Load Balancing</a:t>
            </a:r>
            <a:endParaRPr lang="en-IN" dirty="0"/>
          </a:p>
        </p:txBody>
      </p:sp>
      <p:sp>
        <p:nvSpPr>
          <p:cNvPr id="6" name="Rectangle 81">
            <a:extLst>
              <a:ext uri="{FF2B5EF4-FFF2-40B4-BE49-F238E27FC236}">
                <a16:creationId xmlns="" xmlns:a16="http://schemas.microsoft.com/office/drawing/2014/main" id="{6B293693-C8EB-43EF-822C-491F09934A26}"/>
              </a:ext>
            </a:extLst>
          </p:cNvPr>
          <p:cNvSpPr/>
          <p:nvPr>
            <p:custDataLst>
              <p:tags r:id="rId1"/>
            </p:custDataLst>
          </p:nvPr>
        </p:nvSpPr>
        <p:spPr>
          <a:xfrm>
            <a:off x="158801" y="1803873"/>
            <a:ext cx="2286000" cy="3338144"/>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t">
            <a:noAutofit/>
          </a:bodyPr>
          <a:lstStyle/>
          <a:p>
            <a:pPr marL="0" marR="0" lvl="0" indent="0" algn="ctr" defTabSz="12183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B900">
                    <a:lumMod val="50000"/>
                  </a:srgbClr>
                </a:solidFill>
                <a:effectLst/>
                <a:uLnTx/>
                <a:uFillTx/>
                <a:latin typeface="Segoe UI"/>
                <a:ea typeface="Segoe UI" pitchFamily="34" charset="0"/>
                <a:cs typeface="Segoe UI" pitchFamily="34" charset="0"/>
              </a:rPr>
              <a:t>Check RS Health</a:t>
            </a:r>
            <a:r>
              <a:rPr kumimoji="0" lang="en-US" sz="1400" b="0" i="0" u="none" strike="noStrike" kern="0" cap="none" spc="0" normalizeH="0" noProof="0" dirty="0" smtClean="0">
                <a:ln>
                  <a:noFill/>
                </a:ln>
                <a:solidFill>
                  <a:srgbClr val="FFB900">
                    <a:lumMod val="50000"/>
                  </a:srgbClr>
                </a:solidFill>
                <a:effectLst/>
                <a:uLnTx/>
                <a:uFillTx/>
                <a:latin typeface="Segoe UI"/>
                <a:ea typeface="Segoe UI" pitchFamily="34" charset="0"/>
                <a:cs typeface="Segoe UI" pitchFamily="34" charset="0"/>
              </a:rPr>
              <a:t> Status</a:t>
            </a:r>
            <a:endParaRPr kumimoji="0" lang="en-US" sz="1400" b="0" i="0" u="none" strike="noStrike" kern="0" cap="none" spc="0" normalizeH="0" baseline="0" noProof="0" dirty="0">
              <a:ln>
                <a:noFill/>
              </a:ln>
              <a:solidFill>
                <a:srgbClr val="FFB900">
                  <a:lumMod val="50000"/>
                </a:srgbClr>
              </a:solidFill>
              <a:effectLst/>
              <a:uLnTx/>
              <a:uFillTx/>
              <a:latin typeface="Segoe UI"/>
              <a:ea typeface="Segoe UI" pitchFamily="34" charset="0"/>
              <a:cs typeface="Segoe UI" pitchFamily="34" charset="0"/>
            </a:endParaRPr>
          </a:p>
        </p:txBody>
      </p:sp>
      <p:sp>
        <p:nvSpPr>
          <p:cNvPr id="7" name="Rectangle 46">
            <a:extLst>
              <a:ext uri="{FF2B5EF4-FFF2-40B4-BE49-F238E27FC236}">
                <a16:creationId xmlns="" xmlns:a16="http://schemas.microsoft.com/office/drawing/2014/main" id="{DB3471C7-0472-47C7-8FC4-6C548C52DF04}"/>
              </a:ext>
            </a:extLst>
          </p:cNvPr>
          <p:cNvSpPr/>
          <p:nvPr>
            <p:custDataLst>
              <p:tags r:id="rId2"/>
            </p:custDataLst>
          </p:nvPr>
        </p:nvSpPr>
        <p:spPr>
          <a:xfrm>
            <a:off x="4940942" y="1760887"/>
            <a:ext cx="2286000" cy="3381129"/>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t">
            <a:noAutofit/>
          </a:bodyPr>
          <a:lstStyle/>
          <a:p>
            <a:pPr marL="0" marR="0" lvl="0" indent="0" algn="ctr" defTabSz="1218324" rtl="0" eaLnBrk="1" fontAlgn="auto" latinLnBrk="0" hangingPunct="1">
              <a:lnSpc>
                <a:spcPct val="100000"/>
              </a:lnSpc>
              <a:spcBef>
                <a:spcPts val="0"/>
              </a:spcBef>
              <a:spcAft>
                <a:spcPts val="0"/>
              </a:spcAft>
              <a:buClrTx/>
              <a:buSzTx/>
              <a:buFontTx/>
              <a:buNone/>
              <a:tabLst/>
              <a:defRPr/>
            </a:pPr>
            <a:r>
              <a:rPr lang="en-US" sz="1400" kern="0" noProof="0" dirty="0" smtClean="0">
                <a:solidFill>
                  <a:srgbClr val="00B050"/>
                </a:solidFill>
                <a:latin typeface="Segoe UI"/>
                <a:ea typeface="Segoe UI" pitchFamily="34" charset="0"/>
                <a:cs typeface="Segoe UI" pitchFamily="34" charset="0"/>
              </a:rPr>
              <a:t>Store Session Info.</a:t>
            </a:r>
            <a:endParaRPr kumimoji="0" lang="en-US" sz="1400" b="0" i="0" u="none" strike="noStrike" kern="0" cap="none" spc="0" normalizeH="0" baseline="0" noProof="0" dirty="0">
              <a:ln>
                <a:noFill/>
              </a:ln>
              <a:solidFill>
                <a:srgbClr val="00B050"/>
              </a:solidFill>
              <a:effectLst/>
              <a:uLnTx/>
              <a:uFillTx/>
              <a:latin typeface="Segoe UI"/>
              <a:ea typeface="Segoe UI" pitchFamily="34" charset="0"/>
              <a:cs typeface="Segoe UI" pitchFamily="34" charset="0"/>
            </a:endParaRPr>
          </a:p>
        </p:txBody>
      </p:sp>
      <p:sp>
        <p:nvSpPr>
          <p:cNvPr id="8" name="Rectangle 29"/>
          <p:cNvSpPr/>
          <p:nvPr/>
        </p:nvSpPr>
        <p:spPr>
          <a:xfrm>
            <a:off x="158801" y="1312608"/>
            <a:ext cx="2286000" cy="4532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4008" tIns="45720" rIns="64008" bIns="45720" rtlCol="0" anchor="ctr">
            <a:noAutofit/>
          </a:bodyPr>
          <a:lstStyle/>
          <a:p>
            <a:pPr marL="0" marR="0" lvl="0" indent="0" algn="ctr" defTabSz="60930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Segoe UI Semibold" panose="020B0702040204020203" pitchFamily="34" charset="0"/>
                <a:ea typeface="+mn-ea"/>
                <a:cs typeface="Segoe UI Semibold" panose="020B0702040204020203" pitchFamily="34" charset="0"/>
              </a:rPr>
              <a:t>Health Monitor Check</a:t>
            </a:r>
            <a:endParaRPr kumimoji="0" lang="en-US" sz="1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 name="Rectangle 9"/>
          <p:cNvSpPr/>
          <p:nvPr/>
        </p:nvSpPr>
        <p:spPr>
          <a:xfrm>
            <a:off x="4940942" y="1312608"/>
            <a:ext cx="2286000" cy="4407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4008" tIns="45720" rIns="64008" bIns="45720" rtlCol="0" anchor="ctr">
            <a:noAutofit/>
          </a:bodyPr>
          <a:lstStyle/>
          <a:p>
            <a:pPr marL="0" marR="0" lvl="0" indent="0" algn="ctr" defTabSz="609308"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Segoe UI Semibold" panose="020B0702040204020203" pitchFamily="34" charset="0"/>
                <a:cs typeface="Segoe UI Semibold" panose="020B0702040204020203" pitchFamily="34" charset="0"/>
              </a:rPr>
              <a:t>Persistence</a:t>
            </a:r>
            <a:endPar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1" name="Rectangle 39">
            <a:extLst>
              <a:ext uri="{FF2B5EF4-FFF2-40B4-BE49-F238E27FC236}">
                <a16:creationId xmlns="" xmlns:a16="http://schemas.microsoft.com/office/drawing/2014/main" id="{C9112BC9-4E30-4BE5-A1E1-921AB64D3D9D}"/>
              </a:ext>
            </a:extLst>
          </p:cNvPr>
          <p:cNvSpPr/>
          <p:nvPr/>
        </p:nvSpPr>
        <p:spPr>
          <a:xfrm>
            <a:off x="9682395" y="1312608"/>
            <a:ext cx="2286000" cy="45329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4008" tIns="45720" rIns="64008" bIns="45720" rtlCol="0" anchor="ctr">
            <a:noAutofit/>
          </a:bodyPr>
          <a:lstStyle/>
          <a:p>
            <a:pPr marL="0" marR="0" lvl="0" indent="0" algn="ctr" defTabSz="609308" rtl="0" eaLnBrk="1" fontAlgn="auto" latinLnBrk="0" hangingPunct="1">
              <a:lnSpc>
                <a:spcPct val="100000"/>
              </a:lnSpc>
              <a:spcBef>
                <a:spcPts val="0"/>
              </a:spcBef>
              <a:spcAft>
                <a:spcPts val="0"/>
              </a:spcAft>
              <a:buClrTx/>
              <a:buSzTx/>
              <a:buFontTx/>
              <a:buNone/>
              <a:tabLst/>
              <a:defRPr/>
            </a:pPr>
            <a:r>
              <a:rPr lang="en-US" sz="1400" dirty="0" smtClean="0">
                <a:solidFill>
                  <a:prstClr val="white"/>
                </a:solidFill>
                <a:latin typeface="Segoe UI Semibold" panose="020B0702040204020203" pitchFamily="34" charset="0"/>
                <a:cs typeface="Segoe UI Semibold" panose="020B0702040204020203" pitchFamily="34" charset="0"/>
              </a:rPr>
              <a:t>Deployment Mode</a:t>
            </a:r>
            <a:endParaRPr kumimoji="0" lang="en-US" sz="1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4" name="Rectangle 89">
            <a:extLst>
              <a:ext uri="{FF2B5EF4-FFF2-40B4-BE49-F238E27FC236}">
                <a16:creationId xmlns="" xmlns:a16="http://schemas.microsoft.com/office/drawing/2014/main" id="{77C9C5BA-0276-43B0-9635-404F33B09B4D}"/>
              </a:ext>
            </a:extLst>
          </p:cNvPr>
          <p:cNvSpPr/>
          <p:nvPr>
            <p:custDataLst>
              <p:tags r:id="rId3"/>
            </p:custDataLst>
          </p:nvPr>
        </p:nvSpPr>
        <p:spPr>
          <a:xfrm>
            <a:off x="9701935" y="1839042"/>
            <a:ext cx="2286000" cy="2546691"/>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t">
            <a:noAutofit/>
          </a:bodyPr>
          <a:lstStyle/>
          <a:p>
            <a:pPr marL="0" marR="0" lvl="0" indent="0" algn="ctr" defTabSz="12183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FBA00">
                    <a:lumMod val="50000"/>
                  </a:srgbClr>
                </a:solidFill>
                <a:effectLst/>
                <a:uLnTx/>
                <a:uFillTx/>
                <a:latin typeface="Segoe UI"/>
                <a:ea typeface="Segoe UI" pitchFamily="34" charset="0"/>
                <a:cs typeface="Segoe UI" pitchFamily="34" charset="0"/>
              </a:rPr>
              <a:t>Deployment Options</a:t>
            </a:r>
            <a:endParaRPr kumimoji="0" lang="en-US" sz="1400" b="0" i="0" u="none" strike="noStrike" kern="0" cap="none" spc="0" normalizeH="0" baseline="0" noProof="0" dirty="0">
              <a:ln>
                <a:noFill/>
              </a:ln>
              <a:solidFill>
                <a:srgbClr val="7FBA00">
                  <a:lumMod val="50000"/>
                </a:srgbClr>
              </a:solidFill>
              <a:effectLst/>
              <a:uLnTx/>
              <a:uFillTx/>
              <a:latin typeface="Segoe UI"/>
              <a:ea typeface="Segoe UI" pitchFamily="34" charset="0"/>
              <a:cs typeface="Segoe UI" pitchFamily="34" charset="0"/>
            </a:endParaRPr>
          </a:p>
        </p:txBody>
      </p:sp>
      <p:sp>
        <p:nvSpPr>
          <p:cNvPr id="25" name="Rectangle 38">
            <a:extLst>
              <a:ext uri="{FF2B5EF4-FFF2-40B4-BE49-F238E27FC236}">
                <a16:creationId xmlns="" xmlns:a16="http://schemas.microsoft.com/office/drawing/2014/main" id="{FEC9FB7F-83FD-4404-B6EB-79BF7B55606C}"/>
              </a:ext>
            </a:extLst>
          </p:cNvPr>
          <p:cNvSpPr/>
          <p:nvPr/>
        </p:nvSpPr>
        <p:spPr>
          <a:xfrm>
            <a:off x="7321247" y="1329541"/>
            <a:ext cx="2286000" cy="45329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4008" tIns="45720" rIns="64008" bIns="45720" rtlCol="0" anchor="ctr">
            <a:noAutofit/>
          </a:bodyPr>
          <a:lstStyle/>
          <a:p>
            <a:pPr marL="0" marR="0" lvl="0" indent="0" algn="ctr" defTabSz="60930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Segoe UI Semibold" panose="020B0702040204020203" pitchFamily="34" charset="0"/>
                <a:ea typeface="+mn-ea"/>
                <a:cs typeface="Segoe UI Semibold" panose="020B0702040204020203" pitchFamily="34" charset="0"/>
              </a:rPr>
              <a:t>Load Balancing</a:t>
            </a:r>
            <a:endParaRPr kumimoji="0" lang="en-US" sz="1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26" name="Rectangle 44">
            <a:extLst>
              <a:ext uri="{FF2B5EF4-FFF2-40B4-BE49-F238E27FC236}">
                <a16:creationId xmlns="" xmlns:a16="http://schemas.microsoft.com/office/drawing/2014/main" id="{7CBA0E1E-D3E3-4B1F-9965-C786230C9F0C}"/>
              </a:ext>
            </a:extLst>
          </p:cNvPr>
          <p:cNvSpPr/>
          <p:nvPr>
            <p:custDataLst>
              <p:tags r:id="rId4"/>
            </p:custDataLst>
          </p:nvPr>
        </p:nvSpPr>
        <p:spPr>
          <a:xfrm>
            <a:off x="7313055" y="1813672"/>
            <a:ext cx="2286000" cy="2461594"/>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t">
            <a:noAutofit/>
          </a:bodyPr>
          <a:lstStyle/>
          <a:p>
            <a:pPr marL="0" marR="0" lvl="0" indent="0" algn="ctr" defTabSz="12183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Segoe UI"/>
                <a:ea typeface="Segoe UI" pitchFamily="34" charset="0"/>
                <a:cs typeface="Segoe UI" pitchFamily="34" charset="0"/>
              </a:rPr>
              <a:t>Layer 4 – 7 TCP/UDP</a:t>
            </a:r>
            <a:endParaRPr kumimoji="0" lang="en-US" sz="14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endParaRPr>
          </a:p>
        </p:txBody>
      </p:sp>
      <p:sp>
        <p:nvSpPr>
          <p:cNvPr id="27" name="Rectangle 45">
            <a:extLst>
              <a:ext uri="{FF2B5EF4-FFF2-40B4-BE49-F238E27FC236}">
                <a16:creationId xmlns="" xmlns:a16="http://schemas.microsoft.com/office/drawing/2014/main" id="{9DD9454B-18B4-4905-AAE5-5781F0DFE3B1}"/>
              </a:ext>
            </a:extLst>
          </p:cNvPr>
          <p:cNvSpPr/>
          <p:nvPr>
            <p:custDataLst>
              <p:tags r:id="rId5"/>
            </p:custDataLst>
          </p:nvPr>
        </p:nvSpPr>
        <p:spPr>
          <a:xfrm>
            <a:off x="7362263" y="2236918"/>
            <a:ext cx="2194560" cy="1959588"/>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ctr">
            <a:noAutofit/>
          </a:bodyPr>
          <a:lstStyle/>
          <a:p>
            <a:pPr lvl="0" defTabSz="1218324">
              <a:defRPr/>
            </a:pPr>
            <a:r>
              <a:rPr lang="en-US" sz="1400" kern="0" dirty="0">
                <a:solidFill>
                  <a:srgbClr val="505050"/>
                </a:solidFill>
                <a:ea typeface="Segoe UI" pitchFamily="34" charset="0"/>
                <a:cs typeface="Segoe UI" pitchFamily="34" charset="0"/>
              </a:rPr>
              <a:t>Round </a:t>
            </a:r>
            <a:r>
              <a:rPr lang="en-US" sz="1400" kern="0" dirty="0" smtClean="0">
                <a:solidFill>
                  <a:srgbClr val="505050"/>
                </a:solidFill>
                <a:ea typeface="Segoe UI" pitchFamily="34" charset="0"/>
                <a:cs typeface="Segoe UI" pitchFamily="34" charset="0"/>
              </a:rPr>
              <a:t>Robin</a:t>
            </a:r>
          </a:p>
          <a:p>
            <a:pPr lvl="0" defTabSz="1218324">
              <a:defRPr/>
            </a:pPr>
            <a:r>
              <a:rPr lang="en-US" sz="1400" kern="0" dirty="0">
                <a:solidFill>
                  <a:srgbClr val="505050"/>
                </a:solidFill>
                <a:ea typeface="Segoe UI" pitchFamily="34" charset="0"/>
                <a:cs typeface="Segoe UI" pitchFamily="34" charset="0"/>
              </a:rPr>
              <a:t>Ratio Round </a:t>
            </a:r>
            <a:r>
              <a:rPr lang="en-US" sz="1400" kern="0" dirty="0" smtClean="0">
                <a:solidFill>
                  <a:srgbClr val="505050"/>
                </a:solidFill>
                <a:ea typeface="Segoe UI" pitchFamily="34" charset="0"/>
                <a:cs typeface="Segoe UI" pitchFamily="34" charset="0"/>
              </a:rPr>
              <a:t>Robin</a:t>
            </a:r>
          </a:p>
          <a:p>
            <a:pPr lvl="0" defTabSz="1218324">
              <a:defRPr/>
            </a:pPr>
            <a:r>
              <a:rPr lang="en-US" sz="1400" kern="0" dirty="0" smtClean="0">
                <a:solidFill>
                  <a:srgbClr val="505050"/>
                </a:solidFill>
                <a:ea typeface="Segoe UI" pitchFamily="34" charset="0"/>
                <a:cs typeface="Segoe UI" pitchFamily="34" charset="0"/>
              </a:rPr>
              <a:t>Least Connection</a:t>
            </a:r>
          </a:p>
          <a:p>
            <a:pPr lvl="0" defTabSz="1218324">
              <a:defRPr/>
            </a:pPr>
            <a:r>
              <a:rPr lang="en-US" sz="1400" kern="0" dirty="0" smtClean="0">
                <a:solidFill>
                  <a:srgbClr val="505050"/>
                </a:solidFill>
                <a:ea typeface="Segoe UI" pitchFamily="34" charset="0"/>
                <a:cs typeface="Segoe UI" pitchFamily="34" charset="0"/>
              </a:rPr>
              <a:t>Ratio </a:t>
            </a:r>
            <a:r>
              <a:rPr lang="en-US" sz="1400" kern="0" dirty="0">
                <a:solidFill>
                  <a:srgbClr val="505050"/>
                </a:solidFill>
                <a:ea typeface="Segoe UI" pitchFamily="34" charset="0"/>
                <a:cs typeface="Segoe UI" pitchFamily="34" charset="0"/>
              </a:rPr>
              <a:t>Least </a:t>
            </a:r>
            <a:r>
              <a:rPr lang="en-US" sz="1400" kern="0" dirty="0" smtClean="0">
                <a:solidFill>
                  <a:srgbClr val="505050"/>
                </a:solidFill>
                <a:ea typeface="Segoe UI" pitchFamily="34" charset="0"/>
                <a:cs typeface="Segoe UI" pitchFamily="34" charset="0"/>
              </a:rPr>
              <a:t>Connection</a:t>
            </a:r>
          </a:p>
          <a:p>
            <a:pPr lvl="0" defTabSz="1218324">
              <a:defRPr/>
            </a:pPr>
            <a:r>
              <a:rPr lang="en-US" sz="1400" kern="0" dirty="0" smtClean="0">
                <a:solidFill>
                  <a:srgbClr val="505050"/>
                </a:solidFill>
                <a:ea typeface="Segoe UI" pitchFamily="34" charset="0"/>
                <a:cs typeface="Segoe UI" pitchFamily="34" charset="0"/>
              </a:rPr>
              <a:t>Predictive</a:t>
            </a:r>
          </a:p>
          <a:p>
            <a:pPr lvl="0" defTabSz="1218324">
              <a:defRPr/>
            </a:pPr>
            <a:r>
              <a:rPr lang="en-US" sz="1400" kern="0" dirty="0" smtClean="0">
                <a:solidFill>
                  <a:srgbClr val="505050"/>
                </a:solidFill>
                <a:ea typeface="Segoe UI" pitchFamily="34" charset="0"/>
                <a:cs typeface="Segoe UI" pitchFamily="34" charset="0"/>
              </a:rPr>
              <a:t>Ratio </a:t>
            </a:r>
            <a:r>
              <a:rPr lang="en-US" sz="1400" kern="0" dirty="0">
                <a:solidFill>
                  <a:srgbClr val="505050"/>
                </a:solidFill>
                <a:ea typeface="Segoe UI" pitchFamily="34" charset="0"/>
                <a:cs typeface="Segoe UI" pitchFamily="34" charset="0"/>
              </a:rPr>
              <a:t>Response </a:t>
            </a:r>
            <a:r>
              <a:rPr lang="en-US" sz="1400" kern="0" dirty="0" smtClean="0">
                <a:solidFill>
                  <a:srgbClr val="505050"/>
                </a:solidFill>
                <a:ea typeface="Segoe UI" pitchFamily="34" charset="0"/>
                <a:cs typeface="Segoe UI" pitchFamily="34" charset="0"/>
              </a:rPr>
              <a:t>Time</a:t>
            </a:r>
          </a:p>
          <a:p>
            <a:pPr lvl="0" defTabSz="1218324">
              <a:defRPr/>
            </a:pPr>
            <a:r>
              <a:rPr lang="en-US" sz="1400" kern="0" dirty="0" smtClean="0">
                <a:solidFill>
                  <a:srgbClr val="505050"/>
                </a:solidFill>
                <a:ea typeface="Segoe UI" pitchFamily="34" charset="0"/>
                <a:cs typeface="Segoe UI" pitchFamily="34" charset="0"/>
              </a:rPr>
              <a:t>Source </a:t>
            </a:r>
            <a:r>
              <a:rPr lang="en-US" sz="1400" kern="0" dirty="0">
                <a:solidFill>
                  <a:srgbClr val="505050"/>
                </a:solidFill>
                <a:ea typeface="Segoe UI" pitchFamily="34" charset="0"/>
                <a:cs typeface="Segoe UI" pitchFamily="34" charset="0"/>
              </a:rPr>
              <a:t>IP Hash</a:t>
            </a:r>
            <a:endParaRPr kumimoji="0" lang="en-US" sz="1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34" name="Rectangle 45">
            <a:extLst>
              <a:ext uri="{FF2B5EF4-FFF2-40B4-BE49-F238E27FC236}">
                <a16:creationId xmlns="" xmlns:a16="http://schemas.microsoft.com/office/drawing/2014/main" id="{9DD9454B-18B4-4905-AAE5-5781F0DFE3B1}"/>
              </a:ext>
            </a:extLst>
          </p:cNvPr>
          <p:cNvSpPr/>
          <p:nvPr>
            <p:custDataLst>
              <p:tags r:id="rId6"/>
            </p:custDataLst>
          </p:nvPr>
        </p:nvSpPr>
        <p:spPr>
          <a:xfrm>
            <a:off x="5003290" y="2232729"/>
            <a:ext cx="2194560" cy="2821751"/>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ctr">
            <a:noAutofit/>
          </a:bodyPr>
          <a:lstStyle/>
          <a:p>
            <a:pPr lvl="0" defTabSz="1218324">
              <a:defRPr/>
            </a:pPr>
            <a:r>
              <a:rPr lang="en-US" sz="1400" kern="0" dirty="0">
                <a:solidFill>
                  <a:srgbClr val="505050"/>
                </a:solidFill>
                <a:ea typeface="Segoe UI" pitchFamily="34" charset="0"/>
                <a:cs typeface="Segoe UI" pitchFamily="34" charset="0"/>
              </a:rPr>
              <a:t>HTTP Cookie</a:t>
            </a:r>
          </a:p>
          <a:p>
            <a:pPr lvl="0" defTabSz="1218324">
              <a:defRPr/>
            </a:pPr>
            <a:r>
              <a:rPr lang="en-US" sz="1400" kern="0" dirty="0">
                <a:solidFill>
                  <a:srgbClr val="505050"/>
                </a:solidFill>
                <a:ea typeface="Segoe UI" pitchFamily="34" charset="0"/>
                <a:cs typeface="Segoe UI" pitchFamily="34" charset="0"/>
              </a:rPr>
              <a:t>Application Cookie</a:t>
            </a:r>
          </a:p>
          <a:p>
            <a:pPr lvl="0" defTabSz="1218324">
              <a:defRPr/>
            </a:pPr>
            <a:r>
              <a:rPr lang="en-US" sz="1400" kern="0" dirty="0">
                <a:solidFill>
                  <a:srgbClr val="505050"/>
                </a:solidFill>
                <a:ea typeface="Segoe UI" pitchFamily="34" charset="0"/>
                <a:cs typeface="Segoe UI" pitchFamily="34" charset="0"/>
              </a:rPr>
              <a:t>Cookie Hash</a:t>
            </a:r>
          </a:p>
          <a:p>
            <a:pPr lvl="0" defTabSz="1218324">
              <a:defRPr/>
            </a:pPr>
            <a:r>
              <a:rPr lang="en-US" sz="1400" kern="0" dirty="0">
                <a:solidFill>
                  <a:srgbClr val="505050"/>
                </a:solidFill>
                <a:ea typeface="Segoe UI" pitchFamily="34" charset="0"/>
                <a:cs typeface="Segoe UI" pitchFamily="34" charset="0"/>
              </a:rPr>
              <a:t>URL Hash</a:t>
            </a:r>
          </a:p>
          <a:p>
            <a:pPr lvl="0" defTabSz="1218324">
              <a:defRPr/>
            </a:pPr>
            <a:r>
              <a:rPr lang="en-US" sz="1400" kern="0" dirty="0">
                <a:solidFill>
                  <a:srgbClr val="505050"/>
                </a:solidFill>
                <a:ea typeface="Segoe UI" pitchFamily="34" charset="0"/>
                <a:cs typeface="Segoe UI" pitchFamily="34" charset="0"/>
              </a:rPr>
              <a:t>Query Hash</a:t>
            </a:r>
          </a:p>
          <a:p>
            <a:pPr lvl="0" defTabSz="1218324">
              <a:defRPr/>
            </a:pPr>
            <a:r>
              <a:rPr lang="en-US" sz="1400" kern="0" dirty="0">
                <a:solidFill>
                  <a:srgbClr val="505050"/>
                </a:solidFill>
                <a:ea typeface="Segoe UI" pitchFamily="34" charset="0"/>
                <a:cs typeface="Segoe UI" pitchFamily="34" charset="0"/>
              </a:rPr>
              <a:t>Custom HTTP Header</a:t>
            </a:r>
          </a:p>
          <a:p>
            <a:pPr lvl="0" defTabSz="1218324">
              <a:defRPr/>
            </a:pPr>
            <a:r>
              <a:rPr lang="en-US" sz="1400" kern="0" dirty="0">
                <a:solidFill>
                  <a:srgbClr val="505050"/>
                </a:solidFill>
                <a:ea typeface="Segoe UI" pitchFamily="34" charset="0"/>
                <a:cs typeface="Segoe UI" pitchFamily="34" charset="0"/>
              </a:rPr>
              <a:t>Source IP Hash</a:t>
            </a:r>
          </a:p>
          <a:p>
            <a:pPr lvl="0" defTabSz="1218324">
              <a:defRPr/>
            </a:pPr>
            <a:r>
              <a:rPr lang="en-US" sz="1400" kern="0" dirty="0">
                <a:solidFill>
                  <a:srgbClr val="505050"/>
                </a:solidFill>
                <a:ea typeface="Segoe UI" pitchFamily="34" charset="0"/>
                <a:cs typeface="Segoe UI" pitchFamily="34" charset="0"/>
              </a:rPr>
              <a:t>SSL Session ID</a:t>
            </a:r>
          </a:p>
          <a:p>
            <a:pPr lvl="0" defTabSz="1218324">
              <a:defRPr/>
            </a:pPr>
            <a:r>
              <a:rPr lang="en-US" sz="1400" kern="0" dirty="0">
                <a:solidFill>
                  <a:srgbClr val="505050"/>
                </a:solidFill>
                <a:ea typeface="Segoe UI" pitchFamily="34" charset="0"/>
                <a:cs typeface="Segoe UI" pitchFamily="34" charset="0"/>
              </a:rPr>
              <a:t>UDP SIP</a:t>
            </a:r>
          </a:p>
          <a:p>
            <a:pPr lvl="0" defTabSz="1218324">
              <a:defRPr/>
            </a:pPr>
            <a:r>
              <a:rPr lang="en-US" sz="1400" kern="0" dirty="0">
                <a:solidFill>
                  <a:srgbClr val="505050"/>
                </a:solidFill>
                <a:ea typeface="Segoe UI" pitchFamily="34" charset="0"/>
                <a:cs typeface="Segoe UI" pitchFamily="34" charset="0"/>
              </a:rPr>
              <a:t>RDP Service</a:t>
            </a:r>
          </a:p>
          <a:p>
            <a:pPr lvl="0" defTabSz="1218324">
              <a:defRPr/>
            </a:pPr>
            <a:r>
              <a:rPr lang="en-US" sz="1400" kern="0" dirty="0">
                <a:solidFill>
                  <a:srgbClr val="505050"/>
                </a:solidFill>
                <a:ea typeface="Segoe UI" pitchFamily="34" charset="0"/>
                <a:cs typeface="Segoe UI" pitchFamily="34" charset="0"/>
              </a:rPr>
              <a:t>RDP Session</a:t>
            </a:r>
          </a:p>
          <a:p>
            <a:pPr lvl="0" defTabSz="1218324">
              <a:defRPr/>
            </a:pPr>
            <a:r>
              <a:rPr lang="en-US" sz="1400" kern="0" dirty="0">
                <a:solidFill>
                  <a:srgbClr val="505050"/>
                </a:solidFill>
                <a:ea typeface="Segoe UI" pitchFamily="34" charset="0"/>
                <a:cs typeface="Segoe UI" pitchFamily="34" charset="0"/>
              </a:rPr>
              <a:t>RDP Source</a:t>
            </a:r>
            <a:endParaRPr kumimoji="0" lang="en-US" sz="1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35" name="Rectangle 45">
            <a:extLst>
              <a:ext uri="{FF2B5EF4-FFF2-40B4-BE49-F238E27FC236}">
                <a16:creationId xmlns="" xmlns:a16="http://schemas.microsoft.com/office/drawing/2014/main" id="{9DD9454B-18B4-4905-AAE5-5781F0DFE3B1}"/>
              </a:ext>
            </a:extLst>
          </p:cNvPr>
          <p:cNvSpPr/>
          <p:nvPr>
            <p:custDataLst>
              <p:tags r:id="rId7"/>
            </p:custDataLst>
          </p:nvPr>
        </p:nvSpPr>
        <p:spPr>
          <a:xfrm>
            <a:off x="211254" y="2232732"/>
            <a:ext cx="2194560" cy="2821751"/>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ctr">
            <a:noAutofit/>
          </a:bodyPr>
          <a:lstStyle/>
          <a:p>
            <a:pPr lvl="0" defTabSz="1218324">
              <a:defRPr/>
            </a:pPr>
            <a:r>
              <a:rPr lang="en-US" sz="1400" kern="0" dirty="0">
                <a:solidFill>
                  <a:srgbClr val="505050"/>
                </a:solidFill>
                <a:ea typeface="Segoe UI" pitchFamily="34" charset="0"/>
                <a:cs typeface="Segoe UI" pitchFamily="34" charset="0"/>
              </a:rPr>
              <a:t>Ping Host</a:t>
            </a:r>
          </a:p>
          <a:p>
            <a:pPr lvl="0" defTabSz="1218324">
              <a:defRPr/>
            </a:pPr>
            <a:r>
              <a:rPr lang="en-US" sz="1400" kern="0" dirty="0">
                <a:solidFill>
                  <a:srgbClr val="505050"/>
                </a:solidFill>
                <a:ea typeface="Segoe UI" pitchFamily="34" charset="0"/>
                <a:cs typeface="Segoe UI" pitchFamily="34" charset="0"/>
              </a:rPr>
              <a:t>TCP Echo</a:t>
            </a:r>
          </a:p>
          <a:p>
            <a:pPr lvl="0" defTabSz="1218324">
              <a:defRPr/>
            </a:pPr>
            <a:r>
              <a:rPr lang="en-US" sz="1400" kern="0" dirty="0">
                <a:solidFill>
                  <a:srgbClr val="505050"/>
                </a:solidFill>
                <a:ea typeface="Segoe UI" pitchFamily="34" charset="0"/>
                <a:cs typeface="Segoe UI" pitchFamily="34" charset="0"/>
              </a:rPr>
              <a:t>Telnet</a:t>
            </a:r>
          </a:p>
          <a:p>
            <a:pPr lvl="0" defTabSz="1218324">
              <a:defRPr/>
            </a:pPr>
            <a:r>
              <a:rPr lang="en-US" sz="1400" kern="0" dirty="0">
                <a:solidFill>
                  <a:srgbClr val="505050"/>
                </a:solidFill>
                <a:ea typeface="Segoe UI" pitchFamily="34" charset="0"/>
                <a:cs typeface="Segoe UI" pitchFamily="34" charset="0"/>
              </a:rPr>
              <a:t>RDP</a:t>
            </a:r>
          </a:p>
          <a:p>
            <a:pPr lvl="0" defTabSz="1218324">
              <a:defRPr/>
            </a:pPr>
            <a:r>
              <a:rPr lang="en-US" sz="1400" kern="0" dirty="0">
                <a:solidFill>
                  <a:srgbClr val="505050"/>
                </a:solidFill>
                <a:ea typeface="Segoe UI" pitchFamily="34" charset="0"/>
                <a:cs typeface="Segoe UI" pitchFamily="34" charset="0"/>
              </a:rPr>
              <a:t>HTTP(s</a:t>
            </a:r>
            <a:r>
              <a:rPr lang="en-US" sz="1400" kern="0" dirty="0" smtClean="0">
                <a:solidFill>
                  <a:srgbClr val="505050"/>
                </a:solidFill>
                <a:ea typeface="Segoe UI" pitchFamily="34" charset="0"/>
                <a:cs typeface="Segoe UI" pitchFamily="34" charset="0"/>
              </a:rPr>
              <a:t>) 1.0/1.1/2.0</a:t>
            </a:r>
            <a:endParaRPr lang="en-US" sz="1400" kern="0" dirty="0">
              <a:solidFill>
                <a:srgbClr val="505050"/>
              </a:solidFill>
              <a:ea typeface="Segoe UI" pitchFamily="34" charset="0"/>
              <a:cs typeface="Segoe UI" pitchFamily="34" charset="0"/>
            </a:endParaRPr>
          </a:p>
          <a:p>
            <a:pPr lvl="0" defTabSz="1218324">
              <a:defRPr/>
            </a:pPr>
            <a:r>
              <a:rPr lang="en-US" sz="1400" kern="0" dirty="0">
                <a:solidFill>
                  <a:srgbClr val="505050"/>
                </a:solidFill>
                <a:ea typeface="Segoe UI" pitchFamily="34" charset="0"/>
                <a:cs typeface="Segoe UI" pitchFamily="34" charset="0"/>
              </a:rPr>
              <a:t>DNS</a:t>
            </a:r>
          </a:p>
          <a:p>
            <a:pPr lvl="0" defTabSz="1218324">
              <a:defRPr/>
            </a:pPr>
            <a:r>
              <a:rPr lang="en-US" sz="1400" kern="0" dirty="0">
                <a:solidFill>
                  <a:srgbClr val="505050"/>
                </a:solidFill>
                <a:ea typeface="Segoe UI" pitchFamily="34" charset="0"/>
                <a:cs typeface="Segoe UI" pitchFamily="34" charset="0"/>
              </a:rPr>
              <a:t>FTP</a:t>
            </a:r>
          </a:p>
          <a:p>
            <a:pPr lvl="0" defTabSz="1218324">
              <a:defRPr/>
            </a:pPr>
            <a:r>
              <a:rPr lang="en-US" sz="1400" kern="0" dirty="0">
                <a:solidFill>
                  <a:srgbClr val="505050"/>
                </a:solidFill>
                <a:ea typeface="Segoe UI" pitchFamily="34" charset="0"/>
                <a:cs typeface="Segoe UI" pitchFamily="34" charset="0"/>
              </a:rPr>
              <a:t>SMTP</a:t>
            </a:r>
          </a:p>
          <a:p>
            <a:pPr lvl="0" defTabSz="1218324">
              <a:defRPr/>
            </a:pPr>
            <a:r>
              <a:rPr lang="en-US" sz="1400" kern="0" dirty="0">
                <a:solidFill>
                  <a:srgbClr val="505050"/>
                </a:solidFill>
                <a:ea typeface="Segoe UI" pitchFamily="34" charset="0"/>
                <a:cs typeface="Segoe UI" pitchFamily="34" charset="0"/>
              </a:rPr>
              <a:t>POP3</a:t>
            </a:r>
          </a:p>
          <a:p>
            <a:pPr lvl="0" defTabSz="1218324">
              <a:defRPr/>
            </a:pPr>
            <a:r>
              <a:rPr lang="en-US" sz="1400" kern="0" dirty="0">
                <a:solidFill>
                  <a:srgbClr val="505050"/>
                </a:solidFill>
                <a:ea typeface="Segoe UI" pitchFamily="34" charset="0"/>
                <a:cs typeface="Segoe UI" pitchFamily="34" charset="0"/>
              </a:rPr>
              <a:t>IMAP</a:t>
            </a:r>
          </a:p>
          <a:p>
            <a:pPr lvl="0" defTabSz="1218324">
              <a:defRPr/>
            </a:pPr>
            <a:r>
              <a:rPr lang="en-US" sz="1400" kern="0" dirty="0">
                <a:solidFill>
                  <a:srgbClr val="505050"/>
                </a:solidFill>
                <a:ea typeface="Segoe UI" pitchFamily="34" charset="0"/>
                <a:cs typeface="Segoe UI" pitchFamily="34" charset="0"/>
              </a:rPr>
              <a:t>NNTP</a:t>
            </a:r>
          </a:p>
          <a:p>
            <a:pPr lvl="0" defTabSz="1218324">
              <a:defRPr/>
            </a:pPr>
            <a:r>
              <a:rPr lang="en-US" sz="1400" kern="0" dirty="0">
                <a:solidFill>
                  <a:srgbClr val="505050"/>
                </a:solidFill>
                <a:ea typeface="Segoe UI" pitchFamily="34" charset="0"/>
                <a:cs typeface="Segoe UI" pitchFamily="34" charset="0"/>
              </a:rPr>
              <a:t>LDAP</a:t>
            </a:r>
            <a:endParaRPr kumimoji="0" lang="en-US" sz="1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36" name="Rectangle 45">
            <a:extLst>
              <a:ext uri="{FF2B5EF4-FFF2-40B4-BE49-F238E27FC236}">
                <a16:creationId xmlns="" xmlns:a16="http://schemas.microsoft.com/office/drawing/2014/main" id="{9DD9454B-18B4-4905-AAE5-5781F0DFE3B1}"/>
              </a:ext>
            </a:extLst>
          </p:cNvPr>
          <p:cNvSpPr/>
          <p:nvPr>
            <p:custDataLst>
              <p:tags r:id="rId8"/>
            </p:custDataLst>
          </p:nvPr>
        </p:nvSpPr>
        <p:spPr>
          <a:xfrm>
            <a:off x="9778402" y="2266602"/>
            <a:ext cx="2194560" cy="1991731"/>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ctr">
            <a:noAutofit/>
          </a:bodyPr>
          <a:lstStyle/>
          <a:p>
            <a:pPr lvl="0" defTabSz="1218324">
              <a:defRPr/>
            </a:pPr>
            <a:r>
              <a:rPr lang="en-US" sz="1400" kern="0" dirty="0" smtClean="0">
                <a:solidFill>
                  <a:srgbClr val="505050"/>
                </a:solidFill>
                <a:ea typeface="Segoe UI" pitchFamily="34" charset="0"/>
                <a:cs typeface="Segoe UI" pitchFamily="34" charset="0"/>
              </a:rPr>
              <a:t>One armed</a:t>
            </a:r>
          </a:p>
          <a:p>
            <a:pPr lvl="0" defTabSz="1218324">
              <a:defRPr/>
            </a:pPr>
            <a:r>
              <a:rPr kumimoji="0" lang="en-US" sz="1400" b="0" i="0" u="none" strike="noStrike" kern="0" cap="none" spc="0" normalizeH="0" baseline="0" noProof="0" dirty="0" smtClean="0">
                <a:ln>
                  <a:noFill/>
                </a:ln>
                <a:solidFill>
                  <a:srgbClr val="505050"/>
                </a:solidFill>
                <a:effectLst/>
                <a:uLnTx/>
                <a:uFillTx/>
                <a:latin typeface="Segoe UI" pitchFamily="34" charset="0"/>
                <a:ea typeface="Segoe UI" pitchFamily="34" charset="0"/>
                <a:cs typeface="Segoe UI" pitchFamily="34" charset="0"/>
              </a:rPr>
              <a:t>Multiple</a:t>
            </a:r>
            <a:r>
              <a:rPr kumimoji="0" lang="en-US" sz="1400" b="0" i="0" u="none" strike="noStrike" kern="0" cap="none" spc="0" normalizeH="0" noProof="0" dirty="0" smtClean="0">
                <a:ln>
                  <a:noFill/>
                </a:ln>
                <a:solidFill>
                  <a:srgbClr val="505050"/>
                </a:solidFill>
                <a:effectLst/>
                <a:uLnTx/>
                <a:uFillTx/>
                <a:latin typeface="Segoe UI" pitchFamily="34" charset="0"/>
                <a:ea typeface="Segoe UI" pitchFamily="34" charset="0"/>
                <a:cs typeface="Segoe UI" pitchFamily="34" charset="0"/>
              </a:rPr>
              <a:t> armed</a:t>
            </a:r>
          </a:p>
          <a:p>
            <a:pPr lvl="0" defTabSz="1218324">
              <a:defRPr/>
            </a:pPr>
            <a:r>
              <a:rPr kumimoji="0" lang="en-US" sz="14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NAT</a:t>
            </a:r>
          </a:p>
          <a:p>
            <a:pPr lvl="0" defTabSz="1218324">
              <a:defRPr/>
            </a:pPr>
            <a:r>
              <a:rPr lang="en-US" sz="1400" kern="0" dirty="0" smtClean="0">
                <a:solidFill>
                  <a:srgbClr val="505050"/>
                </a:solidFill>
                <a:latin typeface="Segoe UI"/>
                <a:ea typeface="Segoe UI" pitchFamily="34" charset="0"/>
                <a:cs typeface="Segoe UI" pitchFamily="34" charset="0"/>
              </a:rPr>
              <a:t>Direct Return</a:t>
            </a:r>
          </a:p>
          <a:p>
            <a:pPr lvl="0" defTabSz="1218324">
              <a:defRPr/>
            </a:pPr>
            <a:r>
              <a:rPr lang="en-US" sz="1400" kern="0" dirty="0" smtClean="0">
                <a:solidFill>
                  <a:srgbClr val="505050"/>
                </a:solidFill>
                <a:latin typeface="Segoe UI"/>
                <a:ea typeface="Segoe UI" pitchFamily="34" charset="0"/>
                <a:cs typeface="Segoe UI" pitchFamily="34" charset="0"/>
              </a:rPr>
              <a:t>Reverse Proxy</a:t>
            </a:r>
          </a:p>
          <a:p>
            <a:pPr lvl="0" defTabSz="1218324">
              <a:defRPr/>
            </a:pPr>
            <a:r>
              <a:rPr lang="en-US" sz="1400" kern="0" dirty="0">
                <a:solidFill>
                  <a:srgbClr val="505050"/>
                </a:solidFill>
                <a:ea typeface="Segoe UI" pitchFamily="34" charset="0"/>
                <a:cs typeface="Segoe UI" pitchFamily="34" charset="0"/>
              </a:rPr>
              <a:t>VLAN/XVLAN/Port </a:t>
            </a:r>
            <a:r>
              <a:rPr lang="en-US" sz="1400" kern="0" dirty="0" smtClean="0">
                <a:solidFill>
                  <a:srgbClr val="505050"/>
                </a:solidFill>
                <a:ea typeface="Segoe UI" pitchFamily="34" charset="0"/>
                <a:cs typeface="Segoe UI" pitchFamily="34" charset="0"/>
              </a:rPr>
              <a:t>Bond</a:t>
            </a:r>
          </a:p>
          <a:p>
            <a:pPr lvl="0" defTabSz="1218324">
              <a:defRPr/>
            </a:pPr>
            <a:r>
              <a:rPr lang="en-US" sz="1400" kern="0" noProof="0" dirty="0" smtClean="0">
                <a:solidFill>
                  <a:srgbClr val="505050"/>
                </a:solidFill>
                <a:latin typeface="Segoe UI" pitchFamily="34" charset="0"/>
                <a:ea typeface="Segoe UI" pitchFamily="34" charset="0"/>
                <a:cs typeface="Segoe UI" pitchFamily="34" charset="0"/>
              </a:rPr>
              <a:t>IPv4/IPv6 Dual Stack</a:t>
            </a:r>
            <a:endParaRPr kumimoji="0" lang="en-US" sz="1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15" name="Rectangle 38">
            <a:extLst>
              <a:ext uri="{FF2B5EF4-FFF2-40B4-BE49-F238E27FC236}">
                <a16:creationId xmlns="" xmlns:a16="http://schemas.microsoft.com/office/drawing/2014/main" id="{FEC9FB7F-83FD-4404-B6EB-79BF7B55606C}"/>
              </a:ext>
            </a:extLst>
          </p:cNvPr>
          <p:cNvSpPr/>
          <p:nvPr/>
        </p:nvSpPr>
        <p:spPr>
          <a:xfrm>
            <a:off x="2553557" y="1343447"/>
            <a:ext cx="2286000" cy="45329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4008" tIns="45720" rIns="64008" bIns="45720" rtlCol="0" anchor="ctr">
            <a:noAutofit/>
          </a:bodyPr>
          <a:lstStyle/>
          <a:p>
            <a:pPr marL="0" marR="0" lvl="0" indent="0" algn="ctr" defTabSz="60930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Segoe UI Semibold" panose="020B0702040204020203" pitchFamily="34" charset="0"/>
                <a:ea typeface="+mn-ea"/>
                <a:cs typeface="Segoe UI Semibold" panose="020B0702040204020203" pitchFamily="34" charset="0"/>
              </a:rPr>
              <a:t>Content Switching</a:t>
            </a:r>
            <a:endParaRPr kumimoji="0" lang="en-US" sz="1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6" name="Rectangle 44">
            <a:extLst>
              <a:ext uri="{FF2B5EF4-FFF2-40B4-BE49-F238E27FC236}">
                <a16:creationId xmlns="" xmlns:a16="http://schemas.microsoft.com/office/drawing/2014/main" id="{7CBA0E1E-D3E3-4B1F-9965-C786230C9F0C}"/>
              </a:ext>
            </a:extLst>
          </p:cNvPr>
          <p:cNvSpPr/>
          <p:nvPr>
            <p:custDataLst>
              <p:tags r:id="rId9"/>
            </p:custDataLst>
          </p:nvPr>
        </p:nvSpPr>
        <p:spPr>
          <a:xfrm>
            <a:off x="2534572" y="1839042"/>
            <a:ext cx="2286000" cy="2461594"/>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t">
            <a:noAutofit/>
          </a:bodyPr>
          <a:lstStyle/>
          <a:p>
            <a:pPr marL="0" marR="0" lvl="0" indent="0" algn="ctr" defTabSz="12183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Segoe UI"/>
                <a:ea typeface="Segoe UI" pitchFamily="34" charset="0"/>
                <a:cs typeface="Segoe UI" pitchFamily="34" charset="0"/>
              </a:rPr>
              <a:t>Layer 7 Payload</a:t>
            </a:r>
            <a:endParaRPr kumimoji="0" lang="en-US" sz="14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endParaRPr>
          </a:p>
        </p:txBody>
      </p:sp>
      <p:sp>
        <p:nvSpPr>
          <p:cNvPr id="17" name="Rectangle 45">
            <a:extLst>
              <a:ext uri="{FF2B5EF4-FFF2-40B4-BE49-F238E27FC236}">
                <a16:creationId xmlns="" xmlns:a16="http://schemas.microsoft.com/office/drawing/2014/main" id="{9DD9454B-18B4-4905-AAE5-5781F0DFE3B1}"/>
              </a:ext>
            </a:extLst>
          </p:cNvPr>
          <p:cNvSpPr/>
          <p:nvPr>
            <p:custDataLst>
              <p:tags r:id="rId10"/>
            </p:custDataLst>
          </p:nvPr>
        </p:nvSpPr>
        <p:spPr>
          <a:xfrm>
            <a:off x="2583780" y="2262288"/>
            <a:ext cx="2194560" cy="1959588"/>
          </a:xfrm>
          <a:prstGeom prst="rect">
            <a:avLst/>
          </a:prstGeom>
          <a:solidFill>
            <a:schemeClr val="bg1"/>
          </a:solidFill>
          <a:ln w="6350" cap="flat" cmpd="sng" algn="ctr">
            <a:solidFill>
              <a:schemeClr val="bg1">
                <a:lumMod val="75000"/>
              </a:schemeClr>
            </a:solidFill>
            <a:prstDash val="solid"/>
          </a:ln>
          <a:effectLst/>
        </p:spPr>
        <p:txBody>
          <a:bodyPr lIns="64008" tIns="45720" rIns="64008" bIns="45720" rtlCol="0" anchor="ctr">
            <a:noAutofit/>
          </a:bodyPr>
          <a:lstStyle/>
          <a:p>
            <a:pPr lvl="0" defTabSz="1218324">
              <a:defRPr/>
            </a:pPr>
            <a:r>
              <a:rPr lang="en-US" sz="1400" kern="0" dirty="0">
                <a:solidFill>
                  <a:srgbClr val="505050"/>
                </a:solidFill>
                <a:ea typeface="Segoe UI" pitchFamily="34" charset="0"/>
                <a:cs typeface="Segoe UI" pitchFamily="34" charset="0"/>
              </a:rPr>
              <a:t>URL</a:t>
            </a:r>
          </a:p>
          <a:p>
            <a:pPr lvl="0" defTabSz="1218324">
              <a:defRPr/>
            </a:pPr>
            <a:r>
              <a:rPr lang="en-US" sz="1400" kern="0" dirty="0">
                <a:solidFill>
                  <a:srgbClr val="505050"/>
                </a:solidFill>
                <a:ea typeface="Segoe UI" pitchFamily="34" charset="0"/>
                <a:cs typeface="Segoe UI" pitchFamily="34" charset="0"/>
              </a:rPr>
              <a:t>URL Tokens</a:t>
            </a:r>
          </a:p>
          <a:p>
            <a:pPr lvl="0" defTabSz="1218324">
              <a:defRPr/>
            </a:pPr>
            <a:r>
              <a:rPr lang="en-US" sz="1400" kern="0" dirty="0">
                <a:solidFill>
                  <a:srgbClr val="505050"/>
                </a:solidFill>
                <a:ea typeface="Segoe UI" pitchFamily="34" charset="0"/>
                <a:cs typeface="Segoe UI" pitchFamily="34" charset="0"/>
              </a:rPr>
              <a:t>HTTP Method</a:t>
            </a:r>
          </a:p>
          <a:p>
            <a:pPr lvl="0" defTabSz="1218324">
              <a:defRPr/>
            </a:pPr>
            <a:r>
              <a:rPr lang="en-US" sz="1400" kern="0" dirty="0">
                <a:solidFill>
                  <a:srgbClr val="505050"/>
                </a:solidFill>
                <a:ea typeface="Segoe UI" pitchFamily="34" charset="0"/>
                <a:cs typeface="Segoe UI" pitchFamily="34" charset="0"/>
              </a:rPr>
              <a:t>HTTP Request</a:t>
            </a:r>
          </a:p>
          <a:p>
            <a:pPr lvl="0" defTabSz="1218324">
              <a:defRPr/>
            </a:pPr>
            <a:r>
              <a:rPr lang="en-US" sz="1400" kern="0" dirty="0">
                <a:solidFill>
                  <a:srgbClr val="505050"/>
                </a:solidFill>
                <a:ea typeface="Segoe UI" pitchFamily="34" charset="0"/>
                <a:cs typeface="Segoe UI" pitchFamily="34" charset="0"/>
              </a:rPr>
              <a:t>HTTP Header</a:t>
            </a:r>
          </a:p>
          <a:p>
            <a:pPr lvl="0" defTabSz="1218324">
              <a:defRPr/>
            </a:pPr>
            <a:r>
              <a:rPr lang="en-US" sz="1400" kern="0" dirty="0">
                <a:solidFill>
                  <a:srgbClr val="505050"/>
                </a:solidFill>
                <a:ea typeface="Segoe UI" pitchFamily="34" charset="0"/>
                <a:cs typeface="Segoe UI" pitchFamily="34" charset="0"/>
              </a:rPr>
              <a:t>Source IP</a:t>
            </a:r>
          </a:p>
          <a:p>
            <a:pPr lvl="0" defTabSz="1218324">
              <a:defRPr/>
            </a:pPr>
            <a:r>
              <a:rPr lang="en-US" sz="1400" kern="0" dirty="0">
                <a:solidFill>
                  <a:srgbClr val="505050"/>
                </a:solidFill>
                <a:ea typeface="Segoe UI" pitchFamily="34" charset="0"/>
                <a:cs typeface="Segoe UI" pitchFamily="34" charset="0"/>
              </a:rPr>
              <a:t>HTTP Content</a:t>
            </a:r>
            <a:endParaRPr kumimoji="0" lang="en-US" sz="1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14475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Health Monitor Check (Overview)</a:t>
            </a:r>
            <a:endParaRPr lang="en-IN" dirty="0"/>
          </a:p>
        </p:txBody>
      </p:sp>
      <p:sp>
        <p:nvSpPr>
          <p:cNvPr id="19" name="Rectangle 18"/>
          <p:cNvSpPr/>
          <p:nvPr>
            <p:custDataLst>
              <p:tags r:id="rId1"/>
            </p:custDataLst>
          </p:nvPr>
        </p:nvSpPr>
        <p:spPr bwMode="auto">
          <a:xfrm>
            <a:off x="303212" y="930166"/>
            <a:ext cx="11634788"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Each virtual service has a monitor bound to it. And AppScaler probes the real server health status via monitor.</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If real server responds to the probe, the monitor</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marks it UP</a:t>
            </a:r>
          </a:p>
          <a:p>
            <a:pPr marL="525780" lvl="1" indent="-342900" defTabSz="1624019">
              <a:spcBef>
                <a:spcPts val="600"/>
              </a:spcBef>
              <a:buClr>
                <a:srgbClr val="595959">
                  <a:lumMod val="75000"/>
                </a:srgbClr>
              </a:buClr>
              <a:buFont typeface="Arial" pitchFamily="34" charset="0"/>
              <a:buChar char="•"/>
              <a:defRPr/>
            </a:pPr>
            <a:r>
              <a:rPr lang="en-US" altLang="zh-CN" sz="2400" kern="0" baseline="0" dirty="0" smtClean="0">
                <a:solidFill>
                  <a:srgbClr val="0072C6"/>
                </a:solidFill>
                <a:latin typeface="Segoe UI Semibold" panose="020B0702040204020203" pitchFamily="34" charset="0"/>
                <a:ea typeface="Segoe UI" pitchFamily="34" charset="0"/>
                <a:cs typeface="Segoe UI Semibold" panose="020B0702040204020203" pitchFamily="34" charset="0"/>
              </a:rPr>
              <a:t>If</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real server fails to respond to the monitor within the pre-defined time period for the number of pre-defined times, the monitor marks it DOWN. And AppScaler will remove the real server from the server pool hence it will not receive the user requests.</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42641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SLB – </a:t>
            </a:r>
            <a:r>
              <a:rPr lang="en-US" altLang="zh-CN" dirty="0" smtClean="0"/>
              <a:t>Multiple Health Monitors</a:t>
            </a:r>
            <a:endParaRPr lang="en-IN" dirty="0"/>
          </a:p>
        </p:txBody>
      </p:sp>
      <p:sp>
        <p:nvSpPr>
          <p:cNvPr id="19" name="Rectangle 18"/>
          <p:cNvSpPr/>
          <p:nvPr>
            <p:custDataLst>
              <p:tags r:id="rId1"/>
            </p:custDataLst>
          </p:nvPr>
        </p:nvSpPr>
        <p:spPr bwMode="auto">
          <a:xfrm>
            <a:off x="303212" y="930166"/>
            <a:ext cx="11634788" cy="1118767"/>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VS Group/VS Members designed to configure multiple health monitor for one VS.</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4" name="Rectangle 11"/>
          <p:cNvSpPr/>
          <p:nvPr>
            <p:custDataLst>
              <p:tags r:id="rId2"/>
            </p:custDataLst>
          </p:nvPr>
        </p:nvSpPr>
        <p:spPr>
          <a:xfrm>
            <a:off x="1185808" y="3278062"/>
            <a:ext cx="2560320" cy="963497"/>
          </a:xfrm>
          <a:prstGeom prst="rect">
            <a:avLst/>
          </a:prstGeom>
          <a:solidFill>
            <a:schemeClr val="accent2"/>
          </a:solidFill>
          <a:ln w="25400" cap="flat" cmpd="sng" algn="ctr">
            <a:noFill/>
            <a:prstDash val="solid"/>
          </a:ln>
          <a:effectLst/>
        </p:spPr>
        <p:txBody>
          <a:bodyPr wrap="square" lIns="91440" tIns="45720" rIns="91440" bIns="45720" rtlCol="0" anchor="ctr"/>
          <a:lstStyle/>
          <a:p>
            <a:pPr marL="0" marR="0" lvl="0" indent="0" defTabSz="591836" rtl="0" eaLnBrk="1" fontAlgn="auto" latinLnBrk="0" hangingPunct="1">
              <a:lnSpc>
                <a:spcPct val="110000"/>
              </a:lnSpc>
              <a:spcBef>
                <a:spcPts val="100"/>
              </a:spcBef>
              <a:spcAft>
                <a:spcPts val="0"/>
              </a:spcAft>
              <a:buClrTx/>
              <a:buSzTx/>
              <a:buFontTx/>
              <a:buNone/>
              <a:tabLst/>
              <a:defRPr/>
            </a:pPr>
            <a:r>
              <a:rPr kumimoji="0" lang="en-US" sz="1100" b="1" i="0" u="none" strike="noStrike" kern="0" cap="none" spc="0" normalizeH="0" baseline="0" noProof="0" dirty="0" smtClean="0">
                <a:ln>
                  <a:noFill/>
                </a:ln>
                <a:solidFill>
                  <a:srgbClr val="505050"/>
                </a:solidFill>
                <a:effectLst/>
                <a:uLnTx/>
                <a:uFillTx/>
                <a:latin typeface="Segoe UI"/>
                <a:ea typeface="+mn-ea"/>
                <a:cs typeface="+mn-cs"/>
              </a:rPr>
              <a:t>The nested</a:t>
            </a:r>
            <a:r>
              <a:rPr kumimoji="0" lang="en-US" sz="1100" b="1" i="0" u="none" strike="noStrike" kern="0" cap="none" spc="0" normalizeH="0" noProof="0" dirty="0" smtClean="0">
                <a:ln>
                  <a:noFill/>
                </a:ln>
                <a:solidFill>
                  <a:srgbClr val="505050"/>
                </a:solidFill>
                <a:effectLst/>
                <a:uLnTx/>
                <a:uFillTx/>
                <a:latin typeface="Segoe UI"/>
                <a:ea typeface="+mn-ea"/>
                <a:cs typeface="+mn-cs"/>
              </a:rPr>
              <a:t> VS which holds multiple VS members.</a:t>
            </a:r>
            <a:endParaRPr lang="en-US" sz="1100" b="1" kern="0" dirty="0">
              <a:solidFill>
                <a:srgbClr val="505050"/>
              </a:solidFill>
              <a:latin typeface="Segoe UI"/>
            </a:endParaRPr>
          </a:p>
          <a:p>
            <a:pPr marL="0" marR="0" lvl="0" indent="0" defTabSz="591836" rtl="0" eaLnBrk="1" fontAlgn="auto" latinLnBrk="0" hangingPunct="1">
              <a:lnSpc>
                <a:spcPct val="110000"/>
              </a:lnSpc>
              <a:spcBef>
                <a:spcPts val="100"/>
              </a:spcBef>
              <a:spcAft>
                <a:spcPts val="0"/>
              </a:spcAft>
              <a:buClrTx/>
              <a:buSzTx/>
              <a:buFontTx/>
              <a:buNone/>
              <a:tabLst/>
              <a:defRPr/>
            </a:pPr>
            <a:r>
              <a:rPr lang="en-US" sz="1100" b="1" kern="0" noProof="0" dirty="0" smtClean="0">
                <a:solidFill>
                  <a:srgbClr val="505050"/>
                </a:solidFill>
                <a:latin typeface="Segoe UI"/>
              </a:rPr>
              <a:t>Each VS member can have its own health monitor.</a:t>
            </a:r>
            <a:endParaRPr kumimoji="0" lang="en-US" sz="1100" b="1" i="0" u="none" strike="noStrike" kern="0" cap="none" spc="0" normalizeH="0" noProof="0" dirty="0" smtClean="0">
              <a:ln>
                <a:noFill/>
              </a:ln>
              <a:solidFill>
                <a:srgbClr val="505050"/>
              </a:solidFill>
              <a:effectLst/>
              <a:uLnTx/>
              <a:uFillTx/>
              <a:latin typeface="Segoe UI"/>
              <a:ea typeface="+mn-ea"/>
              <a:cs typeface="+mn-cs"/>
            </a:endParaRPr>
          </a:p>
        </p:txBody>
      </p:sp>
      <p:sp>
        <p:nvSpPr>
          <p:cNvPr id="5" name="Rectangle 77"/>
          <p:cNvSpPr/>
          <p:nvPr>
            <p:custDataLst>
              <p:tags r:id="rId3"/>
            </p:custDataLst>
          </p:nvPr>
        </p:nvSpPr>
        <p:spPr>
          <a:xfrm>
            <a:off x="4182130" y="2470628"/>
            <a:ext cx="2560320" cy="5029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VS Members</a:t>
            </a:r>
            <a:endParaRPr kumimoji="0" lang="en-GB" sz="1400" b="0" i="0" u="none" strike="noStrike" kern="120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 name="Rectangle 90"/>
          <p:cNvSpPr/>
          <p:nvPr>
            <p:custDataLst>
              <p:tags r:id="rId4"/>
            </p:custDataLst>
          </p:nvPr>
        </p:nvSpPr>
        <p:spPr>
          <a:xfrm>
            <a:off x="4182130" y="3330679"/>
            <a:ext cx="2560320" cy="263918"/>
          </a:xfrm>
          <a:prstGeom prst="rect">
            <a:avLst/>
          </a:prstGeom>
          <a:solidFill>
            <a:schemeClr val="accent3"/>
          </a:solidFill>
          <a:ln w="25400" cap="flat" cmpd="sng" algn="ctr">
            <a:noFill/>
            <a:prstDash val="solid"/>
          </a:ln>
          <a:effectLst/>
        </p:spPr>
        <p:txBody>
          <a:bodyPr lIns="91440" tIns="45720" rIns="91440" bIns="45720" rtlCol="0" anchor="ctr">
            <a:spAutoFit/>
          </a:bodyPr>
          <a:lstStyle/>
          <a:p>
            <a:pPr marL="0" marR="0" lvl="0" indent="0" algn="ctr" defTabSz="914241" rtl="0" eaLnBrk="1" fontAlgn="auto" latinLnBrk="0" hangingPunct="1">
              <a:lnSpc>
                <a:spcPct val="110000"/>
              </a:lnSpc>
              <a:spcBef>
                <a:spcPts val="267"/>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Segoe UI"/>
                <a:ea typeface="+mn-ea"/>
                <a:cs typeface="+mn-cs"/>
              </a:rPr>
              <a:t>VS Member 1</a:t>
            </a:r>
            <a:endParaRPr kumimoji="0" lang="en-US" sz="1100" b="0" i="0" u="none" strike="noStrike" kern="0" cap="none" spc="0" normalizeH="0" baseline="0" noProof="0" dirty="0">
              <a:ln>
                <a:noFill/>
              </a:ln>
              <a:solidFill>
                <a:prstClr val="white"/>
              </a:solidFill>
              <a:effectLst/>
              <a:uLnTx/>
              <a:uFillTx/>
              <a:latin typeface="Segoe UI"/>
              <a:ea typeface="+mn-ea"/>
              <a:cs typeface="+mn-cs"/>
            </a:endParaRPr>
          </a:p>
        </p:txBody>
      </p:sp>
      <p:sp>
        <p:nvSpPr>
          <p:cNvPr id="7" name="Rectangle 91"/>
          <p:cNvSpPr/>
          <p:nvPr>
            <p:custDataLst>
              <p:tags r:id="rId5"/>
            </p:custDataLst>
          </p:nvPr>
        </p:nvSpPr>
        <p:spPr>
          <a:xfrm>
            <a:off x="4182130" y="5764909"/>
            <a:ext cx="2560320" cy="261610"/>
          </a:xfrm>
          <a:prstGeom prst="rect">
            <a:avLst/>
          </a:prstGeom>
          <a:solidFill>
            <a:schemeClr val="accent3"/>
          </a:solidFill>
          <a:ln w="25400" cap="flat" cmpd="sng" algn="ctr">
            <a:noFill/>
            <a:prstDash val="solid"/>
          </a:ln>
          <a:effectLst/>
        </p:spPr>
        <p:txBody>
          <a:bodyPr lIns="91440" tIns="45720" rIns="91440" bIns="45720" rtlCol="0" anchor="ctr">
            <a:spAutoFit/>
          </a:bodyPr>
          <a:lstStyle/>
          <a:p>
            <a:pPr marL="0" marR="0" lvl="0" indent="0" algn="ctr" defTabSz="1052024" rtl="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prstClr val="white"/>
                </a:solidFill>
                <a:effectLst/>
                <a:uLnTx/>
                <a:uFillTx/>
                <a:latin typeface="Segoe UI"/>
                <a:ea typeface="+mn-ea"/>
                <a:cs typeface="Segoe UI Semibold" panose="020B0702040204020203" pitchFamily="34" charset="0"/>
              </a:rPr>
              <a:t>VS Member N</a:t>
            </a:r>
            <a:endParaRPr kumimoji="0" lang="en-IN" sz="1100" b="0" i="0" u="none" strike="noStrike" kern="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sp>
        <p:nvSpPr>
          <p:cNvPr id="8" name="Rectangle 92"/>
          <p:cNvSpPr/>
          <p:nvPr>
            <p:custDataLst>
              <p:tags r:id="rId6"/>
            </p:custDataLst>
          </p:nvPr>
        </p:nvSpPr>
        <p:spPr>
          <a:xfrm>
            <a:off x="4182130" y="4142858"/>
            <a:ext cx="2560320" cy="261610"/>
          </a:xfrm>
          <a:prstGeom prst="rect">
            <a:avLst/>
          </a:prstGeom>
          <a:solidFill>
            <a:schemeClr val="accent3"/>
          </a:solidFill>
          <a:ln w="25400" cap="flat" cmpd="sng" algn="ctr">
            <a:noFill/>
            <a:prstDash val="solid"/>
          </a:ln>
          <a:effectLst/>
        </p:spPr>
        <p:txBody>
          <a:bodyPr lIns="91440" tIns="45720" rIns="91440" bIns="45720" rtlCol="0" anchor="ctr">
            <a:spAutoFit/>
          </a:bodyPr>
          <a:lstStyle/>
          <a:p>
            <a:pPr marL="0" marR="0" lvl="0" indent="0" algn="ctr" defTabSz="1052024" rtl="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prstClr val="white"/>
                </a:solidFill>
                <a:effectLst/>
                <a:uLnTx/>
                <a:uFillTx/>
                <a:latin typeface="Segoe UI"/>
                <a:ea typeface="+mn-ea"/>
                <a:cs typeface="Segoe UI Semibold" panose="020B0702040204020203" pitchFamily="34" charset="0"/>
              </a:rPr>
              <a:t>VS</a:t>
            </a:r>
            <a:r>
              <a:rPr kumimoji="0" lang="en-IN" sz="1100" b="0" i="0" u="none" strike="noStrike" kern="0" cap="none" spc="0" normalizeH="0" noProof="0" dirty="0" smtClean="0">
                <a:ln>
                  <a:noFill/>
                </a:ln>
                <a:solidFill>
                  <a:prstClr val="white"/>
                </a:solidFill>
                <a:effectLst/>
                <a:uLnTx/>
                <a:uFillTx/>
                <a:latin typeface="Segoe UI"/>
                <a:ea typeface="+mn-ea"/>
                <a:cs typeface="Segoe UI Semibold" panose="020B0702040204020203" pitchFamily="34" charset="0"/>
              </a:rPr>
              <a:t> Member 2</a:t>
            </a:r>
            <a:endParaRPr kumimoji="0" lang="en-IN" sz="1100" b="0" i="0" u="none" strike="noStrike" kern="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sp>
        <p:nvSpPr>
          <p:cNvPr id="9" name="Rectangle 116"/>
          <p:cNvSpPr/>
          <p:nvPr>
            <p:custDataLst>
              <p:tags r:id="rId7"/>
            </p:custDataLst>
          </p:nvPr>
        </p:nvSpPr>
        <p:spPr>
          <a:xfrm>
            <a:off x="4182130" y="4953883"/>
            <a:ext cx="2560320" cy="261610"/>
          </a:xfrm>
          <a:prstGeom prst="rect">
            <a:avLst/>
          </a:prstGeom>
          <a:solidFill>
            <a:schemeClr val="accent3"/>
          </a:solidFill>
          <a:ln w="25400" cap="flat" cmpd="sng" algn="ctr">
            <a:noFill/>
            <a:prstDash val="solid"/>
          </a:ln>
          <a:effectLst/>
        </p:spPr>
        <p:txBody>
          <a:bodyPr lIns="91440" tIns="45720" rIns="91440" bIns="45720" rtlCol="0" anchor="ctr">
            <a:spAutoFit/>
          </a:bodyPr>
          <a:lstStyle/>
          <a:p>
            <a:pPr marL="0" marR="0" lvl="0" indent="0" algn="ctr" defTabSz="1052024" rtl="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prstClr val="white"/>
                </a:solidFill>
                <a:effectLst/>
                <a:uLnTx/>
                <a:uFillTx/>
                <a:latin typeface="Segoe UI"/>
                <a:ea typeface="+mn-ea"/>
                <a:cs typeface="Segoe UI Semibold" panose="020B0702040204020203" pitchFamily="34" charset="0"/>
              </a:rPr>
              <a:t>VS Member</a:t>
            </a:r>
            <a:r>
              <a:rPr kumimoji="0" lang="en-IN" sz="1100" b="0" i="0" u="none" strike="noStrike" kern="0" cap="none" spc="0" normalizeH="0" noProof="0" dirty="0" smtClean="0">
                <a:ln>
                  <a:noFill/>
                </a:ln>
                <a:solidFill>
                  <a:prstClr val="white"/>
                </a:solidFill>
                <a:effectLst/>
                <a:uLnTx/>
                <a:uFillTx/>
                <a:latin typeface="Segoe UI"/>
                <a:ea typeface="+mn-ea"/>
                <a:cs typeface="Segoe UI Semibold" panose="020B0702040204020203" pitchFamily="34" charset="0"/>
              </a:rPr>
              <a:t> 3</a:t>
            </a:r>
            <a:endParaRPr kumimoji="0" lang="en-IN" sz="1100" b="0" i="0" u="none" strike="noStrike" kern="0" cap="none" spc="0" normalizeH="0" baseline="0" noProof="0" dirty="0">
              <a:ln>
                <a:noFill/>
              </a:ln>
              <a:solidFill>
                <a:prstClr val="white"/>
              </a:solidFill>
              <a:effectLst/>
              <a:uLnTx/>
              <a:uFillTx/>
              <a:latin typeface="Segoe UI"/>
              <a:ea typeface="+mn-ea"/>
              <a:cs typeface="Segoe UI Semibold" panose="020B0702040204020203" pitchFamily="34" charset="0"/>
            </a:endParaRPr>
          </a:p>
        </p:txBody>
      </p:sp>
      <p:cxnSp>
        <p:nvCxnSpPr>
          <p:cNvPr id="10" name="Straight Connector 173"/>
          <p:cNvCxnSpPr>
            <a:cxnSpLocks/>
            <a:stCxn id="6" idx="1"/>
            <a:endCxn id="4" idx="3"/>
          </p:cNvCxnSpPr>
          <p:nvPr>
            <p:custDataLst>
              <p:tags r:id="rId8"/>
            </p:custDataLst>
          </p:nvPr>
        </p:nvCxnSpPr>
        <p:spPr>
          <a:xfrm flipH="1">
            <a:off x="3746128" y="3462638"/>
            <a:ext cx="436002" cy="297173"/>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11" name="Straight Connector 179"/>
          <p:cNvCxnSpPr>
            <a:cxnSpLocks/>
            <a:stCxn id="8" idx="1"/>
            <a:endCxn id="4" idx="3"/>
          </p:cNvCxnSpPr>
          <p:nvPr>
            <p:custDataLst>
              <p:tags r:id="rId9"/>
            </p:custDataLst>
          </p:nvPr>
        </p:nvCxnSpPr>
        <p:spPr>
          <a:xfrm flipH="1" flipV="1">
            <a:off x="3746128" y="3759811"/>
            <a:ext cx="436002" cy="513852"/>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sp>
        <p:nvSpPr>
          <p:cNvPr id="12" name="Rectangle 63"/>
          <p:cNvSpPr/>
          <p:nvPr>
            <p:custDataLst>
              <p:tags r:id="rId10"/>
            </p:custDataLst>
          </p:nvPr>
        </p:nvSpPr>
        <p:spPr>
          <a:xfrm>
            <a:off x="1185808" y="2470628"/>
            <a:ext cx="2560320" cy="5029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VS Group</a:t>
            </a:r>
            <a:endParaRPr kumimoji="0" lang="en-GB" sz="1200" b="0" i="0" u="none" strike="noStrike" kern="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endParaRPr>
          </a:p>
        </p:txBody>
      </p:sp>
      <p:cxnSp>
        <p:nvCxnSpPr>
          <p:cNvPr id="13" name="Straight Connector 59">
            <a:extLst>
              <a:ext uri="{FF2B5EF4-FFF2-40B4-BE49-F238E27FC236}">
                <a16:creationId xmlns="" xmlns:a16="http://schemas.microsoft.com/office/drawing/2014/main" id="{86E97E0E-F800-4F17-8873-AAB4543B0EF7}"/>
              </a:ext>
            </a:extLst>
          </p:cNvPr>
          <p:cNvCxnSpPr>
            <a:cxnSpLocks/>
            <a:stCxn id="9" idx="1"/>
            <a:endCxn id="4" idx="3"/>
          </p:cNvCxnSpPr>
          <p:nvPr>
            <p:custDataLst>
              <p:tags r:id="rId11"/>
            </p:custDataLst>
          </p:nvPr>
        </p:nvCxnSpPr>
        <p:spPr>
          <a:xfrm flipH="1" flipV="1">
            <a:off x="3746128" y="3759811"/>
            <a:ext cx="436002" cy="1324877"/>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14" name="Straight Connector 61">
            <a:extLst>
              <a:ext uri="{FF2B5EF4-FFF2-40B4-BE49-F238E27FC236}">
                <a16:creationId xmlns="" xmlns:a16="http://schemas.microsoft.com/office/drawing/2014/main" id="{D0641DA4-E53C-4881-B0C3-03464CE262BF}"/>
              </a:ext>
            </a:extLst>
          </p:cNvPr>
          <p:cNvCxnSpPr>
            <a:cxnSpLocks/>
            <a:stCxn id="7" idx="1"/>
            <a:endCxn id="4" idx="3"/>
          </p:cNvCxnSpPr>
          <p:nvPr>
            <p:custDataLst>
              <p:tags r:id="rId12"/>
            </p:custDataLst>
          </p:nvPr>
        </p:nvCxnSpPr>
        <p:spPr>
          <a:xfrm flipH="1" flipV="1">
            <a:off x="3746128" y="3759811"/>
            <a:ext cx="436002" cy="2135903"/>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sp>
        <p:nvSpPr>
          <p:cNvPr id="17" name="Rectangle 71"/>
          <p:cNvSpPr/>
          <p:nvPr>
            <p:custDataLst>
              <p:tags r:id="rId13"/>
            </p:custDataLst>
          </p:nvPr>
        </p:nvSpPr>
        <p:spPr>
          <a:xfrm>
            <a:off x="7113176" y="3328861"/>
            <a:ext cx="2560320" cy="274961"/>
          </a:xfrm>
          <a:prstGeom prst="rect">
            <a:avLst/>
          </a:prstGeom>
          <a:solidFill>
            <a:schemeClr val="accent1"/>
          </a:solidFill>
          <a:ln w="25400" cap="flat" cmpd="sng" algn="ctr">
            <a:noFill/>
            <a:prstDash val="solid"/>
          </a:ln>
          <a:effectLst/>
        </p:spPr>
        <p:txBody>
          <a:bodyPr wrap="square" lIns="91440" tIns="45720" rIns="91440" bIns="45720" rtlCol="0" anchor="ctr">
            <a:noAutofit/>
          </a:bodyPr>
          <a:lstStyle/>
          <a:p>
            <a:pPr marL="0" marR="0" lvl="0" indent="0" algn="l" defTabSz="591836" rtl="0" eaLnBrk="1" fontAlgn="auto" latinLnBrk="0" hangingPunct="1">
              <a:lnSpc>
                <a:spcPct val="110000"/>
              </a:lnSpc>
              <a:spcBef>
                <a:spcPts val="10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Segoe UI"/>
                <a:ea typeface="+mn-ea"/>
                <a:cs typeface="+mn-cs"/>
              </a:rPr>
              <a:t>Health Monitor 1</a:t>
            </a:r>
            <a:endParaRPr kumimoji="0" lang="en-GB" sz="1100" b="0" i="0" u="none" strike="noStrike" kern="0" cap="none" spc="0" normalizeH="0" baseline="0" noProof="0" dirty="0">
              <a:ln>
                <a:noFill/>
              </a:ln>
              <a:solidFill>
                <a:prstClr val="white"/>
              </a:solidFill>
              <a:effectLst/>
              <a:uLnTx/>
              <a:uFillTx/>
              <a:latin typeface="Segoe UI"/>
              <a:ea typeface="+mn-ea"/>
              <a:cs typeface="+mn-cs"/>
            </a:endParaRPr>
          </a:p>
        </p:txBody>
      </p:sp>
      <p:sp>
        <p:nvSpPr>
          <p:cNvPr id="21" name="Rectangle 71"/>
          <p:cNvSpPr/>
          <p:nvPr>
            <p:custDataLst>
              <p:tags r:id="rId14"/>
            </p:custDataLst>
          </p:nvPr>
        </p:nvSpPr>
        <p:spPr>
          <a:xfrm>
            <a:off x="7113179" y="4124715"/>
            <a:ext cx="2560320" cy="274961"/>
          </a:xfrm>
          <a:prstGeom prst="rect">
            <a:avLst/>
          </a:prstGeom>
          <a:solidFill>
            <a:schemeClr val="accent1"/>
          </a:solidFill>
          <a:ln w="25400" cap="flat" cmpd="sng" algn="ctr">
            <a:noFill/>
            <a:prstDash val="solid"/>
          </a:ln>
          <a:effectLst/>
        </p:spPr>
        <p:txBody>
          <a:bodyPr wrap="square" lIns="91440" tIns="45720" rIns="91440" bIns="45720" rtlCol="0" anchor="ctr">
            <a:noAutofit/>
          </a:bodyPr>
          <a:lstStyle/>
          <a:p>
            <a:pPr marL="0" marR="0" lvl="0" indent="0" algn="l" defTabSz="591836" rtl="0" eaLnBrk="1" fontAlgn="auto" latinLnBrk="0" hangingPunct="1">
              <a:lnSpc>
                <a:spcPct val="110000"/>
              </a:lnSpc>
              <a:spcBef>
                <a:spcPts val="10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Segoe UI"/>
                <a:ea typeface="+mn-ea"/>
                <a:cs typeface="+mn-cs"/>
              </a:rPr>
              <a:t>Health Monitor 2</a:t>
            </a:r>
            <a:endParaRPr kumimoji="0" lang="en-GB" sz="1100" b="0" i="0" u="none" strike="noStrike" kern="0" cap="none" spc="0" normalizeH="0" baseline="0" noProof="0" dirty="0">
              <a:ln>
                <a:noFill/>
              </a:ln>
              <a:solidFill>
                <a:prstClr val="white"/>
              </a:solidFill>
              <a:effectLst/>
              <a:uLnTx/>
              <a:uFillTx/>
              <a:latin typeface="Segoe UI"/>
              <a:ea typeface="+mn-ea"/>
              <a:cs typeface="+mn-cs"/>
            </a:endParaRPr>
          </a:p>
        </p:txBody>
      </p:sp>
      <p:sp>
        <p:nvSpPr>
          <p:cNvPr id="22" name="Rectangle 71"/>
          <p:cNvSpPr/>
          <p:nvPr>
            <p:custDataLst>
              <p:tags r:id="rId15"/>
            </p:custDataLst>
          </p:nvPr>
        </p:nvSpPr>
        <p:spPr>
          <a:xfrm>
            <a:off x="7113179" y="5751558"/>
            <a:ext cx="2560320" cy="274961"/>
          </a:xfrm>
          <a:prstGeom prst="rect">
            <a:avLst/>
          </a:prstGeom>
          <a:solidFill>
            <a:schemeClr val="accent1"/>
          </a:solidFill>
          <a:ln w="25400" cap="flat" cmpd="sng" algn="ctr">
            <a:noFill/>
            <a:prstDash val="solid"/>
          </a:ln>
          <a:effectLst/>
        </p:spPr>
        <p:txBody>
          <a:bodyPr wrap="square" lIns="91440" tIns="45720" rIns="91440" bIns="45720" rtlCol="0" anchor="ctr">
            <a:noAutofit/>
          </a:bodyPr>
          <a:lstStyle/>
          <a:p>
            <a:pPr marL="0" marR="0" lvl="0" indent="0" algn="l" defTabSz="591836" rtl="0" eaLnBrk="1" fontAlgn="auto" latinLnBrk="0" hangingPunct="1">
              <a:lnSpc>
                <a:spcPct val="110000"/>
              </a:lnSpc>
              <a:spcBef>
                <a:spcPts val="10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Segoe UI"/>
                <a:ea typeface="+mn-ea"/>
                <a:cs typeface="+mn-cs"/>
              </a:rPr>
              <a:t>Health Monitor N</a:t>
            </a:r>
            <a:endParaRPr kumimoji="0" lang="en-GB" sz="1100" b="0" i="0" u="none" strike="noStrike" kern="0" cap="none" spc="0" normalizeH="0" baseline="0" noProof="0" dirty="0">
              <a:ln>
                <a:noFill/>
              </a:ln>
              <a:solidFill>
                <a:prstClr val="white"/>
              </a:solidFill>
              <a:effectLst/>
              <a:uLnTx/>
              <a:uFillTx/>
              <a:latin typeface="Segoe UI"/>
              <a:ea typeface="+mn-ea"/>
              <a:cs typeface="+mn-cs"/>
            </a:endParaRPr>
          </a:p>
        </p:txBody>
      </p:sp>
      <p:sp>
        <p:nvSpPr>
          <p:cNvPr id="23" name="Rectangle 71"/>
          <p:cNvSpPr/>
          <p:nvPr>
            <p:custDataLst>
              <p:tags r:id="rId16"/>
            </p:custDataLst>
          </p:nvPr>
        </p:nvSpPr>
        <p:spPr>
          <a:xfrm>
            <a:off x="7113176" y="4984771"/>
            <a:ext cx="2560320" cy="274961"/>
          </a:xfrm>
          <a:prstGeom prst="rect">
            <a:avLst/>
          </a:prstGeom>
          <a:solidFill>
            <a:schemeClr val="accent1"/>
          </a:solidFill>
          <a:ln w="25400" cap="flat" cmpd="sng" algn="ctr">
            <a:noFill/>
            <a:prstDash val="solid"/>
          </a:ln>
          <a:effectLst/>
        </p:spPr>
        <p:txBody>
          <a:bodyPr wrap="square" lIns="91440" tIns="45720" rIns="91440" bIns="45720" rtlCol="0" anchor="ctr">
            <a:noAutofit/>
          </a:bodyPr>
          <a:lstStyle/>
          <a:p>
            <a:pPr marL="0" marR="0" lvl="0" indent="0" algn="l" defTabSz="591836" rtl="0" eaLnBrk="1" fontAlgn="auto" latinLnBrk="0" hangingPunct="1">
              <a:lnSpc>
                <a:spcPct val="110000"/>
              </a:lnSpc>
              <a:spcBef>
                <a:spcPts val="10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Segoe UI"/>
                <a:ea typeface="+mn-ea"/>
                <a:cs typeface="+mn-cs"/>
              </a:rPr>
              <a:t>Health Monitor 3</a:t>
            </a:r>
            <a:endParaRPr kumimoji="0" lang="en-GB" sz="1100" b="0" i="0" u="none" strike="noStrike" kern="0" cap="none" spc="0" normalizeH="0" baseline="0" noProof="0" dirty="0">
              <a:ln>
                <a:noFill/>
              </a:ln>
              <a:solidFill>
                <a:prstClr val="white"/>
              </a:solidFill>
              <a:effectLst/>
              <a:uLnTx/>
              <a:uFillTx/>
              <a:latin typeface="Segoe UI"/>
              <a:ea typeface="+mn-ea"/>
              <a:cs typeface="+mn-cs"/>
            </a:endParaRPr>
          </a:p>
        </p:txBody>
      </p:sp>
      <p:sp>
        <p:nvSpPr>
          <p:cNvPr id="24" name="Rectangle 77"/>
          <p:cNvSpPr/>
          <p:nvPr>
            <p:custDataLst>
              <p:tags r:id="rId17"/>
            </p:custDataLst>
          </p:nvPr>
        </p:nvSpPr>
        <p:spPr>
          <a:xfrm>
            <a:off x="7043810" y="2487564"/>
            <a:ext cx="2560320" cy="5029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Health Monitors</a:t>
            </a:r>
            <a:endParaRPr kumimoji="0" lang="en-GB" sz="1400" b="0" i="0" u="none" strike="noStrike" kern="120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endParaRPr>
          </a:p>
        </p:txBody>
      </p:sp>
      <p:cxnSp>
        <p:nvCxnSpPr>
          <p:cNvPr id="29" name="直接箭头连接符 28"/>
          <p:cNvCxnSpPr>
            <a:stCxn id="6" idx="3"/>
            <a:endCxn id="17" idx="1"/>
          </p:cNvCxnSpPr>
          <p:nvPr/>
        </p:nvCxnSpPr>
        <p:spPr>
          <a:xfrm>
            <a:off x="6742450" y="3462638"/>
            <a:ext cx="370726" cy="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759386" y="4241559"/>
            <a:ext cx="370726" cy="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759386" y="5122075"/>
            <a:ext cx="370726" cy="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759386" y="5884060"/>
            <a:ext cx="370726" cy="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9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TllxN3xYkEKVzT0SgRt94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QnLNWxql0y1lSB0QND54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yuK4P..nVUu8hMk9G4Qzv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amsusUoa0GqT_jNwHts0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Yoe5RXJSMUqWkTxdMTVQ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hqMH6EZ.UypfIKTGJODa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wuN90iTwEq375lfNkv3s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Uzw0a649dU2fXcyocpfF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Uzw0a649dU2fXcyocpfFA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81LnjiMC8U2gwDjz05YuB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Uzw0a649dU2fXcyocpfFA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Uzw0a649dU2fXcyocpfFA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kola7p5LvE.hvrzHLVl.7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kola7p5LvE.hvrzHLVl.7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kola7p5LvE.hvrzHLVl.7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kola7p5LvE.hvrzHLVl.7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yuK4P..nVUu8hMk9G4Qzv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3HuJ9aGp0eKlNQhVarz5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Nl2qzRu0kWUgQ1PvJ9J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sMiwAqcU0KwYu97qUEj7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PbXQ8vvqEqk7DvYxgaGw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MuGUFg2NEWFV0d0uAoxZ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kGmkoeg8km6sdkwNan2s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hrl7dyKJUy.5RAwoOiS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8mKyQtWXA0GgKmAIo9AQ0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WfLmoQ7akizLDDn8wg3p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8mKyQtWXA0GgKmAIo9AQ0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dzD2Zwn8NEaGm_LG8M_coQ"/>
</p:tagLst>
</file>

<file path=ppt/theme/theme1.xml><?xml version="1.0" encoding="utf-8"?>
<a:theme xmlns:a="http://schemas.openxmlformats.org/drawingml/2006/main" name="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10.xml><?xml version="1.0" encoding="utf-8"?>
<a:theme xmlns:a="http://schemas.openxmlformats.org/drawingml/2006/main" name="3_FY15 Enterprise identity theme">
  <a:themeElements>
    <a:clrScheme name="Custom 30">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505050"/>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11.xml><?xml version="1.0" encoding="utf-8"?>
<a:theme xmlns:a="http://schemas.openxmlformats.org/drawingml/2006/main" name="6_MYR_2013_PPT_Template_8_5x14_final">
  <a:themeElements>
    <a:clrScheme name="MYR template">
      <a:dk1>
        <a:srgbClr val="505050"/>
      </a:dk1>
      <a:lt1>
        <a:srgbClr val="FFFFFF"/>
      </a:lt1>
      <a:dk2>
        <a:srgbClr val="0072C6"/>
      </a:dk2>
      <a:lt2>
        <a:srgbClr val="DDDDDD"/>
      </a:lt2>
      <a:accent1>
        <a:srgbClr val="4668C5"/>
      </a:accent1>
      <a:accent2>
        <a:srgbClr val="FF8C00"/>
      </a:accent2>
      <a:accent3>
        <a:srgbClr val="0072C6"/>
      </a:accent3>
      <a:accent4>
        <a:srgbClr val="7FBA00"/>
      </a:accent4>
      <a:accent5>
        <a:srgbClr val="002050"/>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5715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12.xml><?xml version="1.0" encoding="utf-8"?>
<a:theme xmlns:a="http://schemas.openxmlformats.org/drawingml/2006/main" name="Windows 10 Brand Template 16x9">
  <a:themeElements>
    <a:clrScheme name="Windows 10">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13.xml><?xml version="1.0" encoding="utf-8"?>
<a:theme xmlns:a="http://schemas.openxmlformats.org/drawingml/2006/main" name="6-30537_Envision 2016 Keynote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Envision_2016_Keynote_16x9_Template_033016" id="{6BB7CA33-D663-4366-BD8A-38B270669132}" vid="{152881AD-48A7-43F3-9C33-242C8A6BA4A7}"/>
    </a:ext>
  </a:extLst>
</a:theme>
</file>

<file path=ppt/theme/theme14.xml><?xml version="1.0" encoding="utf-8"?>
<a:theme xmlns:a="http://schemas.openxmlformats.org/drawingml/2006/main" name="WHITE TEMPLATE">
  <a:themeElements>
    <a:clrScheme name="Custom 1">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FFFFFF"/>
      </a:hlink>
      <a:folHlink>
        <a:srgbClr val="FFFFFF"/>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13590B0D-6121-4FDA-8701-382D8D4F2F22}"/>
    </a:ext>
  </a:extLst>
</a:theme>
</file>

<file path=ppt/theme/theme15.xml><?xml version="1.0" encoding="utf-8"?>
<a:theme xmlns:a="http://schemas.openxmlformats.org/drawingml/2006/main" name="5-5011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Template_16x9 [Read-Only]" id="{0A9B88E2-2ECE-4ABF-AF67-71262A6347E1}" vid="{01D2B38C-F594-4910-9FFB-DE40BDECD8C9}"/>
    </a:ext>
  </a:extLst>
</a:theme>
</file>

<file path=ppt/theme/theme16.xml><?xml version="1.0" encoding="utf-8"?>
<a:theme xmlns:a="http://schemas.openxmlformats.org/drawingml/2006/main" name="1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13590B0D-6121-4FDA-8701-382D8D4F2F22}"/>
    </a:ext>
  </a:extLst>
</a:theme>
</file>

<file path=ppt/theme/theme17.xml><?xml version="1.0" encoding="utf-8"?>
<a:theme xmlns:a="http://schemas.openxmlformats.org/drawingml/2006/main" name="4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3.xml><?xml version="1.0" encoding="utf-8"?>
<a:theme xmlns:a="http://schemas.openxmlformats.org/drawingml/2006/main" name="16_FY15 Enterprise identity theme">
  <a:themeElements>
    <a:clrScheme name="Custom 2">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00317B"/>
      </a:hlink>
      <a:folHlink>
        <a:srgbClr val="7030A0"/>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4.xml><?xml version="1.0" encoding="utf-8"?>
<a:theme xmlns:a="http://schemas.openxmlformats.org/drawingml/2006/main" name="29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5.xml><?xml version="1.0" encoding="utf-8"?>
<a:theme xmlns:a="http://schemas.openxmlformats.org/drawingml/2006/main" name="MS Brand White 16-9_Dec-2013">
  <a:themeElements>
    <a:clrScheme name="Custom 4">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2050"/>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6.xml><?xml version="1.0" encoding="utf-8"?>
<a:theme xmlns:a="http://schemas.openxmlformats.org/drawingml/2006/main" name="17_FY15 Enterprise identity theme">
  <a:themeElements>
    <a:clrScheme name="Custom 30">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505050"/>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7.xml><?xml version="1.0" encoding="utf-8"?>
<a:theme xmlns:a="http://schemas.openxmlformats.org/drawingml/2006/main" name="1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8.xml><?xml version="1.0" encoding="utf-8"?>
<a:theme xmlns:a="http://schemas.openxmlformats.org/drawingml/2006/main" name="2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9.xml><?xml version="1.0" encoding="utf-8"?>
<a:theme xmlns:a="http://schemas.openxmlformats.org/drawingml/2006/main" name="30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Override1.xml><?xml version="1.0" encoding="utf-8"?>
<a:themeOverride xmlns:a="http://schemas.openxmlformats.org/drawingml/2006/main">
  <a:clrScheme name="Custom 3">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mpus Managed IP - ESSM" ma:contentTypeID="0x01010079CA57CA2DAD654DAB031774EE67465800621D8D8E19AE324586B0E2D5814AD32C03000E33C9300240E849800A3FF9B3B62E8C" ma:contentTypeVersion="82" ma:contentTypeDescription="This content type is used to define the metadata and behavior of Managed IP managed by the ESSM team." ma:contentTypeScope="" ma:versionID="53e79ae4ca175b4e7bf8330b51d714b3">
  <xsd:schema xmlns:xsd="http://www.w3.org/2001/XMLSchema" xmlns:xs="http://www.w3.org/2001/XMLSchema" xmlns:p="http://schemas.microsoft.com/office/2006/metadata/properties" xmlns:ns1="http://schemas.microsoft.com/sharepoint/v3" xmlns:ns2="230e9df3-be65-4c73-a93b-d1236ebd677e" xmlns:ns3="2c369b2b-3f94-46ec-90e1-485ed2885eab" xmlns:ns4="377e59e3-f917-4a3d-8b5a-e00869003925" xmlns:ns5="http://schemas.microsoft.com/sharepoint/v4" xmlns:ns6="4f9d256c-6ab1-462b-a33e-706c31f48b67" targetNamespace="http://schemas.microsoft.com/office/2006/metadata/properties" ma:root="true" ma:fieldsID="1eadb5422c7978eaa1769bc5d1d5c22f" ns1:_="" ns2:_="" ns3:_="" ns4:_="" ns5:_="" ns6:_="">
    <xsd:import namespace="http://schemas.microsoft.com/sharepoint/v3"/>
    <xsd:import namespace="230e9df3-be65-4c73-a93b-d1236ebd677e"/>
    <xsd:import namespace="2c369b2b-3f94-46ec-90e1-485ed2885eab"/>
    <xsd:import namespace="377e59e3-f917-4a3d-8b5a-e00869003925"/>
    <xsd:import namespace="http://schemas.microsoft.com/sharepoint/v4"/>
    <xsd:import namespace="4f9d256c-6ab1-462b-a33e-706c31f48b67"/>
    <xsd:element name="properties">
      <xsd:complexType>
        <xsd:sequence>
          <xsd:element name="documentManagement">
            <xsd:complexType>
              <xsd:all>
                <xsd:element ref="ns2:DerivedFromID" minOccurs="0"/>
                <xsd:element ref="ns2:Authors" minOccurs="0"/>
                <xsd:element ref="ns2:servicespriorityarea" minOccurs="0"/>
                <xsd:element ref="ns2:campusov" minOccurs="0"/>
                <xsd:element ref="ns2:campusactivity" minOccurs="0"/>
                <xsd:element ref="ns3:SMEComments" minOccurs="0"/>
                <xsd:element ref="ns3:SMEReviewCount" minOccurs="0"/>
                <xsd:element ref="ns3:SMEReviewIndicator" minOccurs="0"/>
                <xsd:element ref="ns2:DocumentDescription" minOccurs="0"/>
                <xsd:element ref="ns2:Peer_x0020_Comments" minOccurs="0"/>
                <xsd:element ref="ns2:Peer_x0020_Review_x0020_Count" minOccurs="0"/>
                <xsd:element ref="ns2:Peer_x0020_Review_x0020_Indicator" minOccurs="0"/>
                <xsd:element ref="ns2:cb7870d3641f4a52807a63577a9c1b08" minOccurs="0"/>
                <xsd:element ref="ns2:TaxCatchAll" minOccurs="0"/>
                <xsd:element ref="ns2:TaxCatchAllLabel" minOccurs="0"/>
                <xsd:element ref="ns2:MSProductsTaxHTField0" minOccurs="0"/>
                <xsd:element ref="ns3:l6f22ad676764b8284b0a38937e29122" minOccurs="0"/>
                <xsd:element ref="ns2:m74a2925250f485f9486ed3f97e2a6b3" minOccurs="0"/>
                <xsd:element ref="ns2:_dlc_DocId" minOccurs="0"/>
                <xsd:element ref="ns4:OfferingID_x003a_Title_x0020__x0028_linked_x0020_to_x0020_item_x0029_" minOccurs="0"/>
                <xsd:element ref="ns4:SharedWithDetails" minOccurs="0"/>
                <xsd:element ref="ns5:IconOverlay" minOccurs="0"/>
                <xsd:element ref="ns2:g6775e77a6d84637a29014d883a4378a" minOccurs="0"/>
                <xsd:element ref="ns2:_dlc_DocIdPersistId" minOccurs="0"/>
                <xsd:element ref="ns1:_ip_UnifiedCompliancePolicyProperties" minOccurs="0"/>
                <xsd:element ref="ns1:_ip_UnifiedCompliancePolicyUIAction" minOccurs="0"/>
                <xsd:element ref="ns4:ce2b1ceba6064113b213788c3c1b0a6d" minOccurs="0"/>
                <xsd:element ref="ns2:oad7af80ad0f4ba99bb03b3894ab533c" minOccurs="0"/>
                <xsd:element ref="ns6:Premier_x0020_Program_x0020_Lookup" minOccurs="0"/>
                <xsd:element ref="ns4:LastSharedByUser" minOccurs="0"/>
                <xsd:element ref="ns4:LastSharedByTime" minOccurs="0"/>
                <xsd:element ref="ns2:_dlc_DocIdUrl" minOccurs="0"/>
                <xsd:element ref="ns6:English_x0020_Title" minOccurs="0"/>
                <xsd:element ref="ns2:af1f5bfae61e4243aac9966cb19580e1" minOccurs="0"/>
                <xsd:element ref="ns6:MediaServiceMetadata" minOccurs="0"/>
                <xsd:element ref="ns6:MediaServiceFastMetadata" minOccurs="0"/>
                <xsd:element ref="ns6:Conversation" minOccurs="0"/>
                <xsd:element ref="ns2:p26d0941c95b4632829814c66f0e8c72" minOccurs="0"/>
                <xsd:element ref="ns4:OfferingID" minOccurs="0"/>
                <xsd:element ref="ns4:PhoenixItemCode" minOccurs="0"/>
                <xsd:element ref="ns6:JSON_x0020_for_x0020_Summary_x0020_view" minOccurs="0"/>
                <xsd:element ref="ns6:Unified_x0020_Support_x0020_Key_x0020_Play" minOccurs="0"/>
                <xsd:element ref="ns6:Unified_x0020_Support_x0020_Tooltip_x0020_text" minOccurs="0"/>
                <xsd:element ref="ns6:MediaServiceEventHashCode" minOccurs="0"/>
                <xsd:element ref="ns6: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erivedFromID" ma:index="2" nillable="true" ma:displayName="Derived from ID" ma:default="Original" ma:description="Holds the Document Id if the document is derived from an existing document in Campus." ma:internalName="DerivedFromID">
      <xsd:simpleType>
        <xsd:restriction base="dms:Text">
          <xsd:maxLength value="255"/>
        </xsd:restriction>
      </xsd:simpleType>
    </xsd:element>
    <xsd:element name="Authors" ma:index="3" nillable="true" ma:displayName="Authors" ma:description="The individuals who contributed to the creation of this content. Includes both primary and secondary authors." ma:list="UserInfo" ma:SharePointGroup="0" ma:internalNam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rvicespriorityarea" ma:index="9" nillable="true" ma:displayName="Services Priority Area" ma:description="Identifies the associated Services business priority area. Used by Campus." ma:internalName="servicespriorityarea">
      <xsd:complexType>
        <xsd:complexContent>
          <xsd:extension base="dms:MultiChoice">
            <xsd:sequence>
              <xsd:element name="Value" maxOccurs="unbounded" minOccurs="0" nillable="true">
                <xsd:simpleType>
                  <xsd:restriction base="dms:Choice">
                    <xsd:enumeration value="Application Platform"/>
                    <xsd:enumeration value="Cloud Productivity"/>
                    <xsd:enumeration value="Datacenter"/>
                    <xsd:enumeration value="Devices and Mobility"/>
                    <xsd:enumeration value="Digital Advisory Services"/>
                    <xsd:enumeration value="Dynamics"/>
                    <xsd:enumeration value="Enterprise Communications"/>
                    <xsd:enumeration value="Premier Cloud Vantage"/>
                    <xsd:enumeration value="Premier Lync"/>
                    <xsd:enumeration value="Premier Mission Critical"/>
                    <xsd:enumeration value="Premier vNext"/>
                    <xsd:enumeration value="Productivity and Enterprise Social"/>
                    <xsd:enumeration value="PSfD"/>
                    <xsd:enumeration value="PSfP"/>
                    <xsd:enumeration value="Security"/>
                  </xsd:restriction>
                </xsd:simpleType>
              </xsd:element>
            </xsd:sequence>
          </xsd:extension>
        </xsd:complexContent>
      </xsd:complexType>
    </xsd:element>
    <xsd:element name="campusov" ma:index="12" nillable="true" ma:displayName="Services Org" ma:description="The organization, community, or program that is responsible for the life of the IP." ma:format="Dropdown" ma:internalName="campusov">
      <xsd:simpleType>
        <xsd:restriction base="dms:Choice">
          <xsd:enumeration value="Premier"/>
          <xsd:enumeration value="MCS"/>
          <xsd:enumeration value="Digital Advisory Services"/>
        </xsd:restriction>
      </xsd:simpleType>
    </xsd:element>
    <xsd:element name="campusactivity" ma:index="14" nillable="true" ma:displayName="Campus Function" ma:description="Used exclusively by the Campus KM solution for tagging content with the Services function to which the document is applicable." ma:internalName="campusactivity">
      <xsd:complexType>
        <xsd:complexContent>
          <xsd:extension base="dms:MultiChoice">
            <xsd:sequence>
              <xsd:element name="Value" maxOccurs="unbounded" minOccurs="0" nillable="true">
                <xsd:simpleType>
                  <xsd:restriction base="dms:Choice">
                    <xsd:enumeration value="Sales"/>
                    <xsd:enumeration value="Marketing"/>
                    <xsd:enumeration value="Delivery"/>
                    <xsd:enumeration value="Support"/>
                    <xsd:enumeration value="Readiness"/>
                  </xsd:restriction>
                </xsd:simpleType>
              </xsd:element>
            </xsd:sequence>
          </xsd:extension>
        </xsd:complexContent>
      </xsd:complexType>
    </xsd:element>
    <xsd:element name="DocumentDescription" ma:index="18" nillable="true" ma:displayName="Document Description" ma:description="Alternate description for documents that can be used for display." ma:internalName="DocumentDescription">
      <xsd:simpleType>
        <xsd:restriction base="dms:Note">
          <xsd:maxLength value="255"/>
        </xsd:restriction>
      </xsd:simpleType>
    </xsd:element>
    <xsd:element name="Peer_x0020_Comments" ma:index="19" nillable="true" ma:displayName="Peer Comments" ma:description="Provide your comments on the value of the piece of IP being reviewed." ma:internalName="Peer_x0020_Comments">
      <xsd:simpleType>
        <xsd:restriction base="dms:Note">
          <xsd:maxLength value="255"/>
        </xsd:restriction>
      </xsd:simpleType>
    </xsd:element>
    <xsd:element name="Peer_x0020_Review_x0020_Count" ma:index="20" nillable="true" ma:displayName="Peer Review Count" ma:description="The total count of all peer reviews done on this document." ma:internalName="Peer_x0020_Review_x0020_Count">
      <xsd:simpleType>
        <xsd:restriction base="dms:Number"/>
      </xsd:simpleType>
    </xsd:element>
    <xsd:element name="Peer_x0020_Review_x0020_Indicator" ma:index="21" nillable="true" ma:displayName="Peer Review Indicator" ma:description="The rating applied to the document by a peer." ma:internalName="Peer_x0020_Review_x0020_Indicator">
      <xsd:simpleType>
        <xsd:restriction base="dms:Number"/>
      </xsd:simpleType>
    </xsd:element>
    <xsd:element name="cb7870d3641f4a52807a63577a9c1b08" ma:index="25" nillable="true" ma:taxonomy="true" ma:internalName="cb7870d3641f4a52807a63577a9c1b08" ma:taxonomyFieldName="SalesGeography" ma:displayName="MS Sales Geography" ma:default="" ma:fieldId="{cb7870d3-641f-4a52-807a-63577a9c1b08}" ma:taxonomyMulti="true" ma:sspId="e385fb40-52d4-4fae-9c5b-3e8ff8a5878e" ma:termSetId="a5a76945-853a-477c-879c-38ff3cefc704"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b5574508-8eb6-42b3-91d6-479e30ab603a}" ma:internalName="TaxCatchAll" ma:showField="CatchAllData" ma:web="2c369b2b-3f94-46ec-90e1-485ed2885eab">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5574508-8eb6-42b3-91d6-479e30ab603a}" ma:internalName="TaxCatchAllLabel" ma:readOnly="true" ma:showField="CatchAllDataLabel" ma:web="2c369b2b-3f94-46ec-90e1-485ed2885eab">
      <xsd:complexType>
        <xsd:complexContent>
          <xsd:extension base="dms:MultiChoiceLookup">
            <xsd:sequence>
              <xsd:element name="Value" type="dms:Lookup" maxOccurs="unbounded" minOccurs="0" nillable="true"/>
            </xsd:sequence>
          </xsd:extension>
        </xsd:complexContent>
      </xsd:complexType>
    </xsd:element>
    <xsd:element name="MSProductsTaxHTField0" ma:index="29" nillable="true" ma:taxonomy="true" ma:internalName="MSProductsTaxHTField0" ma:taxonomyFieldName="MSProducts" ma:displayName="MS Products" ma:readOnly="false" ma:default="" ma:fieldId="{ee77c2ea-e1b9-4a90-85df-76a95e6ae936}"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m74a2925250f485f9486ed3f97e2a6b3" ma:index="33" nillable="true" ma:taxonomy="true" ma:internalName="m74a2925250f485f9486ed3f97e2a6b3" ma:taxonomyFieldName="VerticalIndustries" ma:displayName="Vertical Industries" ma:readOnly="false" ma:default="" ma:fieldId="{674a2925-250f-485f-9486-ed3f97e2a6b3}" ma:taxonomyMulti="true" ma:sspId="e385fb40-52d4-4fae-9c5b-3e8ff8a5878e" ma:termSetId="91b0d1e0-9f22-4aab-a1ef-fa1358a21588"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g6775e77a6d84637a29014d883a4378a" ma:index="38" nillable="true" ma:taxonomy="true" ma:internalName="g6775e77a6d84637a29014d883a4378a" ma:taxonomyFieldName="ServicesDomain" ma:displayName="Services Domain" ma:default="" ma:fieldId="{06775e77-a6d8-4637-a290-14d883a4378a}" ma:taxonomyMulti="true" ma:sspId="e385fb40-52d4-4fae-9c5b-3e8ff8a5878e" ma:termSetId="c1ac51a9-d111-4ee5-a69f-6022ed76fff0" ma:anchorId="00000000-0000-0000-0000-000000000000" ma:open="false" ma:isKeyword="false">
      <xsd:complexType>
        <xsd:sequence>
          <xsd:element ref="pc:Terms" minOccurs="0" maxOccurs="1"/>
        </xsd:sequence>
      </xsd:complexType>
    </xsd:element>
    <xsd:element name="_dlc_DocIdPersistId" ma:index="39" nillable="true" ma:displayName="Persist ID" ma:description="Keep ID on add." ma:hidden="true" ma:internalName="_dlc_DocIdPersistId" ma:readOnly="true">
      <xsd:simpleType>
        <xsd:restriction base="dms:Boolean"/>
      </xsd:simpleType>
    </xsd:element>
    <xsd:element name="oad7af80ad0f4ba99bb03b3894ab533c" ma:index="43" nillable="true" ma:taxonomy="true" ma:internalName="oad7af80ad0f4ba99bb03b3894ab533c" ma:taxonomyFieldName="ServicesIPTypes" ma:displayName="Services IP Type" ma:readOnly="false" ma:default="" ma:fieldId="{8ad7af80-ad0f-4ba9-9bb0-3b3894ab533c}" ma:taxonomyMulti="true" ma:sspId="e385fb40-52d4-4fae-9c5b-3e8ff8a5878e" ma:termSetId="030f38bb-a2c5-4da9-8933-47d85a151cf1" ma:anchorId="00000000-0000-0000-0000-000000000000" ma:open="false" ma:isKeyword="false">
      <xsd:complexType>
        <xsd:sequence>
          <xsd:element ref="pc:Terms" minOccurs="0" maxOccurs="1"/>
        </xsd:sequence>
      </xsd:complexType>
    </xsd:element>
    <xsd:element name="_dlc_DocIdUrl" ma:index="4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af1f5bfae61e4243aac9966cb19580e1" ma:index="53" nillable="true" ma:taxonomy="true" ma:internalName="af1f5bfae61e4243aac9966cb19580e1" ma:taxonomyFieldName="ServicesCommunities" ma:displayName="WW Communities" ma:default="" ma:fieldId="{af1f5bfa-e61e-4243-aac9-966cb19580e1}" ma:taxonomyMulti="true" ma:sspId="e385fb40-52d4-4fae-9c5b-3e8ff8a5878e" ma:termSetId="e914471b-f3a2-4e29-8ef9-272939996e4a" ma:anchorId="00000000-0000-0000-0000-000000000000" ma:open="false" ma:isKeyword="false">
      <xsd:complexType>
        <xsd:sequence>
          <xsd:element ref="pc:Terms" minOccurs="0" maxOccurs="1"/>
        </xsd:sequence>
      </xsd:complexType>
    </xsd:element>
    <xsd:element name="p26d0941c95b4632829814c66f0e8c72" ma:index="57" nillable="true" ma:taxonomy="true" ma:internalName="p26d0941c95b4632829814c66f0e8c72" ma:taxonomyFieldName="ServicesBusinessScenario" ma:displayName="Services Business Scenario" ma:default="" ma:fieldId="{926d0941-c95b-4632-8298-14c66f0e8c72}" ma:taxonomyMulti="true" ma:sspId="e385fb40-52d4-4fae-9c5b-3e8ff8a5878e" ma:termSetId="08c4a5e0-8115-42dc-8744-29300f81d5e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369b2b-3f94-46ec-90e1-485ed2885eab" elementFormDefault="qualified">
    <xsd:import namespace="http://schemas.microsoft.com/office/2006/documentManagement/types"/>
    <xsd:import namespace="http://schemas.microsoft.com/office/infopath/2007/PartnerControls"/>
    <xsd:element name="SMEComments" ma:index="15" nillable="true" ma:displayName="SME Comments" ma:internalName="SMEComments">
      <xsd:simpleType>
        <xsd:restriction base="dms:Note">
          <xsd:maxLength value="255"/>
        </xsd:restriction>
      </xsd:simpleType>
    </xsd:element>
    <xsd:element name="SMEReviewCount" ma:index="16" nillable="true" ma:displayName="SME Review Count" ma:internalName="SMEReviewCount" ma:readOnly="false">
      <xsd:simpleType>
        <xsd:restriction base="dms:Number"/>
      </xsd:simpleType>
    </xsd:element>
    <xsd:element name="SMEReviewIndicator" ma:index="17" nillable="true" ma:displayName="SME Review Indicator" ma:internalName="SMEReviewIndicator" ma:readOnly="false">
      <xsd:simpleType>
        <xsd:restriction base="dms:Number"/>
      </xsd:simpleType>
    </xsd:element>
    <xsd:element name="l6f22ad676764b8284b0a38937e29122" ma:index="31" nillable="true" ma:taxonomy="true" ma:internalName="l6f22ad676764b8284b0a38937e29122" ma:taxonomyFieldName="MS_x0020_Language" ma:displayName="Language" ma:default="" ma:fieldId="{56f22ad6-7676-4b82-84b0-a38937e29122}" ma:taxonomyMulti="true" ma:sspId="e385fb40-52d4-4fae-9c5b-3e8ff8a5878e" ma:termSetId="2851bb56-f3b7-4d07-b1ba-07ede7d3b14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7e59e3-f917-4a3d-8b5a-e00869003925" elementFormDefault="qualified">
    <xsd:import namespace="http://schemas.microsoft.com/office/2006/documentManagement/types"/>
    <xsd:import namespace="http://schemas.microsoft.com/office/infopath/2007/PartnerControls"/>
    <xsd:element name="OfferingID_x003a_Title_x0020__x0028_linked_x0020_to_x0020_item_x0029_" ma:index="35" nillable="true" ma:displayName="OfferingID:Title (linked to item)" ma:list="{2e26b37f-94a7-4911-88ef-4c7fb9053fff}" ma:internalName="OfferingID_x003A_Title_x0020__x0028_linked_x0020_to_x0020_item_x0029_" ma:readOnly="true" ma:showField="LinkTitleNoMenu" ma:web="377e59e3-f917-4a3d-8b5a-e00869003925">
      <xsd:complexType>
        <xsd:complexContent>
          <xsd:extension base="dms:MultiChoiceLookup">
            <xsd:sequence>
              <xsd:element name="Value" type="dms:Lookup" maxOccurs="unbounded" minOccurs="0" nillable="true"/>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element name="ce2b1ceba6064113b213788c3c1b0a6d" ma:index="42" nillable="true" ma:taxonomy="true" ma:internalName="ce2b1ceba6064113b213788c3c1b0a6d" ma:taxonomyFieldName="ESSM_x0020_BOM_x0020__x002d__x0020_IP_x0020_Type" ma:displayName="ESSM IP Type" ma:default="" ma:fieldId="{ce2b1ceb-a606-4113-b213-788c3c1b0a6d}" ma:taxonomyMulti="true" ma:sspId="e385fb40-52d4-4fae-9c5b-3e8ff8a5878e" ma:termSetId="e64109f7-11c4-4975-bd3b-0b261aa02921" ma:anchorId="00000000-0000-0000-0000-000000000000" ma:open="false" ma:isKeyword="false">
      <xsd:complexType>
        <xsd:sequence>
          <xsd:element ref="pc:Terms" minOccurs="0" maxOccurs="1"/>
        </xsd:sequence>
      </xsd:complexType>
    </xsd:element>
    <xsd:element name="LastSharedByUser" ma:index="45" nillable="true" ma:displayName="Last Shared By User" ma:description="" ma:internalName="LastSharedByUser" ma:readOnly="true">
      <xsd:simpleType>
        <xsd:restriction base="dms:Note">
          <xsd:maxLength value="255"/>
        </xsd:restriction>
      </xsd:simpleType>
    </xsd:element>
    <xsd:element name="LastSharedByTime" ma:index="46" nillable="true" ma:displayName="Last Shared By Time" ma:description="" ma:internalName="LastSharedByTime" ma:readOnly="true">
      <xsd:simpleType>
        <xsd:restriction base="dms:DateTime"/>
      </xsd:simpleType>
    </xsd:element>
    <xsd:element name="OfferingID" ma:index="58" nillable="true" ma:displayName="OfferingID" ma:list="{2e26b37f-94a7-4911-88ef-4c7fb9053fff}" ma:internalName="OfferingID0" ma:showField="OID" ma:web="377e59e3-f917-4a3d-8b5a-e00869003925">
      <xsd:complexType>
        <xsd:complexContent>
          <xsd:extension base="dms:MultiChoiceLookup">
            <xsd:sequence>
              <xsd:element name="Value" type="dms:Lookup" maxOccurs="unbounded" minOccurs="0" nillable="true"/>
            </xsd:sequence>
          </xsd:extension>
        </xsd:complexContent>
      </xsd:complexType>
    </xsd:element>
    <xsd:element name="PhoenixItemCode" ma:index="59" nillable="true" ma:displayName="PhoenixItemCode" ma:description="Enter single or comma separated list of PheonixItemCode" ma:internalName="PhoenixItemCod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9d256c-6ab1-462b-a33e-706c31f48b67" elementFormDefault="qualified">
    <xsd:import namespace="http://schemas.microsoft.com/office/2006/documentManagement/types"/>
    <xsd:import namespace="http://schemas.microsoft.com/office/infopath/2007/PartnerControls"/>
    <xsd:element name="Premier_x0020_Program_x0020_Lookup" ma:index="44" nillable="true" ma:displayName="Premier Program Lookup" ma:description="Associate Premier IP with a Program in the Premier Program list" ma:list="{e0fc48e1-ca56-4224-840d-7b685b22051e}" ma:internalName="Premier_x0020_Program_x0020_Lookup" ma:showField="Title">
      <xsd:simpleType>
        <xsd:restriction base="dms:Lookup"/>
      </xsd:simpleType>
    </xsd:element>
    <xsd:element name="English_x0020_Title" ma:index="50" nillable="true" ma:displayName="English Title" ma:description="For localized IP, fill this field with corresponding English IP's title. This will be used to group IP together in UI." ma:internalName="English_x0020_Title">
      <xsd:simpleType>
        <xsd:restriction base="dms:Text">
          <xsd:maxLength value="255"/>
        </xsd:restriction>
      </xsd:simpleType>
    </xsd:element>
    <xsd:element name="MediaServiceMetadata" ma:index="54" nillable="true" ma:displayName="MediaServiceMetadata" ma:description="" ma:hidden="true" ma:internalName="MediaServiceMetadata" ma:readOnly="true">
      <xsd:simpleType>
        <xsd:restriction base="dms:Note"/>
      </xsd:simpleType>
    </xsd:element>
    <xsd:element name="MediaServiceFastMetadata" ma:index="55" nillable="true" ma:displayName="MediaServiceFastMetadata" ma:description="" ma:hidden="true" ma:internalName="MediaServiceFastMetadata" ma:readOnly="true">
      <xsd:simpleType>
        <xsd:restriction base="dms:Note"/>
      </xsd:simpleType>
    </xsd:element>
    <xsd:element name="Conversation" ma:index="56" nillable="true" ma:displayName="Conversation" ma:list="{8a039d40-c01c-465b-bc23-bbdd138ff33c}" ma:internalName="Conversation" ma:showField="Title">
      <xsd:simpleType>
        <xsd:restriction base="dms:Lookup"/>
      </xsd:simpleType>
    </xsd:element>
    <xsd:element name="JSON_x0020_for_x0020_Summary_x0020_view" ma:index="61" nillable="true" ma:displayName="JSON for Summary view" ma:internalName="JSON_x0020_for_x0020_Summary_x0020_view">
      <xsd:complexType>
        <xsd:complexContent>
          <xsd:extension base="dms:URL">
            <xsd:sequence>
              <xsd:element name="Url" type="dms:ValidUrl" minOccurs="0" nillable="true"/>
              <xsd:element name="Description" type="xsd:string" nillable="true"/>
            </xsd:sequence>
          </xsd:extension>
        </xsd:complexContent>
      </xsd:complexType>
    </xsd:element>
    <xsd:element name="Unified_x0020_Support_x0020_Key_x0020_Play" ma:index="62" nillable="true" ma:displayName="Unified Support Key Play" ma:description="For tagging Unified Support BOM with key play." ma:internalName="Unified_x0020_Support_x0020_Key_x0020_Play">
      <xsd:complexType>
        <xsd:complexContent>
          <xsd:extension base="dms:MultiChoice">
            <xsd:sequence>
              <xsd:element name="Value" maxOccurs="unbounded" minOccurs="0" nillable="true">
                <xsd:simpleType>
                  <xsd:restriction base="dms:Choice">
                    <xsd:enumeration value="Net New"/>
                    <xsd:enumeration value="Renewal"/>
                    <xsd:enumeration value="Transition"/>
                  </xsd:restriction>
                </xsd:simpleType>
              </xsd:element>
            </xsd:sequence>
          </xsd:extension>
        </xsd:complexContent>
      </xsd:complexType>
    </xsd:element>
    <xsd:element name="Unified_x0020_Support_x0020_Tooltip_x0020_text" ma:index="63" nillable="true" ma:displayName="Unified Support Tooltip text" ma:description="For Unified Support BOM tooltip on BOM search page" ma:internalName="Unified_x0020_Support_x0020_Tooltip_x0020_text">
      <xsd:simpleType>
        <xsd:restriction base="dms:Note">
          <xsd:maxLength value="255"/>
        </xsd:restriction>
      </xsd:simpleType>
    </xsd:element>
    <xsd:element name="MediaServiceEventHashCode" ma:index="64" nillable="true" ma:displayName="MediaServiceEventHashCode" ma:hidden="true" ma:internalName="MediaServiceEventHashCode" ma:readOnly="true">
      <xsd:simpleType>
        <xsd:restriction base="dms:Text"/>
      </xsd:simpleType>
    </xsd:element>
    <xsd:element name="MediaServiceGenerationTime" ma:index="6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2018 Modern Workplace Book of Dreams v1</DocumentDescription>
    <TaxCatchAll xmlns="230e9df3-be65-4c73-a93b-d1236ebd677e">
      <Value>479</Value>
      <Value>1269</Value>
      <Value>1420</Value>
      <Value>106</Value>
      <Value>3</Value>
      <Value>19</Value>
    </TaxCatchAll>
    <_dlc_DocId xmlns="230e9df3-be65-4c73-a93b-d1236ebd677e">CAMPUSIP-7-18022</_dlc_DocId>
    <_dlc_DocIdUrl xmlns="230e9df3-be65-4c73-a93b-d1236ebd677e">
      <Url>https://microsoft.sharepoint.com/teams/CampusIPLibraries/MCS/_layouts/15/DocIdRedir.aspx?ID=CAMPUSIP-7-18022</Url>
      <Description>CAMPUSIP-7-18022</Description>
    </_dlc_DocIdUrl>
    <_ip_UnifiedCompliancePolicyUIAction xmlns="http://schemas.microsoft.com/sharepoint/v3" xsi:nil="true"/>
    <SMEComments xmlns="2c369b2b-3f94-46ec-90e1-485ed2885eab" xsi:nil="true"/>
    <English_x0020_Title xmlns="4f9d256c-6ab1-462b-a33e-706c31f48b67" xsi:nil="true"/>
    <servicespriorityarea xmlns="230e9df3-be65-4c73-a93b-d1236ebd677e">
      <Value>Digital Advisory Services</Value>
    </servicespriorityarea>
    <g6775e77a6d84637a29014d883a4378a xmlns="230e9df3-be65-4c73-a93b-d1236ebd677e">
      <Terms xmlns="http://schemas.microsoft.com/office/infopath/2007/PartnerControls"/>
    </g6775e77a6d84637a29014d883a4378a>
    <JSON_x0020_for_x0020_Summary_x0020_view xmlns="4f9d256c-6ab1-462b-a33e-706c31f48b67">
      <Url xsi:nil="true"/>
      <Description xsi:nil="true"/>
    </JSON_x0020_for_x0020_Summary_x0020_view>
    <campusactivity xmlns="230e9df3-be65-4c73-a93b-d1236ebd677e">
      <Value>Sales</Value>
    </campusactivity>
    <Peer_x0020_Comments xmlns="230e9df3-be65-4c73-a93b-d1236ebd677e" xsi:nil="true"/>
    <IconOverlay xmlns="http://schemas.microsoft.com/sharepoint/v4" xsi:nil="true"/>
    <MSProductsTaxHTField0 xmlns="230e9df3-be65-4c73-a93b-d1236ebd677e">
      <Terms xmlns="http://schemas.microsoft.com/office/infopath/2007/PartnerControls">
        <TermInfo xmlns="http://schemas.microsoft.com/office/infopath/2007/PartnerControls">
          <TermName xmlns="http://schemas.microsoft.com/office/infopath/2007/PartnerControls">Office 365</TermName>
          <TermId xmlns="http://schemas.microsoft.com/office/infopath/2007/PartnerControls">79b3b58e-e806-4c92-b1ab-8c086f06098a</TermId>
        </TermInfo>
      </Terms>
    </MSProductsTaxHTField0>
    <m74a2925250f485f9486ed3f97e2a6b3 xmlns="230e9df3-be65-4c73-a93b-d1236ebd677e">
      <Terms xmlns="http://schemas.microsoft.com/office/infopath/2007/PartnerControls">
        <TermInfo xmlns="http://schemas.microsoft.com/office/infopath/2007/PartnerControls">
          <TermName xmlns="http://schemas.microsoft.com/office/infopath/2007/PartnerControls">cross industry</TermName>
          <TermId xmlns="http://schemas.microsoft.com/office/infopath/2007/PartnerControls">be69ddab-4d61-40a7-86a0-6ddf15ccd4c1</TermId>
        </TermInfo>
      </Terms>
    </m74a2925250f485f9486ed3f97e2a6b3>
    <oad7af80ad0f4ba99bb03b3894ab533c xmlns="230e9df3-be65-4c73-a93b-d1236ebd677e">
      <Terms xmlns="http://schemas.microsoft.com/office/infopath/2007/PartnerControls">
        <TermInfo xmlns="http://schemas.microsoft.com/office/infopath/2007/PartnerControls">
          <TermName xmlns="http://schemas.microsoft.com/office/infopath/2007/PartnerControls">readiness</TermName>
          <TermId xmlns="http://schemas.microsoft.com/office/infopath/2007/PartnerControls">0bad9107-5243-4424-8599-de9537dda9af</TermId>
        </TermInfo>
      </Terms>
    </oad7af80ad0f4ba99bb03b3894ab533c>
    <SMEReviewIndicator xmlns="2c369b2b-3f94-46ec-90e1-485ed2885eab" xsi:nil="true"/>
    <Peer_x0020_Review_x0020_Indicator xmlns="230e9df3-be65-4c73-a93b-d1236ebd677e" xsi:nil="true"/>
    <_ip_UnifiedCompliancePolicyProperties xmlns="http://schemas.microsoft.com/sharepoint/v3" xsi:nil="true"/>
    <OfferingID xmlns="377e59e3-f917-4a3d-8b5a-e00869003925">
      <Value>5090</Value>
      <Value>5089</Value>
    </OfferingID>
    <ce2b1ceba6064113b213788c3c1b0a6d xmlns="377e59e3-f917-4a3d-8b5a-e00869003925">
      <Terms xmlns="http://schemas.microsoft.com/office/infopath/2007/PartnerControls">
        <TermInfo xmlns="http://schemas.microsoft.com/office/infopath/2007/PartnerControls">
          <TermName xmlns="http://schemas.microsoft.com/office/infopath/2007/PartnerControls">readiness</TermName>
          <TermId xmlns="http://schemas.microsoft.com/office/infopath/2007/PartnerControls">0bad9107-5243-4424-8599-de9537dda9af</TermId>
        </TermInfo>
      </Terms>
    </ce2b1ceba6064113b213788c3c1b0a6d>
    <Peer_x0020_Review_x0020_Count xmlns="230e9df3-be65-4c73-a93b-d1236ebd677e" xsi:nil="true"/>
    <PhoenixItemCode xmlns="377e59e3-f917-4a3d-8b5a-e00869003925" xsi:nil="true"/>
    <Authors xmlns="230e9df3-be65-4c73-a93b-d1236ebd677e">
      <UserInfo>
        <DisplayName>dbannon@microsoft.com</DisplayName>
        <AccountId>4157</AccountId>
        <AccountType/>
      </UserInfo>
    </Authors>
    <cb7870d3641f4a52807a63577a9c1b08 xmlns="230e9df3-be65-4c73-a93b-d1236ebd677e">
      <Terms xmlns="http://schemas.microsoft.com/office/infopath/2007/PartnerControls"/>
    </cb7870d3641f4a52807a63577a9c1b08>
    <l6f22ad676764b8284b0a38937e29122 xmlns="2c369b2b-3f94-46ec-90e1-485ed2885ea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cb91f272-ce4d-4a7e-9bbf-78b58e3d188d</TermId>
        </TermInfo>
      </Terms>
    </l6f22ad676764b8284b0a38937e29122>
    <DerivedFromID xmlns="230e9df3-be65-4c73-a93b-d1236ebd677e">Original</DerivedFromID>
    <Premier_x0020_Program_x0020_Lookup xmlns="4f9d256c-6ab1-462b-a33e-706c31f48b67" xsi:nil="true"/>
    <Conversation xmlns="4f9d256c-6ab1-462b-a33e-706c31f48b67" xsi:nil="true"/>
    <campusov xmlns="230e9df3-be65-4c73-a93b-d1236ebd677e" xsi:nil="true"/>
    <SMEReviewCount xmlns="2c369b2b-3f94-46ec-90e1-485ed2885eab" xsi:nil="true"/>
    <af1f5bfae61e4243aac9966cb19580e1 xmlns="230e9df3-be65-4c73-a93b-d1236ebd677e">
      <Terms xmlns="http://schemas.microsoft.com/office/infopath/2007/PartnerControls">
        <TermInfo xmlns="http://schemas.microsoft.com/office/infopath/2007/PartnerControls">
          <TermName xmlns="http://schemas.microsoft.com/office/infopath/2007/PartnerControls">WW Digital Business Transformation Community</TermName>
          <TermId xmlns="http://schemas.microsoft.com/office/infopath/2007/PartnerControls">abb82a59-d8e1-44bf-b680-43fada6eee29</TermId>
        </TermInfo>
      </Terms>
    </af1f5bfae61e4243aac9966cb19580e1>
    <p26d0941c95b4632829814c66f0e8c72 xmlns="230e9df3-be65-4c73-a93b-d1236ebd677e">
      <Terms xmlns="http://schemas.microsoft.com/office/infopath/2007/PartnerControls"/>
    </p26d0941c95b4632829814c66f0e8c72>
    <Unified_x0020_Support_x0020_Tooltip_x0020_text xmlns="4f9d256c-6ab1-462b-a33e-706c31f48b67" xsi:nil="true"/>
    <Unified_x0020_Support_x0020_Key_x0020_Play xmlns="4f9d256c-6ab1-462b-a33e-706c31f48b67"/>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385fb40-52d4-4fae-9c5b-3e8ff8a5878e" ContentTypeId="0x01010079CA57CA2DAD654DAB031774EE674658" PreviousValue="false"/>
</file>

<file path=customXml/itemProps1.xml><?xml version="1.0" encoding="utf-8"?>
<ds:datastoreItem xmlns:ds="http://schemas.openxmlformats.org/officeDocument/2006/customXml" ds:itemID="{FD3C1900-444E-468F-A12E-20044A3AB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c369b2b-3f94-46ec-90e1-485ed2885eab"/>
    <ds:schemaRef ds:uri="377e59e3-f917-4a3d-8b5a-e00869003925"/>
    <ds:schemaRef ds:uri="http://schemas.microsoft.com/sharepoint/v4"/>
    <ds:schemaRef ds:uri="4f9d256c-6ab1-462b-a33e-706c31f48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DA79B-BA4A-4FC5-B4BB-477B2B4DF2B9}">
  <ds:schemaRefs>
    <ds:schemaRef ds:uri="http://schemas.microsoft.com/sharepoint/v3/contenttype/forms"/>
  </ds:schemaRefs>
</ds:datastoreItem>
</file>

<file path=customXml/itemProps3.xml><?xml version="1.0" encoding="utf-8"?>
<ds:datastoreItem xmlns:ds="http://schemas.openxmlformats.org/officeDocument/2006/customXml" ds:itemID="{00DE4472-5A42-453F-B41F-5EA68F509F59}">
  <ds:schemaRefs>
    <ds:schemaRef ds:uri="http://purl.org/dc/dcmitype/"/>
    <ds:schemaRef ds:uri="http://purl.org/dc/terms/"/>
    <ds:schemaRef ds:uri="http://schemas.microsoft.com/sharepoint/v4"/>
    <ds:schemaRef ds:uri="http://purl.org/dc/elements/1.1/"/>
    <ds:schemaRef ds:uri="http://schemas.microsoft.com/office/infopath/2007/PartnerControls"/>
    <ds:schemaRef ds:uri="http://schemas.openxmlformats.org/package/2006/metadata/core-properties"/>
    <ds:schemaRef ds:uri="4f9d256c-6ab1-462b-a33e-706c31f48b67"/>
    <ds:schemaRef ds:uri="http://www.w3.org/XML/1998/namespace"/>
    <ds:schemaRef ds:uri="377e59e3-f917-4a3d-8b5a-e00869003925"/>
    <ds:schemaRef ds:uri="http://schemas.microsoft.com/office/2006/documentManagement/types"/>
    <ds:schemaRef ds:uri="2c369b2b-3f94-46ec-90e1-485ed2885eab"/>
    <ds:schemaRef ds:uri="230e9df3-be65-4c73-a93b-d1236ebd677e"/>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ABB077B5-3B95-4C24-A5B0-A72787770C96}">
  <ds:schemaRefs>
    <ds:schemaRef ds:uri="http://schemas.microsoft.com/sharepoint/events"/>
  </ds:schemaRefs>
</ds:datastoreItem>
</file>

<file path=customXml/itemProps5.xml><?xml version="1.0" encoding="utf-8"?>
<ds:datastoreItem xmlns:ds="http://schemas.openxmlformats.org/officeDocument/2006/customXml" ds:itemID="{43B7A712-B909-4FFD-955C-E1A6D31BC40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6901</TotalTime>
  <Words>2059</Words>
  <Application>Microsoft Office PowerPoint</Application>
  <PresentationFormat>Widescreen</PresentationFormat>
  <Paragraphs>365</Paragraphs>
  <Slides>45</Slides>
  <Notes>45</Notes>
  <HiddenSlides>0</HiddenSlides>
  <MMClips>0</MMClips>
  <ScaleCrop>false</ScaleCrop>
  <HeadingPairs>
    <vt:vector size="8" baseType="variant">
      <vt:variant>
        <vt:lpstr>Fonts Used</vt:lpstr>
      </vt:variant>
      <vt:variant>
        <vt:i4>13</vt:i4>
      </vt:variant>
      <vt:variant>
        <vt:lpstr>Theme</vt:lpstr>
      </vt:variant>
      <vt:variant>
        <vt:i4>17</vt:i4>
      </vt:variant>
      <vt:variant>
        <vt:lpstr>Embedded OLE Servers</vt:lpstr>
      </vt:variant>
      <vt:variant>
        <vt:i4>1</vt:i4>
      </vt:variant>
      <vt:variant>
        <vt:lpstr>Slide Titles</vt:lpstr>
      </vt:variant>
      <vt:variant>
        <vt:i4>45</vt:i4>
      </vt:variant>
    </vt:vector>
  </HeadingPairs>
  <TitlesOfParts>
    <vt:vector size="76" baseType="lpstr">
      <vt:lpstr>MS PGothic</vt:lpstr>
      <vt:lpstr>Arial</vt:lpstr>
      <vt:lpstr>Calibri</vt:lpstr>
      <vt:lpstr>Consolas</vt:lpstr>
      <vt:lpstr>Courier New</vt:lpstr>
      <vt:lpstr>Segoe MDL2 Assets</vt:lpstr>
      <vt:lpstr>Segoe Pro Semibold</vt:lpstr>
      <vt:lpstr>Segoe UI</vt:lpstr>
      <vt:lpstr>Segoe UI Light</vt:lpstr>
      <vt:lpstr>Segoe UI Semibold</vt:lpstr>
      <vt:lpstr>Segoe UI Semilight</vt:lpstr>
      <vt:lpstr>StarSymbol</vt:lpstr>
      <vt:lpstr>Wingdings</vt:lpstr>
      <vt:lpstr>FY15 Enterprise identity theme</vt:lpstr>
      <vt:lpstr>15_FY15 Enterprise identity theme</vt:lpstr>
      <vt:lpstr>16_FY15 Enterprise identity theme</vt:lpstr>
      <vt:lpstr>29_FY15 Enterprise identity theme</vt:lpstr>
      <vt:lpstr>MS Brand White 16-9_Dec-2013</vt:lpstr>
      <vt:lpstr>17_FY15 Enterprise identity theme</vt:lpstr>
      <vt:lpstr>1_FY15 Enterprise identity theme</vt:lpstr>
      <vt:lpstr>2_FY15 Enterprise identity theme</vt:lpstr>
      <vt:lpstr>30_FY15 Enterprise identity theme</vt:lpstr>
      <vt:lpstr>3_FY15 Enterprise identity theme</vt:lpstr>
      <vt:lpstr>6_MYR_2013_PPT_Template_8_5x14_final</vt:lpstr>
      <vt:lpstr>Windows 10 Brand Template 16x9</vt:lpstr>
      <vt:lpstr>6-30537_Envision 2016 Keynote Template</vt:lpstr>
      <vt:lpstr>WHITE TEMPLATE</vt:lpstr>
      <vt:lpstr>5-50113_Microsoft_Ready_Light_Template</vt:lpstr>
      <vt:lpstr>1_WHITE TEMPLATE</vt:lpstr>
      <vt:lpstr>4_FY15 Enterprise identity theme</vt:lpstr>
      <vt:lpstr>think-cell Slide</vt:lpstr>
      <vt:lpstr>AppScaler 101</vt:lpstr>
      <vt:lpstr>About AppScaler</vt:lpstr>
      <vt:lpstr>About AppScaler</vt:lpstr>
      <vt:lpstr>Customers</vt:lpstr>
      <vt:lpstr>AppScaler 101</vt:lpstr>
      <vt:lpstr>Server Load Balancing</vt:lpstr>
      <vt:lpstr>SLB – Load Balancing</vt:lpstr>
      <vt:lpstr>SLB – Health Monitor Check (Overview)</vt:lpstr>
      <vt:lpstr>SLB – Multiple Health Monitors</vt:lpstr>
      <vt:lpstr>SLB – Content Switching (Overview)</vt:lpstr>
      <vt:lpstr>SLB – Content Switching (Response Rule)</vt:lpstr>
      <vt:lpstr>SLB – Content Switching (Header Rule)</vt:lpstr>
      <vt:lpstr>SLB – Content Switching (Content Rule)</vt:lpstr>
      <vt:lpstr>SLB – Persistence</vt:lpstr>
      <vt:lpstr>SLB – Load Balancing</vt:lpstr>
      <vt:lpstr>SLB – Dual IPv4 and IPv6 Stack</vt:lpstr>
      <vt:lpstr>Global Server Load Balancing</vt:lpstr>
      <vt:lpstr>GSLB - Overview</vt:lpstr>
      <vt:lpstr>GSLB  -  How it works</vt:lpstr>
      <vt:lpstr>GSLB  -  DNS Integration</vt:lpstr>
      <vt:lpstr>GSLB  -  Deployment Options</vt:lpstr>
      <vt:lpstr>GSLB – Load Balancing Methods</vt:lpstr>
      <vt:lpstr>GSLB – Locations</vt:lpstr>
      <vt:lpstr>GSLB – Static Proximity</vt:lpstr>
      <vt:lpstr>GSLB – Persistence</vt:lpstr>
      <vt:lpstr>GSLB – Health Monitoring</vt:lpstr>
      <vt:lpstr>Application Security</vt:lpstr>
      <vt:lpstr>Application Security - Overview</vt:lpstr>
      <vt:lpstr>Application Security – SSL Offloading</vt:lpstr>
      <vt:lpstr>Application Security – HSM (Hardware Security Module)</vt:lpstr>
      <vt:lpstr>Application Security – Web Application Firewall</vt:lpstr>
      <vt:lpstr>Application Security – Single Sign On</vt:lpstr>
      <vt:lpstr>Application Optimization</vt:lpstr>
      <vt:lpstr>Application Optimization – Web Caching</vt:lpstr>
      <vt:lpstr>Application Optimization – Compression</vt:lpstr>
      <vt:lpstr>Application Optimization – TCP Multiplexing</vt:lpstr>
      <vt:lpstr>Multi-Tenancy</vt:lpstr>
      <vt:lpstr>Multi-Tenancy - Overview</vt:lpstr>
      <vt:lpstr>Multi-Tenancy - Zero-Touch Provisioning</vt:lpstr>
      <vt:lpstr>Multi-Tenancy - Programmability and Automation</vt:lpstr>
      <vt:lpstr>Multi-Tenancy - Scalability and Elasticity</vt:lpstr>
      <vt:lpstr>Product Offerings</vt:lpstr>
      <vt:lpstr>Product Offerings – Virtual Appliances</vt:lpstr>
      <vt:lpstr>Product Offerings – AppScaler Appliances</vt:lpstr>
      <vt:lpstr>Product Offerings – VNF Manager Hardware Appliances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Workplace Book of Dreams</dc:title>
  <dc:creator>Rachita Ghosal</dc:creator>
  <cp:lastModifiedBy>Andy Lam</cp:lastModifiedBy>
  <cp:revision>453</cp:revision>
  <dcterms:modified xsi:type="dcterms:W3CDTF">2019-05-07T05:22:30Z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0x01010079CA57CA2DAD654DAB031774EE67465800621D8D8E19AE324586B0E2D5814AD32C03000E33C9300240E849800A3FF9B3B62E8C</vt:lpwstr>
  </property>
  <property fmtid="{D5CDD505-2E9C-101B-9397-08002B2CF9AE}" pid="3" name="bc28b5f076654a3b96073bbbebfeb8c9">
    <vt:lpwstr>English|cb91f272-ce4d-4a7e-9bbf-78b58e3d188d</vt:lpwstr>
  </property>
  <property fmtid="{D5CDD505-2E9C-101B-9397-08002B2CF9AE}" pid="4" name="TaxCatchAll">
    <vt:lpwstr>3;#English</vt:lpwstr>
  </property>
  <property fmtid="{D5CDD505-2E9C-101B-9397-08002B2CF9AE}" pid="5" name="_dlc_DocIdItemGuid">
    <vt:lpwstr>268803f9-3978-4fcb-9d5a-ab47e5cce52e</vt:lpwstr>
  </property>
  <property fmtid="{D5CDD505-2E9C-101B-9397-08002B2CF9AE}" pid="6" name="ie6d2fd56e2d423f9ae5744f65e04598">
    <vt:lpwstr/>
  </property>
  <property fmtid="{D5CDD505-2E9C-101B-9397-08002B2CF9AE}" pid="7" name="VerticalIndustries">
    <vt:lpwstr>1269;#cross industry|be69ddab-4d61-40a7-86a0-6ddf15ccd4c1</vt:lpwstr>
  </property>
  <property fmtid="{D5CDD505-2E9C-101B-9397-08002B2CF9AE}" pid="8" name="pd049fc9a23847ae8834a0b282b603a1">
    <vt:lpwstr/>
  </property>
  <property fmtid="{D5CDD505-2E9C-101B-9397-08002B2CF9AE}" pid="9" name="RatedBy">
    <vt:lpwstr>14956;#i:0#.f|membership|guozh@microsoft.com</vt:lpwstr>
  </property>
  <property fmtid="{D5CDD505-2E9C-101B-9397-08002B2CF9AE}" pid="10" name="SalesGeography">
    <vt:lpwstr/>
  </property>
  <property fmtid="{D5CDD505-2E9C-101B-9397-08002B2CF9AE}" pid="11" name="l56d15105ae648fdac87f06e9633001e">
    <vt:lpwstr/>
  </property>
  <property fmtid="{D5CDD505-2E9C-101B-9397-08002B2CF9AE}" pid="12" name="MS Language">
    <vt:lpwstr>3;#English|cb91f272-ce4d-4a7e-9bbf-78b58e3d188d</vt:lpwstr>
  </property>
  <property fmtid="{D5CDD505-2E9C-101B-9397-08002B2CF9AE}" pid="13" name="MSProducts">
    <vt:lpwstr>19;#Office 365|79b3b58e-e806-4c92-b1ab-8c086f06098a</vt:lpwstr>
  </property>
  <property fmtid="{D5CDD505-2E9C-101B-9397-08002B2CF9AE}" pid="14" name="Content Owner">
    <vt:lpwstr>, </vt:lpwstr>
  </property>
  <property fmtid="{D5CDD505-2E9C-101B-9397-08002B2CF9AE}" pid="15" name="EnterpriseServices">
    <vt:lpwstr/>
  </property>
  <property fmtid="{D5CDD505-2E9C-101B-9397-08002B2CF9AE}" pid="16" name="Ratings">
    <vt:lpwstr>4,</vt:lpwstr>
  </property>
  <property fmtid="{D5CDD505-2E9C-101B-9397-08002B2CF9AE}" pid="17" name="ServicesIPTypes">
    <vt:lpwstr>106;#readiness|0bad9107-5243-4424-8599-de9537dda9af</vt:lpwstr>
  </property>
  <property fmtid="{D5CDD505-2E9C-101B-9397-08002B2CF9AE}" pid="18" name="Services Marketing Audience">
    <vt:lpwstr/>
  </property>
  <property fmtid="{D5CDD505-2E9C-101B-9397-08002B2CF9AE}" pid="19" name="LikedBy">
    <vt:lpwstr/>
  </property>
  <property fmtid="{D5CDD505-2E9C-101B-9397-08002B2CF9AE}" pid="20" name="ServicesLifecycleStage">
    <vt:lpwstr/>
  </property>
  <property fmtid="{D5CDD505-2E9C-101B-9397-08002B2CF9AE}" pid="21" name="ServicesCommunities">
    <vt:lpwstr>479;#WW Digital Business Transformation Community|abb82a59-d8e1-44bf-b680-43fada6eee29</vt:lpwstr>
  </property>
  <property fmtid="{D5CDD505-2E9C-101B-9397-08002B2CF9AE}" pid="22" name="MSLanguage">
    <vt:lpwstr>3;#English|cb91f272-ce4d-4a7e-9bbf-78b58e3d188d</vt:lpwstr>
  </property>
  <property fmtid="{D5CDD505-2E9C-101B-9397-08002B2CF9AE}" pid="23" name="Services Megatrends">
    <vt:lpwstr/>
  </property>
  <property fmtid="{D5CDD505-2E9C-101B-9397-08002B2CF9AE}" pid="24" name="ServicesDomain">
    <vt:lpwstr/>
  </property>
  <property fmtid="{D5CDD505-2E9C-101B-9397-08002B2CF9AE}" pid="25" name="AverageRating">
    <vt:r8>4</vt:r8>
  </property>
  <property fmtid="{D5CDD505-2E9C-101B-9397-08002B2CF9AE}" pid="26" name="RatingCount">
    <vt:i4>1</vt:i4>
  </property>
  <property fmtid="{D5CDD505-2E9C-101B-9397-08002B2CF9AE}" pid="27" name="SharedWithUsers">
    <vt:lpwstr>66906;#Sandeep Khole;#20786;#Tony Clark;#81317;#Eartha Hinds;#3662;#Morten Dybdahl;#18946;#N. Raja;#114582;#Monica Kelly</vt:lpwstr>
  </property>
  <property fmtid="{D5CDD505-2E9C-101B-9397-08002B2CF9AE}" pid="28" name="p920f6992caa4adbaa1880c7ef19b02a">
    <vt:lpwstr/>
  </property>
  <property fmtid="{D5CDD505-2E9C-101B-9397-08002B2CF9AE}" pid="29" name="campustrv">
    <vt:lpwstr>;#Sales Excellence;#Solution Sales;#Architecture Delivery;#</vt:lpwstr>
  </property>
  <property fmtid="{D5CDD505-2E9C-101B-9397-08002B2CF9AE}" pid="30" name="MSIP_Label_f42aa342-8706-4288-bd11-ebb85995028c_Enabled">
    <vt:lpwstr>True</vt:lpwstr>
  </property>
  <property fmtid="{D5CDD505-2E9C-101B-9397-08002B2CF9AE}" pid="31" name="MSIP_Label_f42aa342-8706-4288-bd11-ebb85995028c_SiteId">
    <vt:lpwstr>72f988bf-86f1-41af-91ab-2d7cd011db47</vt:lpwstr>
  </property>
  <property fmtid="{D5CDD505-2E9C-101B-9397-08002B2CF9AE}" pid="32" name="MSIP_Label_f42aa342-8706-4288-bd11-ebb85995028c_Owner">
    <vt:lpwstr>rghosal@microsoft.com</vt:lpwstr>
  </property>
  <property fmtid="{D5CDD505-2E9C-101B-9397-08002B2CF9AE}" pid="33" name="MSIP_Label_f42aa342-8706-4288-bd11-ebb85995028c_SetDate">
    <vt:lpwstr>2017-10-31T18:38:57.6213212Z</vt:lpwstr>
  </property>
  <property fmtid="{D5CDD505-2E9C-101B-9397-08002B2CF9AE}" pid="34" name="MSIP_Label_f42aa342-8706-4288-bd11-ebb85995028c_Name">
    <vt:lpwstr>General</vt:lpwstr>
  </property>
  <property fmtid="{D5CDD505-2E9C-101B-9397-08002B2CF9AE}" pid="35" name="MSIP_Label_f42aa342-8706-4288-bd11-ebb85995028c_Application">
    <vt:lpwstr>Microsoft Azure Information Protection</vt:lpwstr>
  </property>
  <property fmtid="{D5CDD505-2E9C-101B-9397-08002B2CF9AE}" pid="36" name="MSIP_Label_f42aa342-8706-4288-bd11-ebb85995028c_Extended_MSFT_Method">
    <vt:lpwstr>Automatic</vt:lpwstr>
  </property>
  <property fmtid="{D5CDD505-2E9C-101B-9397-08002B2CF9AE}" pid="37" name="Sensitivity">
    <vt:lpwstr>General</vt:lpwstr>
  </property>
  <property fmtid="{D5CDD505-2E9C-101B-9397-08002B2CF9AE}" pid="38" name="ServicesBusinessScenario">
    <vt:lpwstr/>
  </property>
  <property fmtid="{D5CDD505-2E9C-101B-9397-08002B2CF9AE}" pid="39" name="TaxKeyword">
    <vt:lpwstr/>
  </property>
  <property fmtid="{D5CDD505-2E9C-101B-9397-08002B2CF9AE}" pid="40" name="Account">
    <vt:lpwstr>15;#Microsoft|d841e977-0b57-4f5c-bd13-db9e556048b6</vt:lpwstr>
  </property>
  <property fmtid="{D5CDD505-2E9C-101B-9397-08002B2CF9AE}" pid="41" name="ContentType1">
    <vt:lpwstr>14;#Document|64c15061-4ecf-4866-9082-c78643db035d</vt:lpwstr>
  </property>
  <property fmtid="{D5CDD505-2E9C-101B-9397-08002B2CF9AE}" pid="42" name="ESSM BOM - IP Type">
    <vt:lpwstr>1420;#readiness|0bad9107-5243-4424-8599-de9537dda9af</vt:lpwstr>
  </property>
</Properties>
</file>