
<file path=[Content_Types].xml><?xml version="1.0" encoding="utf-8"?>
<Types xmlns="http://schemas.openxmlformats.org/package/2006/content-types">
  <Default Extension="bin" ContentType="application/vnd.openxmlformats-officedocument.oleObject"/>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3.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4.xml" ContentType="application/vnd.openxmlformats-officedocument.them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5.xml" ContentType="application/vnd.openxmlformats-officedocument.theme+xml"/>
  <Override PartName="/ppt/tags/tag27.xml" ContentType="application/vnd.openxmlformats-officedocument.presentationml.tags+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6.xml" ContentType="application/vnd.openxmlformats-officedocument.theme+xml"/>
  <Override PartName="/ppt/tags/tag28.xml" ContentType="application/vnd.openxmlformats-officedocument.presentationml.tags+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7.xml" ContentType="application/vnd.openxmlformats-officedocument.theme+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theme/theme8.xml" ContentType="application/vnd.openxmlformats-officedocument.theme+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theme/theme9.xml" ContentType="application/vnd.openxmlformats-officedocument.theme+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theme/theme10.xml" ContentType="application/vnd.openxmlformats-officedocument.theme+xml"/>
  <Override PartName="/ppt/tags/tag65.xml" ContentType="application/vnd.openxmlformats-officedocument.presentationml.tags+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theme/theme11.xml" ContentType="application/vnd.openxmlformats-officedocument.theme+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theme/theme12.xml" ContentType="application/vnd.openxmlformats-officedocument.theme+xml"/>
  <Override PartName="/ppt/tags/tag69.xml" ContentType="application/vnd.openxmlformats-officedocument.presentationml.tags+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theme/theme13.xml" ContentType="application/vnd.openxmlformats-officedocument.theme+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theme/theme14.xml" ContentType="application/vnd.openxmlformats-officedocument.theme+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theme/theme15.xml" ContentType="application/vnd.openxmlformats-officedocument.theme+xml"/>
  <Override PartName="/ppt/tags/tag70.xml" ContentType="application/vnd.openxmlformats-officedocument.presentationml.tags+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theme/theme16.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theme/theme17.xml" ContentType="application/vnd.openxmlformats-officedocument.theme+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heme/theme18.xml" ContentType="application/vnd.openxmlformats-officedocument.theme+xml"/>
  <Override PartName="/ppt/notesSlides/notesSlide1.xml" ContentType="application/vnd.openxmlformats-officedocument.presentationml.notesSlide+xml"/>
  <Override PartName="/ppt/tags/tag90.xml" ContentType="application/vnd.openxmlformats-officedocument.presentationml.tags+xml"/>
  <Override PartName="/ppt/notesSlides/notesSlide2.xml" ContentType="application/vnd.openxmlformats-officedocument.presentationml.notesSlide+xml"/>
  <Override PartName="/ppt/tags/tag91.xml" ContentType="application/vnd.openxmlformats-officedocument.presentationml.tags+xml"/>
  <Override PartName="/ppt/notesSlides/notesSlide3.xml" ContentType="application/vnd.openxmlformats-officedocument.presentationml.notesSlide+xml"/>
  <Override PartName="/ppt/tags/tag92.xml" ContentType="application/vnd.openxmlformats-officedocument.presentationml.tags+xml"/>
  <Override PartName="/ppt/notesSlides/notesSlide4.xml" ContentType="application/vnd.openxmlformats-officedocument.presentationml.notesSlide+xml"/>
  <Override PartName="/ppt/tags/tag93.xml" ContentType="application/vnd.openxmlformats-officedocument.presentationml.tags+xml"/>
  <Override PartName="/ppt/notesSlides/notesSlide5.xml" ContentType="application/vnd.openxmlformats-officedocument.presentationml.notesSlide+xml"/>
  <Override PartName="/ppt/tags/tag94.xml" ContentType="application/vnd.openxmlformats-officedocument.presentationml.tags+xml"/>
  <Override PartName="/ppt/notesSlides/notesSlide6.xml" ContentType="application/vnd.openxmlformats-officedocument.presentationml.notesSlide+xml"/>
  <Override PartName="/ppt/tags/tag95.xml" ContentType="application/vnd.openxmlformats-officedocument.presentationml.tags+xml"/>
  <Override PartName="/ppt/notesSlides/notesSlide7.xml" ContentType="application/vnd.openxmlformats-officedocument.presentationml.notesSlide+xml"/>
  <Override PartName="/ppt/tags/tag96.xml" ContentType="application/vnd.openxmlformats-officedocument.presentationml.tags+xml"/>
  <Override PartName="/ppt/notesSlides/notesSlide8.xml" ContentType="application/vnd.openxmlformats-officedocument.presentationml.notesSlide+xml"/>
  <Override PartName="/ppt/tags/tag97.xml" ContentType="application/vnd.openxmlformats-officedocument.presentationml.tags+xml"/>
  <Override PartName="/ppt/notesSlides/notesSlide9.xml" ContentType="application/vnd.openxmlformats-officedocument.presentationml.notesSlide+xml"/>
  <Override PartName="/ppt/tags/tag98.xml" ContentType="application/vnd.openxmlformats-officedocument.presentationml.tags+xml"/>
  <Override PartName="/ppt/notesSlides/notesSlide10.xml" ContentType="application/vnd.openxmlformats-officedocument.presentationml.notesSlide+xml"/>
  <Override PartName="/ppt/tags/tag99.xml" ContentType="application/vnd.openxmlformats-officedocument.presentationml.tags+xml"/>
  <Override PartName="/ppt/notesSlides/notesSlide11.xml" ContentType="application/vnd.openxmlformats-officedocument.presentationml.notesSlide+xml"/>
  <Override PartName="/ppt/tags/tag100.xml" ContentType="application/vnd.openxmlformats-officedocument.presentationml.tags+xml"/>
  <Override PartName="/ppt/notesSlides/notesSlide12.xml" ContentType="application/vnd.openxmlformats-officedocument.presentationml.notesSlide+xml"/>
  <Override PartName="/ppt/tags/tag101.xml" ContentType="application/vnd.openxmlformats-officedocument.presentationml.tags+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67" r:id="rId6"/>
    <p:sldMasterId id="2147483785" r:id="rId7"/>
    <p:sldMasterId id="2147483805" r:id="rId8"/>
    <p:sldMasterId id="2147483825" r:id="rId9"/>
    <p:sldMasterId id="2147483842" r:id="rId10"/>
    <p:sldMasterId id="2147483860" r:id="rId11"/>
    <p:sldMasterId id="2147483899" r:id="rId12"/>
    <p:sldMasterId id="2147483919" r:id="rId13"/>
    <p:sldMasterId id="2147483962" r:id="rId14"/>
    <p:sldMasterId id="2147483980" r:id="rId15"/>
    <p:sldMasterId id="2147483999" r:id="rId16"/>
    <p:sldMasterId id="2147484007" r:id="rId17"/>
    <p:sldMasterId id="2147484069" r:id="rId18"/>
    <p:sldMasterId id="2147484092" r:id="rId19"/>
    <p:sldMasterId id="2147484100" r:id="rId20"/>
    <p:sldMasterId id="2147484130" r:id="rId21"/>
    <p:sldMasterId id="2147484157" r:id="rId22"/>
  </p:sldMasterIdLst>
  <p:notesMasterIdLst>
    <p:notesMasterId r:id="rId36"/>
  </p:notesMasterIdLst>
  <p:sldIdLst>
    <p:sldId id="844" r:id="rId23"/>
    <p:sldId id="681" r:id="rId24"/>
    <p:sldId id="845" r:id="rId25"/>
    <p:sldId id="847" r:id="rId26"/>
    <p:sldId id="848" r:id="rId27"/>
    <p:sldId id="849" r:id="rId28"/>
    <p:sldId id="850" r:id="rId29"/>
    <p:sldId id="851" r:id="rId30"/>
    <p:sldId id="852" r:id="rId31"/>
    <p:sldId id="853" r:id="rId32"/>
    <p:sldId id="854" r:id="rId33"/>
    <p:sldId id="855" r:id="rId34"/>
    <p:sldId id="856"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9005C1B-8B0C-447F-8B45-92D455368983}">
          <p14:sldIdLst>
            <p14:sldId id="844"/>
            <p14:sldId id="681"/>
            <p14:sldId id="845"/>
            <p14:sldId id="847"/>
            <p14:sldId id="848"/>
            <p14:sldId id="849"/>
            <p14:sldId id="850"/>
            <p14:sldId id="851"/>
            <p14:sldId id="852"/>
            <p14:sldId id="853"/>
            <p14:sldId id="854"/>
            <p14:sldId id="855"/>
            <p14:sldId id="856"/>
          </p14:sldIdLst>
        </p14:section>
      </p14:sectionLst>
    </p:ext>
    <p:ext uri="{EFAFB233-063F-42B5-8137-9DF3F51BA10A}">
      <p15:sldGuideLst xmlns:p15="http://schemas.microsoft.com/office/powerpoint/2012/main">
        <p15:guide id="1" orient="horz" pos="2184"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Indranil Ghosh" initials="IG" lastIdx="6" clrIdx="6">
    <p:extLst>
      <p:ext uri="{19B8F6BF-5375-455C-9EA6-DF929625EA0E}">
        <p15:presenceInfo xmlns:p15="http://schemas.microsoft.com/office/powerpoint/2012/main" userId="S00300009EF8864F@LIVE.COM" providerId="AD"/>
      </p:ext>
    </p:extLst>
  </p:cmAuthor>
  <p:cmAuthor id="1" name="Yalle Elehu" initials="YE" lastIdx="10" clrIdx="0">
    <p:extLst>
      <p:ext uri="{19B8F6BF-5375-455C-9EA6-DF929625EA0E}">
        <p15:presenceInfo xmlns:p15="http://schemas.microsoft.com/office/powerpoint/2012/main" userId="S-1-5-21-1721254763-462695806-1538882281-3229995" providerId="AD"/>
      </p:ext>
    </p:extLst>
  </p:cmAuthor>
  <p:cmAuthor id="8" name="Kevin Sangwell" initials="KS" lastIdx="13" clrIdx="7">
    <p:extLst>
      <p:ext uri="{19B8F6BF-5375-455C-9EA6-DF929625EA0E}">
        <p15:presenceInfo xmlns:p15="http://schemas.microsoft.com/office/powerpoint/2012/main" userId="S-1-5-21-1721254763-462695806-1538882281-111598" providerId="AD"/>
      </p:ext>
    </p:extLst>
  </p:cmAuthor>
  <p:cmAuthor id="2" name="David Meltzer" initials="DM" lastIdx="48" clrIdx="1">
    <p:extLst>
      <p:ext uri="{19B8F6BF-5375-455C-9EA6-DF929625EA0E}">
        <p15:presenceInfo xmlns:p15="http://schemas.microsoft.com/office/powerpoint/2012/main" userId="58b9ea4940897121" providerId="Windows Live"/>
      </p:ext>
    </p:extLst>
  </p:cmAuthor>
  <p:cmAuthor id="9" name="Pritha Bhattacharya" initials="PB" lastIdx="3" clrIdx="8">
    <p:extLst>
      <p:ext uri="{19B8F6BF-5375-455C-9EA6-DF929625EA0E}">
        <p15:presenceInfo xmlns:p15="http://schemas.microsoft.com/office/powerpoint/2012/main" userId="S-1-5-21-2127521184-1604012920-1887927527-22386936" providerId="AD"/>
      </p:ext>
    </p:extLst>
  </p:cmAuthor>
  <p:cmAuthor id="3" name="Kim Leader" initials="KL" lastIdx="3" clrIdx="2">
    <p:extLst>
      <p:ext uri="{19B8F6BF-5375-455C-9EA6-DF929625EA0E}">
        <p15:presenceInfo xmlns:p15="http://schemas.microsoft.com/office/powerpoint/2012/main" userId="S-1-5-21-2127521184-1604012920-1887927527-3638963" providerId="AD"/>
      </p:ext>
    </p:extLst>
  </p:cmAuthor>
  <p:cmAuthor id="4" name="James Petrosky" initials="JP" lastIdx="5" clrIdx="3">
    <p:extLst>
      <p:ext uri="{19B8F6BF-5375-455C-9EA6-DF929625EA0E}">
        <p15:presenceInfo xmlns:p15="http://schemas.microsoft.com/office/powerpoint/2012/main" userId="S-1-5-21-124525095-708259637-1543119021-593452" providerId="AD"/>
      </p:ext>
    </p:extLst>
  </p:cmAuthor>
  <p:cmAuthor id="5" name="David Meltzer (NT)" initials="DM(" lastIdx="5" clrIdx="4">
    <p:extLst>
      <p:ext uri="{19B8F6BF-5375-455C-9EA6-DF929625EA0E}">
        <p15:presenceInfo xmlns:p15="http://schemas.microsoft.com/office/powerpoint/2012/main" userId="David Meltzer (NT)" providerId="None"/>
      </p:ext>
    </p:extLst>
  </p:cmAuthor>
  <p:cmAuthor id="6" name="Nindy Hunter" initials="NH" lastIdx="11" clrIdx="5">
    <p:extLst>
      <p:ext uri="{19B8F6BF-5375-455C-9EA6-DF929625EA0E}">
        <p15:presenceInfo xmlns:p15="http://schemas.microsoft.com/office/powerpoint/2012/main" userId="S-1-5-21-2127521184-1604012920-1887927527-243965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E4E4"/>
    <a:srgbClr val="BFBFBF"/>
    <a:srgbClr val="0072C6"/>
    <a:srgbClr val="8B8B8B"/>
    <a:srgbClr val="FFB900"/>
    <a:srgbClr val="000000"/>
    <a:srgbClr val="384A65"/>
    <a:srgbClr val="646464"/>
    <a:srgbClr val="7F7F7F"/>
    <a:srgbClr val="494F6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816" autoAdjust="0"/>
    <p:restoredTop sz="80590" autoAdjust="0"/>
  </p:normalViewPr>
  <p:slideViewPr>
    <p:cSldViewPr snapToGrid="0">
      <p:cViewPr varScale="1">
        <p:scale>
          <a:sx n="78" d="100"/>
          <a:sy n="78" d="100"/>
        </p:scale>
        <p:origin x="132" y="300"/>
      </p:cViewPr>
      <p:guideLst>
        <p:guide orient="horz" pos="2184"/>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3.xml"/><Relationship Id="rId13" Type="http://schemas.openxmlformats.org/officeDocument/2006/relationships/slideMaster" Target="slideMasters/slideMaster8.xml"/><Relationship Id="rId18" Type="http://schemas.openxmlformats.org/officeDocument/2006/relationships/slideMaster" Target="slideMasters/slideMaster13.xml"/><Relationship Id="rId26" Type="http://schemas.openxmlformats.org/officeDocument/2006/relationships/slide" Target="slides/slide4.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Master" Target="slideMasters/slideMaster16.xml"/><Relationship Id="rId34" Type="http://schemas.openxmlformats.org/officeDocument/2006/relationships/slide" Target="slides/slide12.xml"/><Relationship Id="rId7" Type="http://schemas.openxmlformats.org/officeDocument/2006/relationships/slideMaster" Target="slideMasters/slideMaster2.xml"/><Relationship Id="rId12" Type="http://schemas.openxmlformats.org/officeDocument/2006/relationships/slideMaster" Target="slideMasters/slideMaster7.xml"/><Relationship Id="rId17" Type="http://schemas.openxmlformats.org/officeDocument/2006/relationships/slideMaster" Target="slideMasters/slideMaster12.xml"/><Relationship Id="rId25" Type="http://schemas.openxmlformats.org/officeDocument/2006/relationships/slide" Target="slides/slide3.xml"/><Relationship Id="rId33" Type="http://schemas.openxmlformats.org/officeDocument/2006/relationships/slide" Target="slides/slide11.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Master" Target="slideMasters/slideMaster11.xml"/><Relationship Id="rId20" Type="http://schemas.openxmlformats.org/officeDocument/2006/relationships/slideMaster" Target="slideMasters/slideMaster15.xml"/><Relationship Id="rId29" Type="http://schemas.openxmlformats.org/officeDocument/2006/relationships/slide" Target="slides/slide7.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Master" Target="slideMasters/slideMaster6.xml"/><Relationship Id="rId24" Type="http://schemas.openxmlformats.org/officeDocument/2006/relationships/slide" Target="slides/slide2.xml"/><Relationship Id="rId32" Type="http://schemas.openxmlformats.org/officeDocument/2006/relationships/slide" Target="slides/slide10.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customXml" Target="../customXml/item5.xml"/><Relationship Id="rId15" Type="http://schemas.openxmlformats.org/officeDocument/2006/relationships/slideMaster" Target="slideMasters/slideMaster10.xml"/><Relationship Id="rId23" Type="http://schemas.openxmlformats.org/officeDocument/2006/relationships/slide" Target="slides/slide1.xml"/><Relationship Id="rId28" Type="http://schemas.openxmlformats.org/officeDocument/2006/relationships/slide" Target="slides/slide6.xml"/><Relationship Id="rId36" Type="http://schemas.openxmlformats.org/officeDocument/2006/relationships/notesMaster" Target="notesMasters/notesMaster1.xml"/><Relationship Id="rId10" Type="http://schemas.openxmlformats.org/officeDocument/2006/relationships/slideMaster" Target="slideMasters/slideMaster5.xml"/><Relationship Id="rId19" Type="http://schemas.openxmlformats.org/officeDocument/2006/relationships/slideMaster" Target="slideMasters/slideMaster14.xml"/><Relationship Id="rId31" Type="http://schemas.openxmlformats.org/officeDocument/2006/relationships/slide" Target="slides/slide9.xml"/><Relationship Id="rId4" Type="http://schemas.openxmlformats.org/officeDocument/2006/relationships/customXml" Target="../customXml/item4.xml"/><Relationship Id="rId9" Type="http://schemas.openxmlformats.org/officeDocument/2006/relationships/slideMaster" Target="slideMasters/slideMaster4.xml"/><Relationship Id="rId14" Type="http://schemas.openxmlformats.org/officeDocument/2006/relationships/slideMaster" Target="slideMasters/slideMaster9.xml"/><Relationship Id="rId22" Type="http://schemas.openxmlformats.org/officeDocument/2006/relationships/slideMaster" Target="slideMasters/slideMaster17.xml"/><Relationship Id="rId27" Type="http://schemas.openxmlformats.org/officeDocument/2006/relationships/slide" Target="slides/slide5.xml"/><Relationship Id="rId30" Type="http://schemas.openxmlformats.org/officeDocument/2006/relationships/slide" Target="slides/slide8.xml"/><Relationship Id="rId35"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303106060143301"/>
          <c:y val="0"/>
          <c:w val="0.65227959951918701"/>
          <c:h val="0.97112676109706197"/>
        </c:manualLayout>
      </c:layout>
      <c:doughnutChart>
        <c:varyColors val="1"/>
        <c:ser>
          <c:idx val="0"/>
          <c:order val="0"/>
          <c:tx>
            <c:strRef>
              <c:f>Sheet1!$B$1</c:f>
              <c:strCache>
                <c:ptCount val="1"/>
                <c:pt idx="0">
                  <c:v>Sales</c:v>
                </c:pt>
              </c:strCache>
            </c:strRef>
          </c:tx>
          <c:spPr>
            <a:ln w="6350">
              <a:solidFill>
                <a:srgbClr val="8E8E8E"/>
              </a:solidFill>
            </a:ln>
          </c:spPr>
          <c:dPt>
            <c:idx val="0"/>
            <c:bubble3D val="0"/>
            <c:spPr>
              <a:noFill/>
              <a:ln w="6350">
                <a:solidFill>
                  <a:srgbClr val="8E8E8E"/>
                </a:solidFill>
              </a:ln>
              <a:effectLst/>
            </c:spPr>
            <c:extLst xmlns:c16r2="http://schemas.microsoft.com/office/drawing/2015/06/chart">
              <c:ext xmlns:c16="http://schemas.microsoft.com/office/drawing/2014/chart" uri="{C3380CC4-5D6E-409C-BE32-E72D297353CC}">
                <c16:uniqueId val="{00000001-13C0-4042-B2D9-1AB441CA9537}"/>
              </c:ext>
            </c:extLst>
          </c:dPt>
          <c:dPt>
            <c:idx val="1"/>
            <c:bubble3D val="0"/>
            <c:spPr>
              <a:solidFill>
                <a:srgbClr val="8E8E8E"/>
              </a:solidFill>
              <a:ln w="6350">
                <a:solidFill>
                  <a:srgbClr val="8E8E8E"/>
                </a:solidFill>
              </a:ln>
              <a:effectLst/>
            </c:spPr>
            <c:extLst xmlns:c16r2="http://schemas.microsoft.com/office/drawing/2015/06/chart">
              <c:ext xmlns:c16="http://schemas.microsoft.com/office/drawing/2014/chart" uri="{C3380CC4-5D6E-409C-BE32-E72D297353CC}">
                <c16:uniqueId val="{00000003-13C0-4042-B2D9-1AB441CA9537}"/>
              </c:ext>
            </c:extLst>
          </c:dPt>
          <c:cat>
            <c:strRef>
              <c:f>Sheet1!$A$2:$A$3</c:f>
              <c:strCache>
                <c:ptCount val="2"/>
                <c:pt idx="0">
                  <c:v>Services customer</c:v>
                </c:pt>
                <c:pt idx="1">
                  <c:v>Others</c:v>
                </c:pt>
              </c:strCache>
            </c:strRef>
          </c:cat>
          <c:val>
            <c:numRef>
              <c:f>Sheet1!$B$2:$B$3</c:f>
              <c:numCache>
                <c:formatCode>General</c:formatCode>
                <c:ptCount val="2"/>
                <c:pt idx="0">
                  <c:v>75</c:v>
                </c:pt>
                <c:pt idx="1">
                  <c:v>25</c:v>
                </c:pt>
              </c:numCache>
            </c:numRef>
          </c:val>
          <c:extLst xmlns:c16r2="http://schemas.microsoft.com/office/drawing/2015/06/chart">
            <c:ext xmlns:c16="http://schemas.microsoft.com/office/drawing/2014/chart" uri="{C3380CC4-5D6E-409C-BE32-E72D297353CC}">
              <c16:uniqueId val="{00000004-13C0-4042-B2D9-1AB441CA9537}"/>
            </c:ext>
          </c:extLst>
        </c:ser>
        <c:dLbls>
          <c:showLegendKey val="0"/>
          <c:showVal val="0"/>
          <c:showCatName val="0"/>
          <c:showSerName val="0"/>
          <c:showPercent val="0"/>
          <c:showBubbleSize val="0"/>
          <c:showLeaderLines val="1"/>
        </c:dLbls>
        <c:firstSliceAng val="0"/>
        <c:holeSize val="73"/>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57.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5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9.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60.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6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62.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63.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64.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65.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66.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67.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68.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69.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70.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7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72.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73.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74.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75.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76.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77.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78.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79.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80.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8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82.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22D2DA-578F-4772-9649-ED3A67CD7D71}" type="datetimeFigureOut">
              <a:rPr lang="en-US" smtClean="0"/>
              <a:t>5/7/2019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249FCD-A9FA-4E9D-BD20-371DA895C422}" type="slidenum">
              <a:rPr lang="en-US" smtClean="0"/>
              <a:t>‹#›</a:t>
            </a:fld>
            <a:endParaRPr lang="en-US" dirty="0"/>
          </a:p>
        </p:txBody>
      </p:sp>
    </p:spTree>
    <p:extLst>
      <p:ext uri="{BB962C8B-B14F-4D97-AF65-F5344CB8AC3E}">
        <p14:creationId xmlns:p14="http://schemas.microsoft.com/office/powerpoint/2010/main" val="29111252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F12791-6C31-4552-A666-9CD1F56DCDCD}" type="slidenum">
              <a:rPr lang="en-US" smtClean="0"/>
              <a:t>1</a:t>
            </a:fld>
            <a:endParaRPr lang="en-US" dirty="0"/>
          </a:p>
        </p:txBody>
      </p:sp>
    </p:spTree>
    <p:extLst>
      <p:ext uri="{BB962C8B-B14F-4D97-AF65-F5344CB8AC3E}">
        <p14:creationId xmlns:p14="http://schemas.microsoft.com/office/powerpoint/2010/main" val="36444533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249FCD-A9FA-4E9D-BD20-371DA895C422}" type="slidenum">
              <a:rPr kumimoji="0" lang="en-US" sz="1800" b="0" i="0" u="none" strike="noStrike" kern="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86913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249FCD-A9FA-4E9D-BD20-371DA895C422}" type="slidenum">
              <a:rPr kumimoji="0" lang="en-US" sz="1800" b="0" i="0" u="none" strike="noStrike" kern="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86913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249FCD-A9FA-4E9D-BD20-371DA895C422}" type="slidenum">
              <a:rPr kumimoji="0" lang="en-US" sz="1800" b="0" i="0" u="none" strike="noStrike" kern="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86913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249FCD-A9FA-4E9D-BD20-371DA895C422}" type="slidenum">
              <a:rPr kumimoji="0" lang="en-US" sz="1800" b="0" i="0" u="none" strike="noStrike" kern="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86913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249FCD-A9FA-4E9D-BD20-371DA895C422}" type="slidenum">
              <a:rPr kumimoji="0" lang="en-US" sz="1800" b="0" i="0" u="none" strike="noStrike" kern="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86913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249FCD-A9FA-4E9D-BD20-371DA895C422}" type="slidenum">
              <a:rPr kumimoji="0" lang="en-US" sz="1800" b="0" i="0" u="none" strike="noStrike" kern="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86913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249FCD-A9FA-4E9D-BD20-371DA895C422}" type="slidenum">
              <a:rPr kumimoji="0" lang="en-US" sz="1800" b="0" i="0" u="none" strike="noStrike" kern="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86913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249FCD-A9FA-4E9D-BD20-371DA895C422}" type="slidenum">
              <a:rPr kumimoji="0" lang="en-US" sz="1800" b="0" i="0" u="none" strike="noStrike" kern="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86913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249FCD-A9FA-4E9D-BD20-371DA895C422}" type="slidenum">
              <a:rPr kumimoji="0" lang="en-US" sz="1800" b="0" i="0" u="none" strike="noStrike" kern="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86913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249FCD-A9FA-4E9D-BD20-371DA895C422}" type="slidenum">
              <a:rPr kumimoji="0" lang="en-US" sz="1800" b="0" i="0" u="none" strike="noStrike" kern="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86913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249FCD-A9FA-4E9D-BD20-371DA895C422}" type="slidenum">
              <a:rPr kumimoji="0" lang="en-US" sz="1800" b="0" i="0" u="none" strike="noStrike" kern="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86913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249FCD-A9FA-4E9D-BD20-371DA895C422}" type="slidenum">
              <a:rPr kumimoji="0" lang="en-US" sz="1800" b="0" i="0" u="none" strike="noStrike" kern="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869133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123.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30.xml"/><Relationship Id="rId1" Type="http://schemas.openxmlformats.org/officeDocument/2006/relationships/vmlDrawing" Target="../drawings/vmlDrawing23.vml"/><Relationship Id="rId6" Type="http://schemas.openxmlformats.org/officeDocument/2006/relationships/image" Target="../media/image3.png"/><Relationship Id="rId5" Type="http://schemas.openxmlformats.org/officeDocument/2006/relationships/image" Target="../media/image9.emf"/><Relationship Id="rId4" Type="http://schemas.openxmlformats.org/officeDocument/2006/relationships/oleObject" Target="../embeddings/oleObject23.bin"/></Relationships>
</file>

<file path=ppt/slideLayouts/_rels/slideLayout124.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31.xml"/><Relationship Id="rId1" Type="http://schemas.openxmlformats.org/officeDocument/2006/relationships/vmlDrawing" Target="../drawings/vmlDrawing24.vml"/><Relationship Id="rId6" Type="http://schemas.openxmlformats.org/officeDocument/2006/relationships/image" Target="../media/image5.png"/><Relationship Id="rId5" Type="http://schemas.openxmlformats.org/officeDocument/2006/relationships/image" Target="../media/image9.emf"/><Relationship Id="rId4" Type="http://schemas.openxmlformats.org/officeDocument/2006/relationships/oleObject" Target="../embeddings/oleObject24.bin"/></Relationships>
</file>

<file path=ppt/slideLayouts/_rels/slideLayout125.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32.xml"/><Relationship Id="rId1" Type="http://schemas.openxmlformats.org/officeDocument/2006/relationships/vmlDrawing" Target="../drawings/vmlDrawing25.vml"/><Relationship Id="rId5" Type="http://schemas.openxmlformats.org/officeDocument/2006/relationships/image" Target="../media/image9.emf"/><Relationship Id="rId4" Type="http://schemas.openxmlformats.org/officeDocument/2006/relationships/oleObject" Target="../embeddings/oleObject25.bin"/></Relationships>
</file>

<file path=ppt/slideLayouts/_rels/slideLayout126.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33.xml"/><Relationship Id="rId1" Type="http://schemas.openxmlformats.org/officeDocument/2006/relationships/vmlDrawing" Target="../drawings/vmlDrawing26.vml"/><Relationship Id="rId5" Type="http://schemas.openxmlformats.org/officeDocument/2006/relationships/image" Target="../media/image9.emf"/><Relationship Id="rId4" Type="http://schemas.openxmlformats.org/officeDocument/2006/relationships/oleObject" Target="../embeddings/oleObject26.bin"/></Relationships>
</file>

<file path=ppt/slideLayouts/_rels/slideLayout127.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34.xml"/><Relationship Id="rId1" Type="http://schemas.openxmlformats.org/officeDocument/2006/relationships/vmlDrawing" Target="../drawings/vmlDrawing27.vml"/><Relationship Id="rId5" Type="http://schemas.openxmlformats.org/officeDocument/2006/relationships/image" Target="../media/image9.emf"/><Relationship Id="rId4" Type="http://schemas.openxmlformats.org/officeDocument/2006/relationships/oleObject" Target="../embeddings/oleObject27.bin"/></Relationships>
</file>

<file path=ppt/slideLayouts/_rels/slideLayout128.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35.xml"/><Relationship Id="rId1" Type="http://schemas.openxmlformats.org/officeDocument/2006/relationships/vmlDrawing" Target="../drawings/vmlDrawing28.vml"/><Relationship Id="rId5" Type="http://schemas.openxmlformats.org/officeDocument/2006/relationships/image" Target="../media/image9.emf"/><Relationship Id="rId4" Type="http://schemas.openxmlformats.org/officeDocument/2006/relationships/oleObject" Target="../embeddings/oleObject28.bin"/></Relationships>
</file>

<file path=ppt/slideLayouts/_rels/slideLayout129.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36.xml"/><Relationship Id="rId1" Type="http://schemas.openxmlformats.org/officeDocument/2006/relationships/vmlDrawing" Target="../drawings/vmlDrawing29.vml"/><Relationship Id="rId5" Type="http://schemas.openxmlformats.org/officeDocument/2006/relationships/image" Target="../media/image9.emf"/><Relationship Id="rId4" Type="http://schemas.openxmlformats.org/officeDocument/2006/relationships/oleObject" Target="../embeddings/oleObject29.bin"/></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37.xml"/><Relationship Id="rId1" Type="http://schemas.openxmlformats.org/officeDocument/2006/relationships/vmlDrawing" Target="../drawings/vmlDrawing30.vml"/><Relationship Id="rId5" Type="http://schemas.openxmlformats.org/officeDocument/2006/relationships/image" Target="../media/image9.emf"/><Relationship Id="rId4" Type="http://schemas.openxmlformats.org/officeDocument/2006/relationships/oleObject" Target="../embeddings/oleObject30.bin"/></Relationships>
</file>

<file path=ppt/slideLayouts/_rels/slideLayout131.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38.xml"/><Relationship Id="rId1" Type="http://schemas.openxmlformats.org/officeDocument/2006/relationships/vmlDrawing" Target="../drawings/vmlDrawing31.vml"/><Relationship Id="rId5" Type="http://schemas.openxmlformats.org/officeDocument/2006/relationships/image" Target="../media/image9.emf"/><Relationship Id="rId4" Type="http://schemas.openxmlformats.org/officeDocument/2006/relationships/oleObject" Target="../embeddings/oleObject31.bin"/></Relationships>
</file>

<file path=ppt/slideLayouts/_rels/slideLayout132.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39.xml"/><Relationship Id="rId1" Type="http://schemas.openxmlformats.org/officeDocument/2006/relationships/vmlDrawing" Target="../drawings/vmlDrawing32.vml"/><Relationship Id="rId5" Type="http://schemas.openxmlformats.org/officeDocument/2006/relationships/image" Target="../media/image9.emf"/><Relationship Id="rId4" Type="http://schemas.openxmlformats.org/officeDocument/2006/relationships/oleObject" Target="../embeddings/oleObject32.bin"/></Relationships>
</file>

<file path=ppt/slideLayouts/_rels/slideLayout133.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40.xml"/><Relationship Id="rId1" Type="http://schemas.openxmlformats.org/officeDocument/2006/relationships/vmlDrawing" Target="../drawings/vmlDrawing33.vml"/><Relationship Id="rId5" Type="http://schemas.openxmlformats.org/officeDocument/2006/relationships/image" Target="../media/image9.emf"/><Relationship Id="rId4" Type="http://schemas.openxmlformats.org/officeDocument/2006/relationships/oleObject" Target="../embeddings/oleObject33.bin"/></Relationships>
</file>

<file path=ppt/slideLayouts/_rels/slideLayout134.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41.xml"/><Relationship Id="rId1" Type="http://schemas.openxmlformats.org/officeDocument/2006/relationships/vmlDrawing" Target="../drawings/vmlDrawing34.vml"/><Relationship Id="rId5" Type="http://schemas.openxmlformats.org/officeDocument/2006/relationships/image" Target="../media/image9.emf"/><Relationship Id="rId4" Type="http://schemas.openxmlformats.org/officeDocument/2006/relationships/oleObject" Target="../embeddings/oleObject34.bin"/></Relationships>
</file>

<file path=ppt/slideLayouts/_rels/slideLayout135.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42.xml"/><Relationship Id="rId1" Type="http://schemas.openxmlformats.org/officeDocument/2006/relationships/vmlDrawing" Target="../drawings/vmlDrawing35.vml"/><Relationship Id="rId5" Type="http://schemas.openxmlformats.org/officeDocument/2006/relationships/image" Target="../media/image9.emf"/><Relationship Id="rId4" Type="http://schemas.openxmlformats.org/officeDocument/2006/relationships/oleObject" Target="../embeddings/oleObject35.bin"/></Relationships>
</file>

<file path=ppt/slideLayouts/_rels/slideLayout136.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43.xml"/><Relationship Id="rId1" Type="http://schemas.openxmlformats.org/officeDocument/2006/relationships/vmlDrawing" Target="../drawings/vmlDrawing36.vml"/><Relationship Id="rId5" Type="http://schemas.openxmlformats.org/officeDocument/2006/relationships/image" Target="../media/image9.emf"/><Relationship Id="rId4" Type="http://schemas.openxmlformats.org/officeDocument/2006/relationships/oleObject" Target="../embeddings/oleObject36.bin"/></Relationships>
</file>

<file path=ppt/slideLayouts/_rels/slideLayout137.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44.xml"/><Relationship Id="rId1" Type="http://schemas.openxmlformats.org/officeDocument/2006/relationships/vmlDrawing" Target="../drawings/vmlDrawing37.vml"/><Relationship Id="rId5" Type="http://schemas.openxmlformats.org/officeDocument/2006/relationships/image" Target="../media/image9.emf"/><Relationship Id="rId4" Type="http://schemas.openxmlformats.org/officeDocument/2006/relationships/oleObject" Target="../embeddings/oleObject37.bin"/></Relationships>
</file>

<file path=ppt/slideLayouts/_rels/slideLayout138.xml.rels><?xml version="1.0" encoding="UTF-8" standalone="yes"?>
<Relationships xmlns="http://schemas.openxmlformats.org/package/2006/relationships"><Relationship Id="rId3" Type="http://schemas.openxmlformats.org/officeDocument/2006/relationships/slideMaster" Target="../slideMasters/slideMaster8.xml"/><Relationship Id="rId7" Type="http://schemas.openxmlformats.org/officeDocument/2006/relationships/image" Target="../media/image10.png"/><Relationship Id="rId2" Type="http://schemas.openxmlformats.org/officeDocument/2006/relationships/tags" Target="../tags/tag45.xml"/><Relationship Id="rId1" Type="http://schemas.openxmlformats.org/officeDocument/2006/relationships/vmlDrawing" Target="../drawings/vmlDrawing38.vml"/><Relationship Id="rId6" Type="http://schemas.openxmlformats.org/officeDocument/2006/relationships/image" Target="../media/image6.png"/><Relationship Id="rId5" Type="http://schemas.openxmlformats.org/officeDocument/2006/relationships/image" Target="../media/image9.emf"/><Relationship Id="rId4" Type="http://schemas.openxmlformats.org/officeDocument/2006/relationships/oleObject" Target="../embeddings/oleObject38.bin"/></Relationships>
</file>

<file path=ppt/slideLayouts/_rels/slideLayout139.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slideMaster" Target="../slideMasters/slideMaster8.xml"/><Relationship Id="rId7" Type="http://schemas.openxmlformats.org/officeDocument/2006/relationships/image" Target="../media/image15.png"/><Relationship Id="rId2" Type="http://schemas.openxmlformats.org/officeDocument/2006/relationships/tags" Target="../tags/tag46.xml"/><Relationship Id="rId1" Type="http://schemas.openxmlformats.org/officeDocument/2006/relationships/vmlDrawing" Target="../drawings/vmlDrawing39.vml"/><Relationship Id="rId6" Type="http://schemas.openxmlformats.org/officeDocument/2006/relationships/image" Target="../media/image9.emf"/><Relationship Id="rId5" Type="http://schemas.openxmlformats.org/officeDocument/2006/relationships/oleObject" Target="../embeddings/oleObject39.bin"/><Relationship Id="rId4" Type="http://schemas.openxmlformats.org/officeDocument/2006/relationships/image" Target="../media/image14.png"/><Relationship Id="rId9" Type="http://schemas.openxmlformats.org/officeDocument/2006/relationships/image" Target="../media/image16.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slideMaster" Target="../slideMasters/slideMaster8.xml"/><Relationship Id="rId7" Type="http://schemas.openxmlformats.org/officeDocument/2006/relationships/image" Target="../media/image15.png"/><Relationship Id="rId2" Type="http://schemas.openxmlformats.org/officeDocument/2006/relationships/tags" Target="../tags/tag47.xml"/><Relationship Id="rId1" Type="http://schemas.openxmlformats.org/officeDocument/2006/relationships/vmlDrawing" Target="../drawings/vmlDrawing40.vml"/><Relationship Id="rId6" Type="http://schemas.openxmlformats.org/officeDocument/2006/relationships/image" Target="../media/image14.png"/><Relationship Id="rId5" Type="http://schemas.openxmlformats.org/officeDocument/2006/relationships/image" Target="../media/image9.emf"/><Relationship Id="rId4" Type="http://schemas.openxmlformats.org/officeDocument/2006/relationships/oleObject" Target="../embeddings/oleObject40.bin"/><Relationship Id="rId9" Type="http://schemas.openxmlformats.org/officeDocument/2006/relationships/image" Target="../media/image16.png"/></Relationships>
</file>

<file path=ppt/slideLayouts/_rels/slideLayout141.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49.xml"/><Relationship Id="rId1" Type="http://schemas.openxmlformats.org/officeDocument/2006/relationships/vmlDrawing" Target="../drawings/vmlDrawing42.vml"/><Relationship Id="rId6" Type="http://schemas.openxmlformats.org/officeDocument/2006/relationships/image" Target="../media/image3.png"/><Relationship Id="rId5" Type="http://schemas.openxmlformats.org/officeDocument/2006/relationships/image" Target="../media/image9.emf"/><Relationship Id="rId4" Type="http://schemas.openxmlformats.org/officeDocument/2006/relationships/oleObject" Target="../embeddings/oleObject42.bin"/></Relationships>
</file>

<file path=ppt/slideLayouts/_rels/slideLayout142.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50.xml"/><Relationship Id="rId1" Type="http://schemas.openxmlformats.org/officeDocument/2006/relationships/vmlDrawing" Target="../drawings/vmlDrawing43.vml"/><Relationship Id="rId6" Type="http://schemas.openxmlformats.org/officeDocument/2006/relationships/image" Target="../media/image5.png"/><Relationship Id="rId5" Type="http://schemas.openxmlformats.org/officeDocument/2006/relationships/image" Target="../media/image9.emf"/><Relationship Id="rId4" Type="http://schemas.openxmlformats.org/officeDocument/2006/relationships/oleObject" Target="../embeddings/oleObject43.bin"/></Relationships>
</file>

<file path=ppt/slideLayouts/_rels/slideLayout143.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51.xml"/><Relationship Id="rId1" Type="http://schemas.openxmlformats.org/officeDocument/2006/relationships/vmlDrawing" Target="../drawings/vmlDrawing44.vml"/><Relationship Id="rId5" Type="http://schemas.openxmlformats.org/officeDocument/2006/relationships/image" Target="../media/image9.emf"/><Relationship Id="rId4" Type="http://schemas.openxmlformats.org/officeDocument/2006/relationships/oleObject" Target="../embeddings/oleObject44.bin"/></Relationships>
</file>

<file path=ppt/slideLayouts/_rels/slideLayout144.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52.xml"/><Relationship Id="rId1" Type="http://schemas.openxmlformats.org/officeDocument/2006/relationships/vmlDrawing" Target="../drawings/vmlDrawing45.vml"/><Relationship Id="rId5" Type="http://schemas.openxmlformats.org/officeDocument/2006/relationships/image" Target="../media/image9.emf"/><Relationship Id="rId4" Type="http://schemas.openxmlformats.org/officeDocument/2006/relationships/oleObject" Target="../embeddings/oleObject45.bin"/></Relationships>
</file>

<file path=ppt/slideLayouts/_rels/slideLayout145.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53.xml"/><Relationship Id="rId1" Type="http://schemas.openxmlformats.org/officeDocument/2006/relationships/vmlDrawing" Target="../drawings/vmlDrawing46.vml"/><Relationship Id="rId5" Type="http://schemas.openxmlformats.org/officeDocument/2006/relationships/image" Target="../media/image9.emf"/><Relationship Id="rId4" Type="http://schemas.openxmlformats.org/officeDocument/2006/relationships/oleObject" Target="../embeddings/oleObject46.bin"/></Relationships>
</file>

<file path=ppt/slideLayouts/_rels/slideLayout146.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54.xml"/><Relationship Id="rId1" Type="http://schemas.openxmlformats.org/officeDocument/2006/relationships/vmlDrawing" Target="../drawings/vmlDrawing47.vml"/><Relationship Id="rId5" Type="http://schemas.openxmlformats.org/officeDocument/2006/relationships/image" Target="../media/image9.emf"/><Relationship Id="rId4" Type="http://schemas.openxmlformats.org/officeDocument/2006/relationships/oleObject" Target="../embeddings/oleObject47.bin"/></Relationships>
</file>

<file path=ppt/slideLayouts/_rels/slideLayout147.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55.xml"/><Relationship Id="rId1" Type="http://schemas.openxmlformats.org/officeDocument/2006/relationships/vmlDrawing" Target="../drawings/vmlDrawing48.vml"/><Relationship Id="rId5" Type="http://schemas.openxmlformats.org/officeDocument/2006/relationships/image" Target="../media/image9.emf"/><Relationship Id="rId4" Type="http://schemas.openxmlformats.org/officeDocument/2006/relationships/oleObject" Target="../embeddings/oleObject48.bin"/></Relationships>
</file>

<file path=ppt/slideLayouts/_rels/slideLayout148.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56.xml"/><Relationship Id="rId1" Type="http://schemas.openxmlformats.org/officeDocument/2006/relationships/vmlDrawing" Target="../drawings/vmlDrawing49.vml"/><Relationship Id="rId5" Type="http://schemas.openxmlformats.org/officeDocument/2006/relationships/image" Target="../media/image9.emf"/><Relationship Id="rId4" Type="http://schemas.openxmlformats.org/officeDocument/2006/relationships/oleObject" Target="../embeddings/oleObject49.bin"/></Relationships>
</file>

<file path=ppt/slideLayouts/_rels/slideLayout149.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57.xml"/><Relationship Id="rId1" Type="http://schemas.openxmlformats.org/officeDocument/2006/relationships/vmlDrawing" Target="../drawings/vmlDrawing50.vml"/><Relationship Id="rId5" Type="http://schemas.openxmlformats.org/officeDocument/2006/relationships/image" Target="../media/image9.emf"/><Relationship Id="rId4" Type="http://schemas.openxmlformats.org/officeDocument/2006/relationships/oleObject" Target="../embeddings/oleObject50.bin"/></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58.xml"/><Relationship Id="rId1" Type="http://schemas.openxmlformats.org/officeDocument/2006/relationships/vmlDrawing" Target="../drawings/vmlDrawing51.vml"/><Relationship Id="rId5" Type="http://schemas.openxmlformats.org/officeDocument/2006/relationships/image" Target="../media/image9.emf"/><Relationship Id="rId4" Type="http://schemas.openxmlformats.org/officeDocument/2006/relationships/oleObject" Target="../embeddings/oleObject51.bin"/></Relationships>
</file>

<file path=ppt/slideLayouts/_rels/slideLayout151.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59.xml"/><Relationship Id="rId1" Type="http://schemas.openxmlformats.org/officeDocument/2006/relationships/vmlDrawing" Target="../drawings/vmlDrawing52.vml"/><Relationship Id="rId5" Type="http://schemas.openxmlformats.org/officeDocument/2006/relationships/image" Target="../media/image9.emf"/><Relationship Id="rId4" Type="http://schemas.openxmlformats.org/officeDocument/2006/relationships/oleObject" Target="../embeddings/oleObject52.bin"/></Relationships>
</file>

<file path=ppt/slideLayouts/_rels/slideLayout152.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60.xml"/><Relationship Id="rId1" Type="http://schemas.openxmlformats.org/officeDocument/2006/relationships/vmlDrawing" Target="../drawings/vmlDrawing53.vml"/><Relationship Id="rId5" Type="http://schemas.openxmlformats.org/officeDocument/2006/relationships/image" Target="../media/image9.emf"/><Relationship Id="rId4" Type="http://schemas.openxmlformats.org/officeDocument/2006/relationships/oleObject" Target="../embeddings/oleObject53.bin"/></Relationships>
</file>

<file path=ppt/slideLayouts/_rels/slideLayout153.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61.xml"/><Relationship Id="rId1" Type="http://schemas.openxmlformats.org/officeDocument/2006/relationships/vmlDrawing" Target="../drawings/vmlDrawing54.vml"/><Relationship Id="rId5" Type="http://schemas.openxmlformats.org/officeDocument/2006/relationships/image" Target="../media/image9.emf"/><Relationship Id="rId4" Type="http://schemas.openxmlformats.org/officeDocument/2006/relationships/oleObject" Target="../embeddings/oleObject54.bin"/></Relationships>
</file>

<file path=ppt/slideLayouts/_rels/slideLayout154.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62.xml"/><Relationship Id="rId1" Type="http://schemas.openxmlformats.org/officeDocument/2006/relationships/vmlDrawing" Target="../drawings/vmlDrawing55.vml"/><Relationship Id="rId5" Type="http://schemas.openxmlformats.org/officeDocument/2006/relationships/image" Target="../media/image9.emf"/><Relationship Id="rId4" Type="http://schemas.openxmlformats.org/officeDocument/2006/relationships/oleObject" Target="../embeddings/oleObject55.bin"/></Relationships>
</file>

<file path=ppt/slideLayouts/_rels/slideLayout155.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63.xml"/><Relationship Id="rId1" Type="http://schemas.openxmlformats.org/officeDocument/2006/relationships/vmlDrawing" Target="../drawings/vmlDrawing56.vml"/><Relationship Id="rId5" Type="http://schemas.openxmlformats.org/officeDocument/2006/relationships/image" Target="../media/image9.emf"/><Relationship Id="rId4" Type="http://schemas.openxmlformats.org/officeDocument/2006/relationships/oleObject" Target="../embeddings/oleObject56.bin"/></Relationships>
</file>

<file path=ppt/slideLayouts/_rels/slideLayout156.xml.rels><?xml version="1.0" encoding="UTF-8" standalone="yes"?>
<Relationships xmlns="http://schemas.openxmlformats.org/package/2006/relationships"><Relationship Id="rId3" Type="http://schemas.openxmlformats.org/officeDocument/2006/relationships/slideMaster" Target="../slideMasters/slideMaster9.xml"/><Relationship Id="rId7" Type="http://schemas.openxmlformats.org/officeDocument/2006/relationships/image" Target="../media/image10.png"/><Relationship Id="rId2" Type="http://schemas.openxmlformats.org/officeDocument/2006/relationships/tags" Target="../tags/tag64.xml"/><Relationship Id="rId1" Type="http://schemas.openxmlformats.org/officeDocument/2006/relationships/vmlDrawing" Target="../drawings/vmlDrawing57.vml"/><Relationship Id="rId6" Type="http://schemas.openxmlformats.org/officeDocument/2006/relationships/image" Target="../media/image6.png"/><Relationship Id="rId5" Type="http://schemas.openxmlformats.org/officeDocument/2006/relationships/image" Target="../media/image9.emf"/><Relationship Id="rId4" Type="http://schemas.openxmlformats.org/officeDocument/2006/relationships/oleObject" Target="../embeddings/oleObject57.bin"/></Relationships>
</file>

<file path=ppt/slideLayouts/_rels/slideLayout1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15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0.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xml.rels><?xml version="1.0" encoding="UTF-8" standalone="yes"?>
<Relationships xmlns="http://schemas.openxmlformats.org/package/2006/relationships"><Relationship Id="rId8" Type="http://schemas.openxmlformats.org/officeDocument/2006/relationships/tags" Target="../tags/tag8.xml"/><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image" Target="../media/image8.emf"/><Relationship Id="rId2" Type="http://schemas.openxmlformats.org/officeDocument/2006/relationships/tags" Target="../tags/tag2.xml"/><Relationship Id="rId1" Type="http://schemas.openxmlformats.org/officeDocument/2006/relationships/vmlDrawing" Target="../drawings/vmlDrawing2.vml"/><Relationship Id="rId6" Type="http://schemas.openxmlformats.org/officeDocument/2006/relationships/tags" Target="../tags/tag6.xml"/><Relationship Id="rId11" Type="http://schemas.openxmlformats.org/officeDocument/2006/relationships/oleObject" Target="../embeddings/oleObject2.bin"/><Relationship Id="rId5" Type="http://schemas.openxmlformats.org/officeDocument/2006/relationships/tags" Target="../tags/tag5.xml"/><Relationship Id="rId10" Type="http://schemas.openxmlformats.org/officeDocument/2006/relationships/slideMaster" Target="../slideMasters/slideMaster1.xml"/><Relationship Id="rId4" Type="http://schemas.openxmlformats.org/officeDocument/2006/relationships/tags" Target="../tags/tag4.xml"/><Relationship Id="rId9" Type="http://schemas.openxmlformats.org/officeDocument/2006/relationships/tags" Target="../tags/tag9.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0.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1.xml"/></Relationships>
</file>

<file path=ppt/slideLayouts/_rels/slideLayout176.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66.xml"/><Relationship Id="rId1" Type="http://schemas.openxmlformats.org/officeDocument/2006/relationships/vmlDrawing" Target="../drawings/vmlDrawing59.vml"/><Relationship Id="rId5" Type="http://schemas.openxmlformats.org/officeDocument/2006/relationships/image" Target="../media/image18.emf"/><Relationship Id="rId4" Type="http://schemas.openxmlformats.org/officeDocument/2006/relationships/oleObject" Target="../embeddings/oleObject59.bin"/></Relationships>
</file>

<file path=ppt/slideLayouts/_rels/slideLayout177.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67.xml"/><Relationship Id="rId1" Type="http://schemas.openxmlformats.org/officeDocument/2006/relationships/vmlDrawing" Target="../drawings/vmlDrawing60.vml"/><Relationship Id="rId5" Type="http://schemas.openxmlformats.org/officeDocument/2006/relationships/image" Target="../media/image18.emf"/><Relationship Id="rId4" Type="http://schemas.openxmlformats.org/officeDocument/2006/relationships/oleObject" Target="../embeddings/oleObject60.bin"/></Relationships>
</file>

<file path=ppt/slideLayouts/_rels/slideLayout178.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68.xml"/><Relationship Id="rId1" Type="http://schemas.openxmlformats.org/officeDocument/2006/relationships/vmlDrawing" Target="../drawings/vmlDrawing61.vml"/><Relationship Id="rId5" Type="http://schemas.openxmlformats.org/officeDocument/2006/relationships/image" Target="../media/image8.emf"/><Relationship Id="rId4" Type="http://schemas.openxmlformats.org/officeDocument/2006/relationships/oleObject" Target="../embeddings/oleObject61.bin"/></Relationships>
</file>

<file path=ppt/slideLayouts/_rels/slideLayout17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Master" Target="../slideMasters/slideMaster12.xml"/><Relationship Id="rId4" Type="http://schemas.openxmlformats.org/officeDocument/2006/relationships/image" Target="../media/image22.png"/></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emf"/><Relationship Id="rId1" Type="http://schemas.openxmlformats.org/officeDocument/2006/relationships/slideMaster" Target="../slideMasters/slideMaster12.xml"/><Relationship Id="rId4" Type="http://schemas.openxmlformats.org/officeDocument/2006/relationships/image" Target="../media/image25.png"/></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08.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Master" Target="../slideMasters/slideMaster12.xml"/></Relationships>
</file>

<file path=ppt/slideLayouts/_rels/slideLayout209.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Master" Target="../slideMasters/slideMaster1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12.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31.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Master" Target="../slideMasters/slideMaster12.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Master" Target="../slideMasters/slideMaster1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0.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3.emf"/><Relationship Id="rId1" Type="http://schemas.openxmlformats.org/officeDocument/2006/relationships/slideMaster" Target="../slideMasters/slideMaster13.xml"/></Relationships>
</file>

<file path=ppt/slideLayouts/_rels/slideLayout241.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3.emf"/><Relationship Id="rId1" Type="http://schemas.openxmlformats.org/officeDocument/2006/relationships/slideMaster" Target="../slideMasters/slideMaster13.xml"/></Relationships>
</file>

<file path=ppt/slideLayouts/_rels/slideLayout242.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3.emf"/><Relationship Id="rId1" Type="http://schemas.openxmlformats.org/officeDocument/2006/relationships/slideMaster" Target="../slideMasters/slideMaster13.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0.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Master" Target="../slideMasters/slideMaster13.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62.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Master" Target="../slideMasters/slideMaster14.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6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4.xml"/></Relationships>
</file>

<file path=ppt/slideLayouts/_rels/slideLayout269.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Master" Target="../slideMasters/slideMaster1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0.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Master" Target="../slideMasters/slideMaster15.xml"/></Relationships>
</file>

<file path=ppt/slideLayouts/_rels/slideLayout271.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Master" Target="../slideMasters/slideMaster15.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86.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Master" Target="../slideMasters/slideMaster15.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0.xml.rels><?xml version="1.0" encoding="UTF-8" standalone="yes"?>
<Relationships xmlns="http://schemas.openxmlformats.org/package/2006/relationships"><Relationship Id="rId3" Type="http://schemas.openxmlformats.org/officeDocument/2006/relationships/slideMaster" Target="../slideMasters/slideMaster15.xml"/><Relationship Id="rId2" Type="http://schemas.openxmlformats.org/officeDocument/2006/relationships/tags" Target="../tags/tag70.xml"/><Relationship Id="rId1" Type="http://schemas.openxmlformats.org/officeDocument/2006/relationships/vmlDrawing" Target="../drawings/vmlDrawing63.vml"/><Relationship Id="rId5" Type="http://schemas.openxmlformats.org/officeDocument/2006/relationships/image" Target="../media/image9.emf"/><Relationship Id="rId4" Type="http://schemas.openxmlformats.org/officeDocument/2006/relationships/oleObject" Target="../embeddings/oleObject63.bin"/></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9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Master" Target="../slideMasters/slideMaster15.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98.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Master" Target="../slideMasters/slideMaster16.xml"/></Relationships>
</file>

<file path=ppt/slideLayouts/_rels/slideLayout29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Master" Target="../slideMasters/slideMaster1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0.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Master" Target="../slideMasters/slideMaster16.xml"/></Relationships>
</file>

<file path=ppt/slideLayouts/_rels/slideLayout301.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Master" Target="../slideMasters/slideMaster16.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15.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Master" Target="../slideMasters/slideMaster16.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chart" Target="../charts/chart1.xml"/><Relationship Id="rId1" Type="http://schemas.openxmlformats.org/officeDocument/2006/relationships/slideMaster" Target="../slideMasters/slideMaster16.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Master" Target="../slideMasters/slideMaster16.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22.xml.rels><?xml version="1.0" encoding="UTF-8" standalone="yes"?>
<Relationships xmlns="http://schemas.openxmlformats.org/package/2006/relationships"><Relationship Id="rId3" Type="http://schemas.openxmlformats.org/officeDocument/2006/relationships/slideMaster" Target="../slideMasters/slideMaster17.xml"/><Relationship Id="rId2" Type="http://schemas.openxmlformats.org/officeDocument/2006/relationships/tags" Target="../tags/tag72.xml"/><Relationship Id="rId1" Type="http://schemas.openxmlformats.org/officeDocument/2006/relationships/vmlDrawing" Target="../drawings/vmlDrawing65.vml"/><Relationship Id="rId6" Type="http://schemas.openxmlformats.org/officeDocument/2006/relationships/image" Target="../media/image3.png"/><Relationship Id="rId5" Type="http://schemas.openxmlformats.org/officeDocument/2006/relationships/image" Target="../media/image9.emf"/><Relationship Id="rId4" Type="http://schemas.openxmlformats.org/officeDocument/2006/relationships/oleObject" Target="../embeddings/oleObject65.bin"/></Relationships>
</file>

<file path=ppt/slideLayouts/_rels/slideLayout323.xml.rels><?xml version="1.0" encoding="UTF-8" standalone="yes"?>
<Relationships xmlns="http://schemas.openxmlformats.org/package/2006/relationships"><Relationship Id="rId3" Type="http://schemas.openxmlformats.org/officeDocument/2006/relationships/slideMaster" Target="../slideMasters/slideMaster17.xml"/><Relationship Id="rId2" Type="http://schemas.openxmlformats.org/officeDocument/2006/relationships/tags" Target="../tags/tag73.xml"/><Relationship Id="rId1" Type="http://schemas.openxmlformats.org/officeDocument/2006/relationships/vmlDrawing" Target="../drawings/vmlDrawing66.vml"/><Relationship Id="rId6" Type="http://schemas.openxmlformats.org/officeDocument/2006/relationships/image" Target="../media/image5.png"/><Relationship Id="rId5" Type="http://schemas.openxmlformats.org/officeDocument/2006/relationships/image" Target="../media/image9.emf"/><Relationship Id="rId4" Type="http://schemas.openxmlformats.org/officeDocument/2006/relationships/oleObject" Target="../embeddings/oleObject66.bin"/></Relationships>
</file>

<file path=ppt/slideLayouts/_rels/slideLayout324.xml.rels><?xml version="1.0" encoding="UTF-8" standalone="yes"?>
<Relationships xmlns="http://schemas.openxmlformats.org/package/2006/relationships"><Relationship Id="rId3" Type="http://schemas.openxmlformats.org/officeDocument/2006/relationships/slideMaster" Target="../slideMasters/slideMaster17.xml"/><Relationship Id="rId2" Type="http://schemas.openxmlformats.org/officeDocument/2006/relationships/tags" Target="../tags/tag74.xml"/><Relationship Id="rId1" Type="http://schemas.openxmlformats.org/officeDocument/2006/relationships/vmlDrawing" Target="../drawings/vmlDrawing67.vml"/><Relationship Id="rId5" Type="http://schemas.openxmlformats.org/officeDocument/2006/relationships/image" Target="../media/image9.emf"/><Relationship Id="rId4" Type="http://schemas.openxmlformats.org/officeDocument/2006/relationships/oleObject" Target="../embeddings/oleObject67.bin"/></Relationships>
</file>

<file path=ppt/slideLayouts/_rels/slideLayout325.xml.rels><?xml version="1.0" encoding="UTF-8" standalone="yes"?>
<Relationships xmlns="http://schemas.openxmlformats.org/package/2006/relationships"><Relationship Id="rId3" Type="http://schemas.openxmlformats.org/officeDocument/2006/relationships/slideMaster" Target="../slideMasters/slideMaster17.xml"/><Relationship Id="rId2" Type="http://schemas.openxmlformats.org/officeDocument/2006/relationships/tags" Target="../tags/tag75.xml"/><Relationship Id="rId1" Type="http://schemas.openxmlformats.org/officeDocument/2006/relationships/vmlDrawing" Target="../drawings/vmlDrawing68.vml"/><Relationship Id="rId5" Type="http://schemas.openxmlformats.org/officeDocument/2006/relationships/image" Target="../media/image9.emf"/><Relationship Id="rId4" Type="http://schemas.openxmlformats.org/officeDocument/2006/relationships/oleObject" Target="../embeddings/oleObject68.bin"/></Relationships>
</file>

<file path=ppt/slideLayouts/_rels/slideLayout326.xml.rels><?xml version="1.0" encoding="UTF-8" standalone="yes"?>
<Relationships xmlns="http://schemas.openxmlformats.org/package/2006/relationships"><Relationship Id="rId3" Type="http://schemas.openxmlformats.org/officeDocument/2006/relationships/slideMaster" Target="../slideMasters/slideMaster17.xml"/><Relationship Id="rId2" Type="http://schemas.openxmlformats.org/officeDocument/2006/relationships/tags" Target="../tags/tag76.xml"/><Relationship Id="rId1" Type="http://schemas.openxmlformats.org/officeDocument/2006/relationships/vmlDrawing" Target="../drawings/vmlDrawing69.vml"/><Relationship Id="rId5" Type="http://schemas.openxmlformats.org/officeDocument/2006/relationships/image" Target="../media/image9.emf"/><Relationship Id="rId4" Type="http://schemas.openxmlformats.org/officeDocument/2006/relationships/oleObject" Target="../embeddings/oleObject69.bin"/></Relationships>
</file>

<file path=ppt/slideLayouts/_rels/slideLayout327.xml.rels><?xml version="1.0" encoding="UTF-8" standalone="yes"?>
<Relationships xmlns="http://schemas.openxmlformats.org/package/2006/relationships"><Relationship Id="rId3" Type="http://schemas.openxmlformats.org/officeDocument/2006/relationships/slideMaster" Target="../slideMasters/slideMaster17.xml"/><Relationship Id="rId2" Type="http://schemas.openxmlformats.org/officeDocument/2006/relationships/tags" Target="../tags/tag77.xml"/><Relationship Id="rId1" Type="http://schemas.openxmlformats.org/officeDocument/2006/relationships/vmlDrawing" Target="../drawings/vmlDrawing70.vml"/><Relationship Id="rId5" Type="http://schemas.openxmlformats.org/officeDocument/2006/relationships/image" Target="../media/image9.emf"/><Relationship Id="rId4" Type="http://schemas.openxmlformats.org/officeDocument/2006/relationships/oleObject" Target="../embeddings/oleObject70.bin"/></Relationships>
</file>

<file path=ppt/slideLayouts/_rels/slideLayout328.xml.rels><?xml version="1.0" encoding="UTF-8" standalone="yes"?>
<Relationships xmlns="http://schemas.openxmlformats.org/package/2006/relationships"><Relationship Id="rId3" Type="http://schemas.openxmlformats.org/officeDocument/2006/relationships/slideMaster" Target="../slideMasters/slideMaster17.xml"/><Relationship Id="rId2" Type="http://schemas.openxmlformats.org/officeDocument/2006/relationships/tags" Target="../tags/tag78.xml"/><Relationship Id="rId1" Type="http://schemas.openxmlformats.org/officeDocument/2006/relationships/vmlDrawing" Target="../drawings/vmlDrawing71.vml"/><Relationship Id="rId5" Type="http://schemas.openxmlformats.org/officeDocument/2006/relationships/image" Target="../media/image9.emf"/><Relationship Id="rId4" Type="http://schemas.openxmlformats.org/officeDocument/2006/relationships/oleObject" Target="../embeddings/oleObject71.bin"/></Relationships>
</file>

<file path=ppt/slideLayouts/_rels/slideLayout329.xml.rels><?xml version="1.0" encoding="UTF-8" standalone="yes"?>
<Relationships xmlns="http://schemas.openxmlformats.org/package/2006/relationships"><Relationship Id="rId3" Type="http://schemas.openxmlformats.org/officeDocument/2006/relationships/slideMaster" Target="../slideMasters/slideMaster17.xml"/><Relationship Id="rId2" Type="http://schemas.openxmlformats.org/officeDocument/2006/relationships/tags" Target="../tags/tag79.xml"/><Relationship Id="rId1" Type="http://schemas.openxmlformats.org/officeDocument/2006/relationships/vmlDrawing" Target="../drawings/vmlDrawing72.vml"/><Relationship Id="rId5" Type="http://schemas.openxmlformats.org/officeDocument/2006/relationships/image" Target="../media/image9.emf"/><Relationship Id="rId4" Type="http://schemas.openxmlformats.org/officeDocument/2006/relationships/oleObject" Target="../embeddings/oleObject72.bin"/></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0.xml.rels><?xml version="1.0" encoding="UTF-8" standalone="yes"?>
<Relationships xmlns="http://schemas.openxmlformats.org/package/2006/relationships"><Relationship Id="rId3" Type="http://schemas.openxmlformats.org/officeDocument/2006/relationships/slideMaster" Target="../slideMasters/slideMaster17.xml"/><Relationship Id="rId2" Type="http://schemas.openxmlformats.org/officeDocument/2006/relationships/tags" Target="../tags/tag80.xml"/><Relationship Id="rId1" Type="http://schemas.openxmlformats.org/officeDocument/2006/relationships/vmlDrawing" Target="../drawings/vmlDrawing73.vml"/><Relationship Id="rId5" Type="http://schemas.openxmlformats.org/officeDocument/2006/relationships/image" Target="../media/image9.emf"/><Relationship Id="rId4" Type="http://schemas.openxmlformats.org/officeDocument/2006/relationships/oleObject" Target="../embeddings/oleObject73.bin"/></Relationships>
</file>

<file path=ppt/slideLayouts/_rels/slideLayout331.xml.rels><?xml version="1.0" encoding="UTF-8" standalone="yes"?>
<Relationships xmlns="http://schemas.openxmlformats.org/package/2006/relationships"><Relationship Id="rId3" Type="http://schemas.openxmlformats.org/officeDocument/2006/relationships/slideMaster" Target="../slideMasters/slideMaster17.xml"/><Relationship Id="rId2" Type="http://schemas.openxmlformats.org/officeDocument/2006/relationships/tags" Target="../tags/tag81.xml"/><Relationship Id="rId1" Type="http://schemas.openxmlformats.org/officeDocument/2006/relationships/vmlDrawing" Target="../drawings/vmlDrawing74.vml"/><Relationship Id="rId5" Type="http://schemas.openxmlformats.org/officeDocument/2006/relationships/image" Target="../media/image9.emf"/><Relationship Id="rId4" Type="http://schemas.openxmlformats.org/officeDocument/2006/relationships/oleObject" Target="../embeddings/oleObject74.bin"/></Relationships>
</file>

<file path=ppt/slideLayouts/_rels/slideLayout332.xml.rels><?xml version="1.0" encoding="UTF-8" standalone="yes"?>
<Relationships xmlns="http://schemas.openxmlformats.org/package/2006/relationships"><Relationship Id="rId3" Type="http://schemas.openxmlformats.org/officeDocument/2006/relationships/slideMaster" Target="../slideMasters/slideMaster17.xml"/><Relationship Id="rId2" Type="http://schemas.openxmlformats.org/officeDocument/2006/relationships/tags" Target="../tags/tag82.xml"/><Relationship Id="rId1" Type="http://schemas.openxmlformats.org/officeDocument/2006/relationships/vmlDrawing" Target="../drawings/vmlDrawing75.vml"/><Relationship Id="rId5" Type="http://schemas.openxmlformats.org/officeDocument/2006/relationships/image" Target="../media/image9.emf"/><Relationship Id="rId4" Type="http://schemas.openxmlformats.org/officeDocument/2006/relationships/oleObject" Target="../embeddings/oleObject75.bin"/></Relationships>
</file>

<file path=ppt/slideLayouts/_rels/slideLayout333.xml.rels><?xml version="1.0" encoding="UTF-8" standalone="yes"?>
<Relationships xmlns="http://schemas.openxmlformats.org/package/2006/relationships"><Relationship Id="rId3" Type="http://schemas.openxmlformats.org/officeDocument/2006/relationships/slideMaster" Target="../slideMasters/slideMaster17.xml"/><Relationship Id="rId2" Type="http://schemas.openxmlformats.org/officeDocument/2006/relationships/tags" Target="../tags/tag83.xml"/><Relationship Id="rId1" Type="http://schemas.openxmlformats.org/officeDocument/2006/relationships/vmlDrawing" Target="../drawings/vmlDrawing76.vml"/><Relationship Id="rId5" Type="http://schemas.openxmlformats.org/officeDocument/2006/relationships/image" Target="../media/image9.emf"/><Relationship Id="rId4" Type="http://schemas.openxmlformats.org/officeDocument/2006/relationships/oleObject" Target="../embeddings/oleObject76.bin"/></Relationships>
</file>

<file path=ppt/slideLayouts/_rels/slideLayout334.xml.rels><?xml version="1.0" encoding="UTF-8" standalone="yes"?>
<Relationships xmlns="http://schemas.openxmlformats.org/package/2006/relationships"><Relationship Id="rId3" Type="http://schemas.openxmlformats.org/officeDocument/2006/relationships/slideMaster" Target="../slideMasters/slideMaster17.xml"/><Relationship Id="rId2" Type="http://schemas.openxmlformats.org/officeDocument/2006/relationships/tags" Target="../tags/tag84.xml"/><Relationship Id="rId1" Type="http://schemas.openxmlformats.org/officeDocument/2006/relationships/vmlDrawing" Target="../drawings/vmlDrawing77.vml"/><Relationship Id="rId5" Type="http://schemas.openxmlformats.org/officeDocument/2006/relationships/image" Target="../media/image9.emf"/><Relationship Id="rId4" Type="http://schemas.openxmlformats.org/officeDocument/2006/relationships/oleObject" Target="../embeddings/oleObject77.bin"/></Relationships>
</file>

<file path=ppt/slideLayouts/_rels/slideLayout335.xml.rels><?xml version="1.0" encoding="UTF-8" standalone="yes"?>
<Relationships xmlns="http://schemas.openxmlformats.org/package/2006/relationships"><Relationship Id="rId3" Type="http://schemas.openxmlformats.org/officeDocument/2006/relationships/slideMaster" Target="../slideMasters/slideMaster17.xml"/><Relationship Id="rId2" Type="http://schemas.openxmlformats.org/officeDocument/2006/relationships/tags" Target="../tags/tag85.xml"/><Relationship Id="rId1" Type="http://schemas.openxmlformats.org/officeDocument/2006/relationships/vmlDrawing" Target="../drawings/vmlDrawing78.vml"/><Relationship Id="rId5" Type="http://schemas.openxmlformats.org/officeDocument/2006/relationships/image" Target="../media/image9.emf"/><Relationship Id="rId4" Type="http://schemas.openxmlformats.org/officeDocument/2006/relationships/oleObject" Target="../embeddings/oleObject78.bin"/></Relationships>
</file>

<file path=ppt/slideLayouts/_rels/slideLayout336.xml.rels><?xml version="1.0" encoding="UTF-8" standalone="yes"?>
<Relationships xmlns="http://schemas.openxmlformats.org/package/2006/relationships"><Relationship Id="rId3" Type="http://schemas.openxmlformats.org/officeDocument/2006/relationships/slideMaster" Target="../slideMasters/slideMaster17.xml"/><Relationship Id="rId2" Type="http://schemas.openxmlformats.org/officeDocument/2006/relationships/tags" Target="../tags/tag86.xml"/><Relationship Id="rId1" Type="http://schemas.openxmlformats.org/officeDocument/2006/relationships/vmlDrawing" Target="../drawings/vmlDrawing79.vml"/><Relationship Id="rId5" Type="http://schemas.openxmlformats.org/officeDocument/2006/relationships/image" Target="../media/image9.emf"/><Relationship Id="rId4" Type="http://schemas.openxmlformats.org/officeDocument/2006/relationships/oleObject" Target="../embeddings/oleObject79.bin"/></Relationships>
</file>

<file path=ppt/slideLayouts/_rels/slideLayout337.xml.rels><?xml version="1.0" encoding="UTF-8" standalone="yes"?>
<Relationships xmlns="http://schemas.openxmlformats.org/package/2006/relationships"><Relationship Id="rId3" Type="http://schemas.openxmlformats.org/officeDocument/2006/relationships/slideMaster" Target="../slideMasters/slideMaster17.xml"/><Relationship Id="rId7" Type="http://schemas.openxmlformats.org/officeDocument/2006/relationships/image" Target="../media/image10.png"/><Relationship Id="rId2" Type="http://schemas.openxmlformats.org/officeDocument/2006/relationships/tags" Target="../tags/tag87.xml"/><Relationship Id="rId1" Type="http://schemas.openxmlformats.org/officeDocument/2006/relationships/vmlDrawing" Target="../drawings/vmlDrawing80.vml"/><Relationship Id="rId6" Type="http://schemas.openxmlformats.org/officeDocument/2006/relationships/image" Target="../media/image6.png"/><Relationship Id="rId5" Type="http://schemas.openxmlformats.org/officeDocument/2006/relationships/image" Target="../media/image9.emf"/><Relationship Id="rId4" Type="http://schemas.openxmlformats.org/officeDocument/2006/relationships/oleObject" Target="../embeddings/oleObject80.bin"/></Relationships>
</file>

<file path=ppt/slideLayouts/_rels/slideLayout338.xml.rels><?xml version="1.0" encoding="UTF-8" standalone="yes"?>
<Relationships xmlns="http://schemas.openxmlformats.org/package/2006/relationships"><Relationship Id="rId3" Type="http://schemas.openxmlformats.org/officeDocument/2006/relationships/slideMaster" Target="../slideMasters/slideMaster17.xml"/><Relationship Id="rId7" Type="http://schemas.openxmlformats.org/officeDocument/2006/relationships/image" Target="../media/image16.png"/><Relationship Id="rId2" Type="http://schemas.openxmlformats.org/officeDocument/2006/relationships/tags" Target="../tags/tag88.xml"/><Relationship Id="rId1" Type="http://schemas.openxmlformats.org/officeDocument/2006/relationships/vmlDrawing" Target="../drawings/vmlDrawing81.vml"/><Relationship Id="rId6" Type="http://schemas.openxmlformats.org/officeDocument/2006/relationships/image" Target="../media/image9.emf"/><Relationship Id="rId5" Type="http://schemas.openxmlformats.org/officeDocument/2006/relationships/oleObject" Target="../embeddings/oleObject81.bin"/><Relationship Id="rId4" Type="http://schemas.openxmlformats.org/officeDocument/2006/relationships/image" Target="../media/image41.png"/></Relationships>
</file>

<file path=ppt/slideLayouts/_rels/slideLayout339.xml.rels><?xml version="1.0" encoding="UTF-8" standalone="yes"?>
<Relationships xmlns="http://schemas.openxmlformats.org/package/2006/relationships"><Relationship Id="rId3" Type="http://schemas.openxmlformats.org/officeDocument/2006/relationships/slideMaster" Target="../slideMasters/slideMaster17.xml"/><Relationship Id="rId7" Type="http://schemas.openxmlformats.org/officeDocument/2006/relationships/image" Target="../media/image16.png"/><Relationship Id="rId2" Type="http://schemas.openxmlformats.org/officeDocument/2006/relationships/tags" Target="../tags/tag89.xml"/><Relationship Id="rId1" Type="http://schemas.openxmlformats.org/officeDocument/2006/relationships/vmlDrawing" Target="../drawings/vmlDrawing82.vml"/><Relationship Id="rId6" Type="http://schemas.openxmlformats.org/officeDocument/2006/relationships/image" Target="../media/image9.emf"/><Relationship Id="rId5" Type="http://schemas.openxmlformats.org/officeDocument/2006/relationships/oleObject" Target="../embeddings/oleObject82.bin"/><Relationship Id="rId4" Type="http://schemas.openxmlformats.org/officeDocument/2006/relationships/image" Target="../media/image41.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Master" Target="../slideMasters/slideMaster17.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1.xml"/><Relationship Id="rId1" Type="http://schemas.openxmlformats.org/officeDocument/2006/relationships/vmlDrawing" Target="../drawings/vmlDrawing4.vml"/><Relationship Id="rId6" Type="http://schemas.openxmlformats.org/officeDocument/2006/relationships/image" Target="../media/image3.png"/><Relationship Id="rId5" Type="http://schemas.openxmlformats.org/officeDocument/2006/relationships/image" Target="../media/image9.emf"/><Relationship Id="rId4" Type="http://schemas.openxmlformats.org/officeDocument/2006/relationships/oleObject" Target="../embeddings/oleObject4.bin"/></Relationships>
</file>

<file path=ppt/slideLayouts/_rels/slideLayout57.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2.xml"/><Relationship Id="rId1" Type="http://schemas.openxmlformats.org/officeDocument/2006/relationships/vmlDrawing" Target="../drawings/vmlDrawing5.vml"/><Relationship Id="rId6" Type="http://schemas.openxmlformats.org/officeDocument/2006/relationships/image" Target="../media/image5.png"/><Relationship Id="rId5" Type="http://schemas.openxmlformats.org/officeDocument/2006/relationships/image" Target="../media/image9.emf"/><Relationship Id="rId4" Type="http://schemas.openxmlformats.org/officeDocument/2006/relationships/oleObject" Target="../embeddings/oleObject5.bin"/></Relationships>
</file>

<file path=ppt/slideLayouts/_rels/slideLayout58.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3.xml"/><Relationship Id="rId1" Type="http://schemas.openxmlformats.org/officeDocument/2006/relationships/vmlDrawing" Target="../drawings/vmlDrawing6.vml"/><Relationship Id="rId5" Type="http://schemas.openxmlformats.org/officeDocument/2006/relationships/image" Target="../media/image9.emf"/><Relationship Id="rId4" Type="http://schemas.openxmlformats.org/officeDocument/2006/relationships/oleObject" Target="../embeddings/oleObject6.bin"/></Relationships>
</file>

<file path=ppt/slideLayouts/_rels/slideLayout59.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4.xml"/><Relationship Id="rId1" Type="http://schemas.openxmlformats.org/officeDocument/2006/relationships/vmlDrawing" Target="../drawings/vmlDrawing7.vml"/><Relationship Id="rId5" Type="http://schemas.openxmlformats.org/officeDocument/2006/relationships/image" Target="../media/image9.emf"/><Relationship Id="rId4" Type="http://schemas.openxmlformats.org/officeDocument/2006/relationships/oleObject" Target="../embeddings/oleObject7.bin"/></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5.xml"/><Relationship Id="rId1" Type="http://schemas.openxmlformats.org/officeDocument/2006/relationships/vmlDrawing" Target="../drawings/vmlDrawing8.vml"/><Relationship Id="rId5" Type="http://schemas.openxmlformats.org/officeDocument/2006/relationships/image" Target="../media/image9.emf"/><Relationship Id="rId4" Type="http://schemas.openxmlformats.org/officeDocument/2006/relationships/oleObject" Target="../embeddings/oleObject8.bin"/></Relationships>
</file>

<file path=ppt/slideLayouts/_rels/slideLayout61.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6.xml"/><Relationship Id="rId1" Type="http://schemas.openxmlformats.org/officeDocument/2006/relationships/vmlDrawing" Target="../drawings/vmlDrawing9.vml"/><Relationship Id="rId5" Type="http://schemas.openxmlformats.org/officeDocument/2006/relationships/image" Target="../media/image9.emf"/><Relationship Id="rId4" Type="http://schemas.openxmlformats.org/officeDocument/2006/relationships/oleObject" Target="../embeddings/oleObject9.bin"/></Relationships>
</file>

<file path=ppt/slideLayouts/_rels/slideLayout62.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7.xml"/><Relationship Id="rId1" Type="http://schemas.openxmlformats.org/officeDocument/2006/relationships/vmlDrawing" Target="../drawings/vmlDrawing10.vml"/><Relationship Id="rId5" Type="http://schemas.openxmlformats.org/officeDocument/2006/relationships/image" Target="../media/image9.emf"/><Relationship Id="rId4" Type="http://schemas.openxmlformats.org/officeDocument/2006/relationships/oleObject" Target="../embeddings/oleObject10.bin"/></Relationships>
</file>

<file path=ppt/slideLayouts/_rels/slideLayout63.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8.xml"/><Relationship Id="rId1" Type="http://schemas.openxmlformats.org/officeDocument/2006/relationships/vmlDrawing" Target="../drawings/vmlDrawing11.vml"/><Relationship Id="rId5" Type="http://schemas.openxmlformats.org/officeDocument/2006/relationships/image" Target="../media/image9.emf"/><Relationship Id="rId4" Type="http://schemas.openxmlformats.org/officeDocument/2006/relationships/oleObject" Target="../embeddings/oleObject11.bin"/></Relationships>
</file>

<file path=ppt/slideLayouts/_rels/slideLayout64.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9.xml"/><Relationship Id="rId1" Type="http://schemas.openxmlformats.org/officeDocument/2006/relationships/vmlDrawing" Target="../drawings/vmlDrawing12.vml"/><Relationship Id="rId5" Type="http://schemas.openxmlformats.org/officeDocument/2006/relationships/image" Target="../media/image9.emf"/><Relationship Id="rId4" Type="http://schemas.openxmlformats.org/officeDocument/2006/relationships/oleObject" Target="../embeddings/oleObject12.bin"/></Relationships>
</file>

<file path=ppt/slideLayouts/_rels/slideLayout65.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20.xml"/><Relationship Id="rId1" Type="http://schemas.openxmlformats.org/officeDocument/2006/relationships/vmlDrawing" Target="../drawings/vmlDrawing13.vml"/><Relationship Id="rId5" Type="http://schemas.openxmlformats.org/officeDocument/2006/relationships/image" Target="../media/image9.emf"/><Relationship Id="rId4" Type="http://schemas.openxmlformats.org/officeDocument/2006/relationships/oleObject" Target="../embeddings/oleObject13.bin"/></Relationships>
</file>

<file path=ppt/slideLayouts/_rels/slideLayout66.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21.xml"/><Relationship Id="rId1" Type="http://schemas.openxmlformats.org/officeDocument/2006/relationships/vmlDrawing" Target="../drawings/vmlDrawing14.vml"/><Relationship Id="rId5" Type="http://schemas.openxmlformats.org/officeDocument/2006/relationships/image" Target="../media/image9.emf"/><Relationship Id="rId4" Type="http://schemas.openxmlformats.org/officeDocument/2006/relationships/oleObject" Target="../embeddings/oleObject14.bin"/></Relationships>
</file>

<file path=ppt/slideLayouts/_rels/slideLayout67.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22.xml"/><Relationship Id="rId1" Type="http://schemas.openxmlformats.org/officeDocument/2006/relationships/vmlDrawing" Target="../drawings/vmlDrawing15.vml"/><Relationship Id="rId5" Type="http://schemas.openxmlformats.org/officeDocument/2006/relationships/image" Target="../media/image9.emf"/><Relationship Id="rId4" Type="http://schemas.openxmlformats.org/officeDocument/2006/relationships/oleObject" Target="../embeddings/oleObject15.bin"/></Relationships>
</file>

<file path=ppt/slideLayouts/_rels/slideLayout68.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23.xml"/><Relationship Id="rId1" Type="http://schemas.openxmlformats.org/officeDocument/2006/relationships/vmlDrawing" Target="../drawings/vmlDrawing16.vml"/><Relationship Id="rId5" Type="http://schemas.openxmlformats.org/officeDocument/2006/relationships/image" Target="../media/image9.emf"/><Relationship Id="rId4" Type="http://schemas.openxmlformats.org/officeDocument/2006/relationships/oleObject" Target="../embeddings/oleObject16.bin"/></Relationships>
</file>

<file path=ppt/slideLayouts/_rels/slideLayout69.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24.xml"/><Relationship Id="rId1" Type="http://schemas.openxmlformats.org/officeDocument/2006/relationships/vmlDrawing" Target="../drawings/vmlDrawing17.vml"/><Relationship Id="rId5" Type="http://schemas.openxmlformats.org/officeDocument/2006/relationships/image" Target="../media/image9.emf"/><Relationship Id="rId4" Type="http://schemas.openxmlformats.org/officeDocument/2006/relationships/oleObject" Target="../embeddings/oleObject17.bin"/></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25.xml"/><Relationship Id="rId1" Type="http://schemas.openxmlformats.org/officeDocument/2006/relationships/vmlDrawing" Target="../drawings/vmlDrawing18.vml"/><Relationship Id="rId5" Type="http://schemas.openxmlformats.org/officeDocument/2006/relationships/image" Target="../media/image9.emf"/><Relationship Id="rId4" Type="http://schemas.openxmlformats.org/officeDocument/2006/relationships/oleObject" Target="../embeddings/oleObject18.bin"/></Relationships>
</file>

<file path=ppt/slideLayouts/_rels/slideLayout71.xml.rels><?xml version="1.0" encoding="UTF-8" standalone="yes"?>
<Relationships xmlns="http://schemas.openxmlformats.org/package/2006/relationships"><Relationship Id="rId3" Type="http://schemas.openxmlformats.org/officeDocument/2006/relationships/slideMaster" Target="../slideMasters/slideMaster4.xml"/><Relationship Id="rId7" Type="http://schemas.openxmlformats.org/officeDocument/2006/relationships/image" Target="../media/image10.png"/><Relationship Id="rId2" Type="http://schemas.openxmlformats.org/officeDocument/2006/relationships/tags" Target="../tags/tag26.xml"/><Relationship Id="rId1" Type="http://schemas.openxmlformats.org/officeDocument/2006/relationships/vmlDrawing" Target="../drawings/vmlDrawing19.vml"/><Relationship Id="rId6" Type="http://schemas.openxmlformats.org/officeDocument/2006/relationships/image" Target="../media/image6.png"/><Relationship Id="rId5" Type="http://schemas.openxmlformats.org/officeDocument/2006/relationships/image" Target="../media/image9.emf"/><Relationship Id="rId4" Type="http://schemas.openxmlformats.org/officeDocument/2006/relationships/oleObject" Target="../embeddings/oleObject19.bin"/></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7.xml"/><Relationship Id="rId1" Type="http://schemas.openxmlformats.org/officeDocument/2006/relationships/vmlDrawing" Target="../drawings/vmlDrawing20.vml"/><Relationship Id="rId5" Type="http://schemas.openxmlformats.org/officeDocument/2006/relationships/image" Target="../media/image9.emf"/><Relationship Id="rId4" Type="http://schemas.openxmlformats.org/officeDocument/2006/relationships/oleObject" Target="../embeddings/oleObject20.bin"/></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with photo">
    <p:spTree>
      <p:nvGrpSpPr>
        <p:cNvPr id="1" name=""/>
        <p:cNvGrpSpPr/>
        <p:nvPr/>
      </p:nvGrpSpPr>
      <p:grpSpPr>
        <a:xfrm>
          <a:off x="0" y="0"/>
          <a:ext cx="0" cy="0"/>
          <a:chOff x="0" y="0"/>
          <a:chExt cx="0" cy="0"/>
        </a:xfrm>
      </p:grpSpPr>
      <p:sp>
        <p:nvSpPr>
          <p:cNvPr id="13" name="Rectangle 12"/>
          <p:cNvSpPr/>
          <p:nvPr/>
        </p:nvSpPr>
        <p:spPr bwMode="gray">
          <a:xfrm>
            <a:off x="150852" y="2057400"/>
            <a:ext cx="5487829" cy="3657600"/>
          </a:xfrm>
          <a:prstGeom prst="rect">
            <a:avLst/>
          </a:prstGeom>
          <a:solidFill>
            <a:schemeClr val="bg2">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4009"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150852" y="2057400"/>
            <a:ext cx="5487829" cy="2743426"/>
          </a:xfrm>
          <a:noFill/>
        </p:spPr>
        <p:txBody>
          <a:bodyPr vert="horz" lIns="137160" tIns="137160" rIns="137160" bIns="137160" rtlCol="0" anchor="t" anchorCtr="0">
            <a:normAutofit/>
          </a:bodyPr>
          <a:lstStyle>
            <a:lvl1pPr>
              <a:defRPr lang="en-US" sz="4400" spc="-98" dirty="0">
                <a:gradFill>
                  <a:gsLst>
                    <a:gs pos="5833">
                      <a:srgbClr val="FFFFFF"/>
                    </a:gs>
                    <a:gs pos="18000">
                      <a:srgbClr val="FFFFFF"/>
                    </a:gs>
                  </a:gsLst>
                  <a:lin ang="5400000" scaled="0"/>
                </a:gradFill>
              </a:defRPr>
            </a:lvl1pPr>
          </a:lstStyle>
          <a:p>
            <a:pPr lvl="0"/>
            <a:r>
              <a:rPr lang="en-US"/>
              <a:t>Presentation title</a:t>
            </a:r>
          </a:p>
        </p:txBody>
      </p:sp>
      <p:sp>
        <p:nvSpPr>
          <p:cNvPr id="4" name="Text Placeholder 3"/>
          <p:cNvSpPr>
            <a:spLocks noGrp="1"/>
          </p:cNvSpPr>
          <p:nvPr>
            <p:ph type="body" sz="quarter" idx="10" hasCustomPrompt="1"/>
          </p:nvPr>
        </p:nvSpPr>
        <p:spPr>
          <a:xfrm>
            <a:off x="150852" y="4800600"/>
            <a:ext cx="5487829" cy="914400"/>
          </a:xfrm>
        </p:spPr>
        <p:txBody>
          <a:bodyPr lIns="137160" tIns="137160" rIns="137160" bIns="137160">
            <a:noAutofit/>
          </a:bodyPr>
          <a:lstStyle>
            <a:lvl1pPr marL="0" indent="0">
              <a:spcBef>
                <a:spcPts val="0"/>
              </a:spcBef>
              <a:buNone/>
              <a:defRPr sz="2000">
                <a:solidFill>
                  <a:schemeClr val="bg1"/>
                </a:solidFill>
              </a:defRPr>
            </a:lvl1pPr>
            <a:lvl2pPr marL="281674" indent="0">
              <a:buNone/>
              <a:defRPr sz="2000">
                <a:solidFill>
                  <a:schemeClr val="bg1"/>
                </a:solidFill>
              </a:defRPr>
            </a:lvl2pPr>
            <a:lvl3pPr marL="588476" indent="0">
              <a:buNone/>
              <a:defRPr sz="2000">
                <a:solidFill>
                  <a:schemeClr val="bg1"/>
                </a:solidFill>
              </a:defRPr>
            </a:lvl3pPr>
            <a:lvl4pPr marL="870150" indent="0">
              <a:buNone/>
              <a:defRPr sz="2000">
                <a:solidFill>
                  <a:schemeClr val="bg1"/>
                </a:solidFill>
              </a:defRPr>
            </a:lvl4pPr>
            <a:lvl5pPr marL="1105540" indent="0">
              <a:buNone/>
              <a:defRPr sz="2000">
                <a:solidFill>
                  <a:schemeClr val="bg1"/>
                </a:solidFill>
              </a:defRPr>
            </a:lvl5pPr>
          </a:lstStyle>
          <a:p>
            <a:pPr lvl="0"/>
            <a:r>
              <a:rPr lang="en-US"/>
              <a:t>Speaker Name</a:t>
            </a:r>
          </a:p>
        </p:txBody>
      </p:sp>
      <p:sp>
        <p:nvSpPr>
          <p:cNvPr id="10" name="TextBox 9"/>
          <p:cNvSpPr txBox="1"/>
          <p:nvPr/>
        </p:nvSpPr>
        <p:spPr>
          <a:xfrm>
            <a:off x="7620000" y="381000"/>
            <a:ext cx="3810000" cy="1905000"/>
          </a:xfrm>
          <a:prstGeom prst="rect">
            <a:avLst/>
          </a:prstGeom>
        </p:spPr>
        <p:txBody>
          <a:bodyPr vert="horz" wrap="square" lIns="108821" tIns="54411" rIns="108821" bIns="54411" rtlCol="0" anchor="ctr">
            <a:normAutofit/>
          </a:bodyPr>
          <a:lstStyle/>
          <a:p>
            <a:pPr defTabSz="1088105"/>
            <a:r>
              <a:rPr lang="en-US" sz="2000" dirty="0">
                <a:solidFill>
                  <a:srgbClr val="D2D2D2"/>
                </a:solidFill>
                <a:ea typeface="Segoe UI" pitchFamily="34" charset="0"/>
                <a:cs typeface="Segoe UI" pitchFamily="34" charset="0"/>
              </a:rPr>
              <a:t>Click View &gt; Slide Master to insert a photo as a background behind the colored boxes.</a:t>
            </a:r>
          </a:p>
        </p:txBody>
      </p:sp>
      <p:pic>
        <p:nvPicPr>
          <p:cNvPr id="12" name="Picture 1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823676" y="228600"/>
            <a:ext cx="1947103" cy="716042"/>
          </a:xfrm>
          <a:prstGeom prst="rect">
            <a:avLst/>
          </a:prstGeom>
        </p:spPr>
      </p:pic>
      <p:sp>
        <p:nvSpPr>
          <p:cNvPr id="15" name="TextBox 14"/>
          <p:cNvSpPr txBox="1"/>
          <p:nvPr/>
        </p:nvSpPr>
        <p:spPr>
          <a:xfrm>
            <a:off x="7620000" y="381000"/>
            <a:ext cx="3810000" cy="1905000"/>
          </a:xfrm>
          <a:prstGeom prst="rect">
            <a:avLst/>
          </a:prstGeom>
        </p:spPr>
        <p:txBody>
          <a:bodyPr vert="horz" wrap="square" lIns="108821" tIns="54411" rIns="108821" bIns="54411" rtlCol="0" anchor="ctr">
            <a:normAutofit/>
          </a:bodyPr>
          <a:lstStyle/>
          <a:p>
            <a:pPr defTabSz="1088105"/>
            <a:r>
              <a:rPr lang="en-US" sz="2000" dirty="0">
                <a:solidFill>
                  <a:srgbClr val="D2D2D2"/>
                </a:solidFill>
                <a:ea typeface="Segoe UI" pitchFamily="34" charset="0"/>
                <a:cs typeface="Segoe UI" pitchFamily="34" charset="0"/>
              </a:rPr>
              <a:t>Click View &gt; Slide Master to insert a photo as a background behind the colored boxes.</a:t>
            </a:r>
          </a:p>
        </p:txBody>
      </p:sp>
      <p:pic>
        <p:nvPicPr>
          <p:cNvPr id="11" name="Picture 1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9244" y="198357"/>
            <a:ext cx="1947103" cy="716042"/>
          </a:xfrm>
          <a:prstGeom prst="rect">
            <a:avLst/>
          </a:prstGeom>
        </p:spPr>
      </p:pic>
      <p:sp>
        <p:nvSpPr>
          <p:cNvPr id="14" name="TextBox 13"/>
          <p:cNvSpPr txBox="1"/>
          <p:nvPr userDrawn="1"/>
        </p:nvSpPr>
        <p:spPr>
          <a:xfrm>
            <a:off x="7620000" y="381000"/>
            <a:ext cx="3810000" cy="1905000"/>
          </a:xfrm>
          <a:prstGeom prst="rect">
            <a:avLst/>
          </a:prstGeom>
        </p:spPr>
        <p:txBody>
          <a:bodyPr vert="horz" wrap="square" lIns="108821" tIns="54411" rIns="108821" bIns="54411" rtlCol="0" anchor="ctr">
            <a:normAutofit/>
          </a:bodyPr>
          <a:lstStyle/>
          <a:p>
            <a:pPr defTabSz="1088105"/>
            <a:r>
              <a:rPr lang="en-US" sz="2000" dirty="0">
                <a:solidFill>
                  <a:srgbClr val="D2D2D2"/>
                </a:solidFill>
                <a:ea typeface="Segoe UI" pitchFamily="34" charset="0"/>
                <a:cs typeface="Segoe UI" pitchFamily="34" charset="0"/>
              </a:rPr>
              <a:t>Click View &gt; Slide Master to insert a photo as a background behind the colored boxes.</a:t>
            </a:r>
          </a:p>
        </p:txBody>
      </p:sp>
      <p:pic>
        <p:nvPicPr>
          <p:cNvPr id="16" name="Picture 1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9244" y="198357"/>
            <a:ext cx="1947103" cy="716042"/>
          </a:xfrm>
          <a:prstGeom prst="rect">
            <a:avLst/>
          </a:prstGeom>
        </p:spPr>
      </p:pic>
    </p:spTree>
    <p:extLst>
      <p:ext uri="{BB962C8B-B14F-4D97-AF65-F5344CB8AC3E}">
        <p14:creationId xmlns:p14="http://schemas.microsoft.com/office/powerpoint/2010/main" val="2459861978"/>
      </p:ext>
    </p:extLst>
  </p:cSld>
  <p:clrMapOvr>
    <a:masterClrMapping/>
  </p:clrMapOvr>
  <p:transition>
    <p:fade/>
  </p:transition>
  <p:extLst mod="1">
    <p:ext uri="{DCECCB84-F9BA-43D5-87BE-67443E8EF086}">
      <p15:sldGuideLst xmlns:p15="http://schemas.microsoft.com/office/powerpoint/2012/main">
        <p15:guide id="1" pos="95">
          <p15:clr>
            <a:srgbClr val="5ACBF0"/>
          </p15:clr>
        </p15:guide>
        <p15:guide id="2" pos="671">
          <p15:clr>
            <a:srgbClr val="5ACBF0"/>
          </p15:clr>
        </p15:guide>
        <p15:guide id="3" pos="1247">
          <p15:clr>
            <a:srgbClr val="5ACBF0"/>
          </p15:clr>
        </p15:guide>
        <p15:guide id="4" pos="1823">
          <p15:clr>
            <a:srgbClr val="5ACBF0"/>
          </p15:clr>
        </p15:guide>
        <p15:guide id="5" pos="2399">
          <p15:clr>
            <a:srgbClr val="5ACBF0"/>
          </p15:clr>
        </p15:guide>
        <p15:guide id="6" pos="2975">
          <p15:clr>
            <a:srgbClr val="5ACBF0"/>
          </p15:clr>
        </p15:guide>
        <p15:guide id="7" pos="3551">
          <p15:clr>
            <a:srgbClr val="5ACBF0"/>
          </p15:clr>
        </p15:guide>
        <p15:guide id="8" pos="4127">
          <p15:clr>
            <a:srgbClr val="5ACBF0"/>
          </p15:clr>
        </p15:guide>
        <p15:guide id="9" pos="4703">
          <p15:clr>
            <a:srgbClr val="5ACBF0"/>
          </p15:clr>
        </p15:guide>
        <p15:guide id="10" pos="5279">
          <p15:clr>
            <a:srgbClr val="5ACBF0"/>
          </p15:clr>
        </p15:guide>
        <p15:guide id="11" pos="5855">
          <p15:clr>
            <a:srgbClr val="5ACBF0"/>
          </p15:clr>
        </p15:guide>
        <p15:guide id="12" pos="6431">
          <p15:clr>
            <a:srgbClr val="5ACBF0"/>
          </p15:clr>
        </p15:guide>
        <p15:guide id="13" pos="7007">
          <p15:clr>
            <a:srgbClr val="5ACBF0"/>
          </p15:clr>
        </p15:guide>
        <p15:guide id="14" pos="7583">
          <p15:clr>
            <a:srgbClr val="5ACBF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Section Title Accent Color 1">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0853" y="2057401"/>
            <a:ext cx="11890296" cy="1822988"/>
          </a:xfrm>
          <a:noFill/>
        </p:spPr>
        <p:txBody>
          <a:bodyPr lIns="137160" tIns="137160" rIns="137160" bIns="137160" anchor="t" anchorCtr="0"/>
          <a:lstStyle>
            <a:lvl1pPr>
              <a:defRPr sz="8600" spc="-98" baseline="0">
                <a:gradFill>
                  <a:gsLst>
                    <a:gs pos="100000">
                      <a:schemeClr val="tx1"/>
                    </a:gs>
                    <a:gs pos="0">
                      <a:schemeClr val="tx1"/>
                    </a:gs>
                  </a:gsLst>
                  <a:lin ang="5400000" scaled="0"/>
                </a:gradFill>
              </a:defRPr>
            </a:lvl1pPr>
          </a:lstStyle>
          <a:p>
            <a:r>
              <a:rPr lang="en-US"/>
              <a:t>Section title</a:t>
            </a:r>
          </a:p>
        </p:txBody>
      </p:sp>
      <p:sp>
        <p:nvSpPr>
          <p:cNvPr id="3" name="Text Placeholder 10"/>
          <p:cNvSpPr>
            <a:spLocks noGrp="1"/>
          </p:cNvSpPr>
          <p:nvPr>
            <p:ph type="body" sz="quarter" idx="14"/>
          </p:nvPr>
        </p:nvSpPr>
        <p:spPr>
          <a:xfrm>
            <a:off x="150852" y="3886200"/>
            <a:ext cx="6402467" cy="2590800"/>
          </a:xfrm>
          <a:prstGeom prst="rect">
            <a:avLst/>
          </a:prstGeom>
        </p:spPr>
        <p:txBody>
          <a:bodyPr lIns="137160" tIns="137160" rIns="137160" bIns="137160">
            <a:noAutofit/>
          </a:bodyPr>
          <a:lstStyle>
            <a:lvl1pPr marL="190428" indent="-190428">
              <a:lnSpc>
                <a:spcPct val="80000"/>
              </a:lnSpc>
              <a:buNone/>
              <a:defRPr lang="en-US" sz="2000" kern="1200" dirty="0">
                <a:solidFill>
                  <a:srgbClr val="FFFFFF"/>
                </a:solidFill>
                <a:latin typeface="Segoe UI" pitchFamily="34" charset="0"/>
                <a:ea typeface="Segoe UI" pitchFamily="34" charset="0"/>
                <a:cs typeface="Segoe UI" pitchFamily="34" charset="0"/>
              </a:defRPr>
            </a:lvl1pPr>
          </a:lstStyle>
          <a:p>
            <a:pPr marL="0" lvl="0" indent="0" algn="l" defTabSz="1088105" rtl="0" eaLnBrk="1" latinLnBrk="0" hangingPunct="1">
              <a:spcBef>
                <a:spcPct val="20000"/>
              </a:spcBef>
              <a:buClr>
                <a:srgbClr val="0072C6"/>
              </a:buClr>
              <a:buSzPct val="100000"/>
            </a:pPr>
            <a:r>
              <a:rPr lang="en-US"/>
              <a:t>Click to edit Master text styles</a:t>
            </a:r>
          </a:p>
        </p:txBody>
      </p:sp>
    </p:spTree>
    <p:extLst>
      <p:ext uri="{BB962C8B-B14F-4D97-AF65-F5344CB8AC3E}">
        <p14:creationId xmlns:p14="http://schemas.microsoft.com/office/powerpoint/2010/main" val="288674659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p:cSld name="4_Section Title Accent Color 1">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0853" y="2057401"/>
            <a:ext cx="11890296" cy="1822988"/>
          </a:xfrm>
          <a:noFill/>
        </p:spPr>
        <p:txBody>
          <a:bodyPr lIns="137160" tIns="137160" rIns="137160" bIns="137160" anchor="t" anchorCtr="0"/>
          <a:lstStyle>
            <a:lvl1pPr>
              <a:defRPr sz="8600" spc="-98" baseline="0">
                <a:solidFill>
                  <a:srgbClr val="000000"/>
                </a:solidFill>
              </a:defRPr>
            </a:lvl1pPr>
          </a:lstStyle>
          <a:p>
            <a:r>
              <a:rPr lang="en-US"/>
              <a:t>Section title</a:t>
            </a:r>
          </a:p>
        </p:txBody>
      </p:sp>
      <p:sp>
        <p:nvSpPr>
          <p:cNvPr id="3" name="Text Placeholder 10"/>
          <p:cNvSpPr>
            <a:spLocks noGrp="1"/>
          </p:cNvSpPr>
          <p:nvPr>
            <p:ph type="body" sz="quarter" idx="14"/>
          </p:nvPr>
        </p:nvSpPr>
        <p:spPr>
          <a:xfrm>
            <a:off x="150852" y="3886200"/>
            <a:ext cx="6402467" cy="2590800"/>
          </a:xfrm>
          <a:prstGeom prst="rect">
            <a:avLst/>
          </a:prstGeom>
        </p:spPr>
        <p:txBody>
          <a:bodyPr lIns="137160" tIns="137160" rIns="137160" bIns="137160">
            <a:noAutofit/>
          </a:bodyPr>
          <a:lstStyle>
            <a:lvl1pPr marL="190428" indent="-190428">
              <a:lnSpc>
                <a:spcPct val="80000"/>
              </a:lnSpc>
              <a:buNone/>
              <a:defRPr lang="en-US" sz="2000" kern="1200" dirty="0">
                <a:solidFill>
                  <a:srgbClr val="000000"/>
                </a:solidFill>
                <a:latin typeface="Segoe UI" pitchFamily="34" charset="0"/>
                <a:ea typeface="Segoe UI" pitchFamily="34" charset="0"/>
                <a:cs typeface="Segoe UI" pitchFamily="34" charset="0"/>
              </a:defRPr>
            </a:lvl1pPr>
          </a:lstStyle>
          <a:p>
            <a:pPr marL="0" lvl="0" indent="0" algn="l" defTabSz="1088105" rtl="0" eaLnBrk="1" latinLnBrk="0" hangingPunct="1">
              <a:spcBef>
                <a:spcPct val="20000"/>
              </a:spcBef>
              <a:buClr>
                <a:srgbClr val="0072C6"/>
              </a:buClr>
              <a:buSzPct val="100000"/>
            </a:pPr>
            <a:r>
              <a:rPr lang="en-US"/>
              <a:t>Click to edit Master text styles</a:t>
            </a:r>
          </a:p>
        </p:txBody>
      </p:sp>
    </p:spTree>
    <p:extLst>
      <p:ext uri="{BB962C8B-B14F-4D97-AF65-F5344CB8AC3E}">
        <p14:creationId xmlns:p14="http://schemas.microsoft.com/office/powerpoint/2010/main" val="135882702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p:cSld name="5_Section Title Accent Color 1">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0853" y="2057401"/>
            <a:ext cx="11890296" cy="1822988"/>
          </a:xfrm>
          <a:noFill/>
        </p:spPr>
        <p:txBody>
          <a:bodyPr lIns="137160" tIns="137160" rIns="137160" bIns="137160" anchor="t" anchorCtr="0"/>
          <a:lstStyle>
            <a:lvl1pPr>
              <a:defRPr sz="8600" spc="-98" baseline="0">
                <a:solidFill>
                  <a:schemeClr val="tx1"/>
                </a:solidFill>
              </a:defRPr>
            </a:lvl1pPr>
          </a:lstStyle>
          <a:p>
            <a:r>
              <a:rPr lang="en-US"/>
              <a:t>Section title</a:t>
            </a:r>
          </a:p>
        </p:txBody>
      </p:sp>
      <p:sp>
        <p:nvSpPr>
          <p:cNvPr id="3" name="Text Placeholder 10"/>
          <p:cNvSpPr>
            <a:spLocks noGrp="1"/>
          </p:cNvSpPr>
          <p:nvPr>
            <p:ph type="body" sz="quarter" idx="14"/>
          </p:nvPr>
        </p:nvSpPr>
        <p:spPr>
          <a:xfrm>
            <a:off x="150852" y="3886200"/>
            <a:ext cx="6402467" cy="2590800"/>
          </a:xfrm>
          <a:prstGeom prst="rect">
            <a:avLst/>
          </a:prstGeom>
        </p:spPr>
        <p:txBody>
          <a:bodyPr lIns="137160" tIns="137160" rIns="137160" bIns="137160">
            <a:noAutofit/>
          </a:bodyPr>
          <a:lstStyle>
            <a:lvl1pPr marL="190428" indent="-190428">
              <a:lnSpc>
                <a:spcPct val="80000"/>
              </a:lnSpc>
              <a:buNone/>
              <a:defRPr lang="en-US" sz="2000" kern="1200" dirty="0">
                <a:solidFill>
                  <a:schemeClr val="tx1"/>
                </a:solidFill>
                <a:latin typeface="Segoe UI" pitchFamily="34" charset="0"/>
                <a:ea typeface="Segoe UI" pitchFamily="34" charset="0"/>
                <a:cs typeface="Segoe UI" pitchFamily="34" charset="0"/>
              </a:defRPr>
            </a:lvl1pPr>
          </a:lstStyle>
          <a:p>
            <a:pPr marL="0" lvl="0" indent="0" algn="l" defTabSz="1088105" rtl="0" eaLnBrk="1" latinLnBrk="0" hangingPunct="1">
              <a:spcBef>
                <a:spcPct val="20000"/>
              </a:spcBef>
              <a:buClr>
                <a:srgbClr val="0072C6"/>
              </a:buClr>
              <a:buSzPct val="100000"/>
            </a:pPr>
            <a:r>
              <a:rPr lang="en-US"/>
              <a:t>Click to edit Master text styles</a:t>
            </a:r>
          </a:p>
        </p:txBody>
      </p:sp>
    </p:spTree>
    <p:extLst>
      <p:ext uri="{BB962C8B-B14F-4D97-AF65-F5344CB8AC3E}">
        <p14:creationId xmlns:p14="http://schemas.microsoft.com/office/powerpoint/2010/main" val="399174310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p:cSld name="Speaker notes">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bg1"/>
                </a:solidFill>
              </a:defRPr>
            </a:lvl1pPr>
          </a:lstStyle>
          <a:p>
            <a:r>
              <a:rPr lang="en-US"/>
              <a:t>Click to add title</a:t>
            </a:r>
          </a:p>
        </p:txBody>
      </p:sp>
      <p:sp>
        <p:nvSpPr>
          <p:cNvPr id="5" name="Text Placeholder 15"/>
          <p:cNvSpPr>
            <a:spLocks noGrp="1"/>
          </p:cNvSpPr>
          <p:nvPr>
            <p:ph type="body" sz="quarter" idx="14" hasCustomPrompt="1"/>
          </p:nvPr>
        </p:nvSpPr>
        <p:spPr>
          <a:xfrm>
            <a:off x="227071" y="1600200"/>
            <a:ext cx="11356757" cy="4572000"/>
          </a:xfrm>
        </p:spPr>
        <p:txBody>
          <a:bodyPr/>
          <a:lstStyle>
            <a:lvl1pPr>
              <a:buClr>
                <a:schemeClr val="bg1"/>
              </a:buCl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add speaker notes</a:t>
            </a:r>
          </a:p>
          <a:p>
            <a:pPr lvl="1"/>
            <a:r>
              <a:rPr lang="en-US"/>
              <a:t>Second level</a:t>
            </a:r>
          </a:p>
          <a:p>
            <a:pPr lvl="2"/>
            <a:r>
              <a:rPr lang="en-US"/>
              <a:t>Third level</a:t>
            </a:r>
          </a:p>
          <a:p>
            <a:pPr lvl="3"/>
            <a:r>
              <a:rPr lang="en-US"/>
              <a:t>Fourth level</a:t>
            </a:r>
          </a:p>
          <a:p>
            <a:pPr lvl="4"/>
            <a:r>
              <a:rPr lang="en-US"/>
              <a:t>Fifth level</a:t>
            </a:r>
          </a:p>
        </p:txBody>
      </p:sp>
      <p:sp>
        <p:nvSpPr>
          <p:cNvPr id="6" name="Text Placeholder 6"/>
          <p:cNvSpPr>
            <a:spLocks noGrp="1"/>
          </p:cNvSpPr>
          <p:nvPr>
            <p:ph type="body" sz="quarter" idx="11" hasCustomPrompt="1"/>
          </p:nvPr>
        </p:nvSpPr>
        <p:spPr>
          <a:xfrm>
            <a:off x="1" y="6238877"/>
            <a:ext cx="12192001" cy="619125"/>
          </a:xfrm>
          <a:prstGeom prst="rect">
            <a:avLst/>
          </a:prstGeom>
          <a:solidFill>
            <a:srgbClr val="FFFF99"/>
          </a:solidFill>
        </p:spPr>
        <p:txBody>
          <a:bodyPr wrap="square" lIns="152394" tIns="76197" rIns="152394" bIns="76197" anchor="b" anchorCtr="0">
            <a:noAutofit/>
          </a:bodyPr>
          <a:lstStyle>
            <a:lvl1pPr algn="r">
              <a:buFont typeface="Arial" pitchFamily="34" charset="0"/>
              <a:buNone/>
              <a:defRPr sz="3700" spc="-60" baseline="0">
                <a:gradFill>
                  <a:gsLst>
                    <a:gs pos="0">
                      <a:srgbClr val="000000"/>
                    </a:gs>
                    <a:gs pos="100000">
                      <a:srgbClr val="000000"/>
                    </a:gs>
                  </a:gsLst>
                  <a:lin ang="5400000" scaled="0"/>
                </a:gradFill>
                <a:effectLst/>
                <a:latin typeface="Segoe UI Light" pitchFamily="34" charset="0"/>
                <a:ea typeface="Segoe UI" pitchFamily="34" charset="0"/>
                <a:cs typeface="Segoe UI" pitchFamily="34" charset="0"/>
              </a:defRPr>
            </a:lvl1pPr>
          </a:lstStyle>
          <a:p>
            <a:pPr lvl="0"/>
            <a:r>
              <a:rPr lang="en-US"/>
              <a:t>Next slide topic</a:t>
            </a:r>
          </a:p>
        </p:txBody>
      </p:sp>
    </p:spTree>
    <p:extLst>
      <p:ext uri="{BB962C8B-B14F-4D97-AF65-F5344CB8AC3E}">
        <p14:creationId xmlns:p14="http://schemas.microsoft.com/office/powerpoint/2010/main" val="4024684098"/>
      </p:ext>
    </p:extLst>
  </p:cSld>
  <p:clrMapOvr>
    <a:masterClrMapping/>
  </p:clrMapOvr>
  <p:transition>
    <p:fade/>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p:cSld name="Microsoft logo 4">
    <p:spTree>
      <p:nvGrpSpPr>
        <p:cNvPr id="1" name=""/>
        <p:cNvGrpSpPr/>
        <p:nvPr/>
      </p:nvGrpSpPr>
      <p:grpSpPr>
        <a:xfrm>
          <a:off x="0" y="0"/>
          <a:ext cx="0" cy="0"/>
          <a:chOff x="0" y="0"/>
          <a:chExt cx="0" cy="0"/>
        </a:xfrm>
      </p:grpSpPr>
      <p:sp>
        <p:nvSpPr>
          <p:cNvPr id="5" name="Rectangle 4"/>
          <p:cNvSpPr/>
          <p:nvPr/>
        </p:nvSpPr>
        <p:spPr>
          <a:xfrm>
            <a:off x="1"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179" tIns="38089" rIns="76179" bIns="38089" rtlCol="0" anchor="ctr"/>
          <a:lstStyle/>
          <a:p>
            <a:pPr algn="ctr" defTabSz="1088105"/>
            <a:endParaRPr lang="en-US" sz="2200" dirty="0">
              <a:solidFill>
                <a:prstClr val="white"/>
              </a:solidFill>
            </a:endParaRPr>
          </a:p>
        </p:txBody>
      </p:sp>
      <p:sp>
        <p:nvSpPr>
          <p:cNvPr id="4" name="Rectangle 3"/>
          <p:cNvSpPr/>
          <p:nvPr/>
        </p:nvSpPr>
        <p:spPr>
          <a:xfrm>
            <a:off x="1"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179" tIns="38089" rIns="76179" bIns="38089" rtlCol="0" anchor="ctr"/>
          <a:lstStyle/>
          <a:p>
            <a:pPr algn="ctr" defTabSz="1088105"/>
            <a:endParaRPr lang="en-US" sz="2200" dirty="0">
              <a:solidFill>
                <a:prstClr val="white"/>
              </a:solidFill>
            </a:endParaRPr>
          </a:p>
        </p:txBody>
      </p:sp>
      <p:sp>
        <p:nvSpPr>
          <p:cNvPr id="8" name="Rectangle 7"/>
          <p:cNvSpPr/>
          <p:nvPr/>
        </p:nvSpPr>
        <p:spPr>
          <a:xfrm>
            <a:off x="1"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6179" tIns="38089" rIns="76179" bIns="38089" rtlCol="0" anchor="ctr"/>
          <a:lstStyle/>
          <a:p>
            <a:pPr algn="ctr" defTabSz="1088105"/>
            <a:endParaRPr lang="en-US" sz="2200" dirty="0">
              <a:solidFill>
                <a:prstClr val="white"/>
              </a:solidFill>
            </a:endParaRPr>
          </a:p>
        </p:txBody>
      </p:sp>
      <p:pic>
        <p:nvPicPr>
          <p:cNvPr id="10" name="Picture 9"/>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46233" y="2899239"/>
            <a:ext cx="2881117" cy="1059525"/>
          </a:xfrm>
          <a:prstGeom prst="rect">
            <a:avLst/>
          </a:prstGeom>
        </p:spPr>
      </p:pic>
      <p:sp>
        <p:nvSpPr>
          <p:cNvPr id="6" name="Rectangle 5"/>
          <p:cNvSpPr/>
          <p:nvPr/>
        </p:nvSpPr>
        <p:spPr>
          <a:xfrm>
            <a:off x="1"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6179" tIns="38089" rIns="76179" bIns="38089" rtlCol="0" anchor="ctr"/>
          <a:lstStyle/>
          <a:p>
            <a:pPr algn="ctr" defTabSz="1088105"/>
            <a:endParaRPr lang="en-US" sz="2200" dirty="0">
              <a:solidFill>
                <a:prstClr val="white"/>
              </a:solidFill>
            </a:endParaRPr>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46233" y="2899239"/>
            <a:ext cx="2881117" cy="1059525"/>
          </a:xfrm>
          <a:prstGeom prst="rect">
            <a:avLst/>
          </a:prstGeom>
        </p:spPr>
      </p:pic>
      <p:sp>
        <p:nvSpPr>
          <p:cNvPr id="9" name="Rectangle 8"/>
          <p:cNvSpPr/>
          <p:nvPr userDrawn="1"/>
        </p:nvSpPr>
        <p:spPr>
          <a:xfrm>
            <a:off x="1"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6179" tIns="38089" rIns="76179" bIns="38089" rtlCol="0" anchor="ctr"/>
          <a:lstStyle/>
          <a:p>
            <a:pPr algn="ctr" defTabSz="1088105"/>
            <a:endParaRPr lang="en-US" sz="2200" dirty="0">
              <a:solidFill>
                <a:prstClr val="white"/>
              </a:solidFill>
            </a:endParaRPr>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8878" y="2901951"/>
            <a:ext cx="2845008" cy="1046245"/>
          </a:xfrm>
          <a:prstGeom prst="rect">
            <a:avLst/>
          </a:prstGeom>
        </p:spPr>
      </p:pic>
    </p:spTree>
    <p:extLst>
      <p:ext uri="{BB962C8B-B14F-4D97-AF65-F5344CB8AC3E}">
        <p14:creationId xmlns:p14="http://schemas.microsoft.com/office/powerpoint/2010/main" val="4130074744"/>
      </p:ext>
    </p:extLst>
  </p:cSld>
  <p:clrMapOvr>
    <a:masterClrMapping/>
  </p:clrMapOvr>
  <p:transition>
    <p:fade/>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p:cSld name="Title with photo">
    <p:spTree>
      <p:nvGrpSpPr>
        <p:cNvPr id="1" name=""/>
        <p:cNvGrpSpPr/>
        <p:nvPr/>
      </p:nvGrpSpPr>
      <p:grpSpPr>
        <a:xfrm>
          <a:off x="0" y="0"/>
          <a:ext cx="0" cy="0"/>
          <a:chOff x="0" y="0"/>
          <a:chExt cx="0" cy="0"/>
        </a:xfrm>
      </p:grpSpPr>
      <p:sp>
        <p:nvSpPr>
          <p:cNvPr id="13" name="Rectangle 12"/>
          <p:cNvSpPr/>
          <p:nvPr/>
        </p:nvSpPr>
        <p:spPr bwMode="gray">
          <a:xfrm>
            <a:off x="150852" y="2057400"/>
            <a:ext cx="5487829" cy="3657600"/>
          </a:xfrm>
          <a:prstGeom prst="rect">
            <a:avLst/>
          </a:prstGeom>
          <a:solidFill>
            <a:schemeClr val="bg2">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4009"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150852" y="2057400"/>
            <a:ext cx="5487829" cy="2743426"/>
          </a:xfrm>
          <a:noFill/>
        </p:spPr>
        <p:txBody>
          <a:bodyPr vert="horz" lIns="137160" tIns="137160" rIns="137160" bIns="137160" rtlCol="0" anchor="t" anchorCtr="0">
            <a:normAutofit/>
          </a:bodyPr>
          <a:lstStyle>
            <a:lvl1pPr>
              <a:defRPr lang="en-US" sz="4400" spc="-98" dirty="0">
                <a:gradFill>
                  <a:gsLst>
                    <a:gs pos="5833">
                      <a:srgbClr val="FFFFFF"/>
                    </a:gs>
                    <a:gs pos="18000">
                      <a:srgbClr val="FFFFFF"/>
                    </a:gs>
                  </a:gsLst>
                  <a:lin ang="5400000" scaled="0"/>
                </a:gradFill>
              </a:defRPr>
            </a:lvl1pPr>
          </a:lstStyle>
          <a:p>
            <a:pPr lvl="0"/>
            <a:r>
              <a:rPr lang="en-US"/>
              <a:t>Presentation title</a:t>
            </a:r>
          </a:p>
        </p:txBody>
      </p:sp>
      <p:sp>
        <p:nvSpPr>
          <p:cNvPr id="4" name="Text Placeholder 3"/>
          <p:cNvSpPr>
            <a:spLocks noGrp="1"/>
          </p:cNvSpPr>
          <p:nvPr>
            <p:ph type="body" sz="quarter" idx="10" hasCustomPrompt="1"/>
          </p:nvPr>
        </p:nvSpPr>
        <p:spPr>
          <a:xfrm>
            <a:off x="150852" y="4800600"/>
            <a:ext cx="5487829" cy="914400"/>
          </a:xfrm>
        </p:spPr>
        <p:txBody>
          <a:bodyPr lIns="137160" tIns="137160" rIns="137160" bIns="137160">
            <a:noAutofit/>
          </a:bodyPr>
          <a:lstStyle>
            <a:lvl1pPr marL="0" indent="0">
              <a:spcBef>
                <a:spcPts val="0"/>
              </a:spcBef>
              <a:buNone/>
              <a:defRPr sz="2000">
                <a:solidFill>
                  <a:schemeClr val="bg1"/>
                </a:solidFill>
              </a:defRPr>
            </a:lvl1pPr>
            <a:lvl2pPr marL="281674" indent="0">
              <a:buNone/>
              <a:defRPr sz="2000">
                <a:solidFill>
                  <a:schemeClr val="bg1"/>
                </a:solidFill>
              </a:defRPr>
            </a:lvl2pPr>
            <a:lvl3pPr marL="588476" indent="0">
              <a:buNone/>
              <a:defRPr sz="2000">
                <a:solidFill>
                  <a:schemeClr val="bg1"/>
                </a:solidFill>
              </a:defRPr>
            </a:lvl3pPr>
            <a:lvl4pPr marL="870150" indent="0">
              <a:buNone/>
              <a:defRPr sz="2000">
                <a:solidFill>
                  <a:schemeClr val="bg1"/>
                </a:solidFill>
              </a:defRPr>
            </a:lvl4pPr>
            <a:lvl5pPr marL="1105540" indent="0">
              <a:buNone/>
              <a:defRPr sz="2000">
                <a:solidFill>
                  <a:schemeClr val="bg1"/>
                </a:solidFill>
              </a:defRPr>
            </a:lvl5pPr>
          </a:lstStyle>
          <a:p>
            <a:pPr lvl="0"/>
            <a:r>
              <a:rPr lang="en-US"/>
              <a:t>Speaker Name</a:t>
            </a:r>
          </a:p>
        </p:txBody>
      </p:sp>
      <p:sp>
        <p:nvSpPr>
          <p:cNvPr id="10" name="TextBox 9"/>
          <p:cNvSpPr txBox="1"/>
          <p:nvPr/>
        </p:nvSpPr>
        <p:spPr>
          <a:xfrm>
            <a:off x="7620000" y="381000"/>
            <a:ext cx="3810000" cy="1905000"/>
          </a:xfrm>
          <a:prstGeom prst="rect">
            <a:avLst/>
          </a:prstGeom>
        </p:spPr>
        <p:txBody>
          <a:bodyPr vert="horz" wrap="square" lIns="108821" tIns="54411" rIns="108821" bIns="54411" rtlCol="0" anchor="ctr">
            <a:normAutofit/>
          </a:bodyPr>
          <a:lstStyle/>
          <a:p>
            <a:r>
              <a:rPr lang="en-US" sz="2000" dirty="0">
                <a:solidFill>
                  <a:schemeClr val="accent6"/>
                </a:solidFill>
                <a:latin typeface="Segoe UI" pitchFamily="34" charset="0"/>
                <a:ea typeface="Segoe UI" pitchFamily="34" charset="0"/>
                <a:cs typeface="Segoe UI" pitchFamily="34" charset="0"/>
              </a:rPr>
              <a:t>Click View &gt; Slide Master to insert a photo as </a:t>
            </a:r>
            <a:r>
              <a:rPr lang="en-US" sz="2000" baseline="0" dirty="0">
                <a:solidFill>
                  <a:schemeClr val="accent6"/>
                </a:solidFill>
                <a:latin typeface="Segoe UI" pitchFamily="34" charset="0"/>
                <a:ea typeface="Segoe UI" pitchFamily="34" charset="0"/>
                <a:cs typeface="Segoe UI" pitchFamily="34" charset="0"/>
              </a:rPr>
              <a:t>a background behind the colored boxes.</a:t>
            </a:r>
            <a:endParaRPr lang="en-US" sz="2000" dirty="0">
              <a:solidFill>
                <a:schemeClr val="accent6"/>
              </a:solidFill>
              <a:latin typeface="Segoe UI" pitchFamily="34" charset="0"/>
              <a:ea typeface="Segoe UI" pitchFamily="34" charset="0"/>
              <a:cs typeface="Segoe UI" pitchFamily="34" charset="0"/>
            </a:endParaRPr>
          </a:p>
        </p:txBody>
      </p:sp>
      <p:sp>
        <p:nvSpPr>
          <p:cNvPr id="15" name="TextBox 14"/>
          <p:cNvSpPr txBox="1"/>
          <p:nvPr/>
        </p:nvSpPr>
        <p:spPr>
          <a:xfrm>
            <a:off x="7620000" y="381000"/>
            <a:ext cx="3810000" cy="1905000"/>
          </a:xfrm>
          <a:prstGeom prst="rect">
            <a:avLst/>
          </a:prstGeom>
        </p:spPr>
        <p:txBody>
          <a:bodyPr vert="horz" wrap="square" lIns="108821" tIns="54411" rIns="108821" bIns="54411" rtlCol="0" anchor="ctr">
            <a:normAutofit/>
          </a:bodyPr>
          <a:lstStyle/>
          <a:p>
            <a:r>
              <a:rPr lang="en-US" sz="2000" dirty="0">
                <a:solidFill>
                  <a:schemeClr val="accent6"/>
                </a:solidFill>
                <a:latin typeface="Segoe UI" pitchFamily="34" charset="0"/>
                <a:ea typeface="Segoe UI" pitchFamily="34" charset="0"/>
                <a:cs typeface="Segoe UI" pitchFamily="34" charset="0"/>
              </a:rPr>
              <a:t>Click View &gt; Slide Master to insert a photo as </a:t>
            </a:r>
            <a:r>
              <a:rPr lang="en-US" sz="2000" baseline="0" dirty="0">
                <a:solidFill>
                  <a:schemeClr val="accent6"/>
                </a:solidFill>
                <a:latin typeface="Segoe UI" pitchFamily="34" charset="0"/>
                <a:ea typeface="Segoe UI" pitchFamily="34" charset="0"/>
                <a:cs typeface="Segoe UI" pitchFamily="34" charset="0"/>
              </a:rPr>
              <a:t>a background behind the colored boxes.</a:t>
            </a:r>
            <a:endParaRPr lang="en-US" sz="2000" dirty="0">
              <a:solidFill>
                <a:schemeClr val="accent6"/>
              </a:solidFill>
              <a:latin typeface="Segoe UI" pitchFamily="34" charset="0"/>
              <a:ea typeface="Segoe UI" pitchFamily="34" charset="0"/>
              <a:cs typeface="Segoe UI" pitchFamily="34" charset="0"/>
            </a:endParaRP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244" y="198357"/>
            <a:ext cx="1947103" cy="716042"/>
          </a:xfrm>
          <a:prstGeom prst="rect">
            <a:avLst/>
          </a:prstGeom>
        </p:spPr>
      </p:pic>
      <p:sp>
        <p:nvSpPr>
          <p:cNvPr id="14" name="TextBox 13"/>
          <p:cNvSpPr txBox="1"/>
          <p:nvPr userDrawn="1"/>
        </p:nvSpPr>
        <p:spPr>
          <a:xfrm>
            <a:off x="7620000" y="381000"/>
            <a:ext cx="3810000" cy="1905000"/>
          </a:xfrm>
          <a:prstGeom prst="rect">
            <a:avLst/>
          </a:prstGeom>
        </p:spPr>
        <p:txBody>
          <a:bodyPr vert="horz" wrap="square" lIns="108821" tIns="54411" rIns="108821" bIns="54411" rtlCol="0" anchor="ctr">
            <a:normAutofit/>
          </a:bodyPr>
          <a:lstStyle/>
          <a:p>
            <a:r>
              <a:rPr lang="en-US" sz="2000" dirty="0">
                <a:solidFill>
                  <a:schemeClr val="accent6"/>
                </a:solidFill>
                <a:latin typeface="Segoe UI" pitchFamily="34" charset="0"/>
                <a:ea typeface="Segoe UI" pitchFamily="34" charset="0"/>
                <a:cs typeface="Segoe UI" pitchFamily="34" charset="0"/>
              </a:rPr>
              <a:t>Click View &gt; Slide Master to insert a photo as </a:t>
            </a:r>
            <a:r>
              <a:rPr lang="en-US" sz="2000" baseline="0" dirty="0">
                <a:solidFill>
                  <a:schemeClr val="accent6"/>
                </a:solidFill>
                <a:latin typeface="Segoe UI" pitchFamily="34" charset="0"/>
                <a:ea typeface="Segoe UI" pitchFamily="34" charset="0"/>
                <a:cs typeface="Segoe UI" pitchFamily="34" charset="0"/>
              </a:rPr>
              <a:t>a background behind the colored boxes.</a:t>
            </a:r>
            <a:endParaRPr lang="en-US" sz="2000" dirty="0">
              <a:solidFill>
                <a:schemeClr val="accent6"/>
              </a:soli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405506057"/>
      </p:ext>
    </p:extLst>
  </p:cSld>
  <p:clrMapOvr>
    <a:masterClrMapping/>
  </p:clrMapOvr>
  <p:transition>
    <p:fade/>
  </p:transition>
  <p:extLst mod="1">
    <p:ext uri="{DCECCB84-F9BA-43D5-87BE-67443E8EF086}">
      <p15:sldGuideLst xmlns:p15="http://schemas.microsoft.com/office/powerpoint/2012/main">
        <p15:guide id="1" pos="95">
          <p15:clr>
            <a:srgbClr val="5ACBF0"/>
          </p15:clr>
        </p15:guide>
        <p15:guide id="2" pos="671">
          <p15:clr>
            <a:srgbClr val="5ACBF0"/>
          </p15:clr>
        </p15:guide>
        <p15:guide id="3" pos="1247">
          <p15:clr>
            <a:srgbClr val="5ACBF0"/>
          </p15:clr>
        </p15:guide>
        <p15:guide id="4" pos="1823">
          <p15:clr>
            <a:srgbClr val="5ACBF0"/>
          </p15:clr>
        </p15:guide>
        <p15:guide id="5" pos="2399">
          <p15:clr>
            <a:srgbClr val="5ACBF0"/>
          </p15:clr>
        </p15:guide>
        <p15:guide id="6" pos="2975">
          <p15:clr>
            <a:srgbClr val="5ACBF0"/>
          </p15:clr>
        </p15:guide>
        <p15:guide id="7" pos="3551">
          <p15:clr>
            <a:srgbClr val="5ACBF0"/>
          </p15:clr>
        </p15:guide>
        <p15:guide id="8" pos="4127">
          <p15:clr>
            <a:srgbClr val="5ACBF0"/>
          </p15:clr>
        </p15:guide>
        <p15:guide id="9" pos="4703">
          <p15:clr>
            <a:srgbClr val="5ACBF0"/>
          </p15:clr>
        </p15:guide>
        <p15:guide id="10" pos="5279">
          <p15:clr>
            <a:srgbClr val="5ACBF0"/>
          </p15:clr>
        </p15:guide>
        <p15:guide id="11" pos="5855">
          <p15:clr>
            <a:srgbClr val="5ACBF0"/>
          </p15:clr>
        </p15:guide>
        <p15:guide id="12" pos="6431">
          <p15:clr>
            <a:srgbClr val="5ACBF0"/>
          </p15:clr>
        </p15:guide>
        <p15:guide id="13" pos="7007">
          <p15:clr>
            <a:srgbClr val="5ACBF0"/>
          </p15:clr>
        </p15:guide>
        <p15:guide id="14" pos="7583">
          <p15:clr>
            <a:srgbClr val="5ACBF0"/>
          </p15:clr>
        </p15:guide>
      </p15:sldGuideLst>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p:cSld name="2_EXAMPLE ONLY: Title with photo">
    <p:spTree>
      <p:nvGrpSpPr>
        <p:cNvPr id="1" name=""/>
        <p:cNvGrpSpPr/>
        <p:nvPr/>
      </p:nvGrpSpPr>
      <p:grpSpPr>
        <a:xfrm>
          <a:off x="0" y="0"/>
          <a:ext cx="0" cy="0"/>
          <a:chOff x="0" y="0"/>
          <a:chExt cx="0" cy="0"/>
        </a:xfrm>
      </p:grpSpPr>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244" y="198357"/>
            <a:ext cx="1947103" cy="716042"/>
          </a:xfrm>
          <a:prstGeom prst="rect">
            <a:avLst/>
          </a:prstGeom>
        </p:spPr>
      </p:pic>
      <p:sp>
        <p:nvSpPr>
          <p:cNvPr id="14" name="Rectangle 13"/>
          <p:cNvSpPr/>
          <p:nvPr userDrawn="1"/>
        </p:nvSpPr>
        <p:spPr bwMode="gray">
          <a:xfrm>
            <a:off x="150852" y="2057400"/>
            <a:ext cx="5487829" cy="3657600"/>
          </a:xfrm>
          <a:prstGeom prst="rect">
            <a:avLst/>
          </a:prstGeom>
          <a:solidFill>
            <a:schemeClr val="bg2">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4009"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12" name="Rectangle 11"/>
          <p:cNvSpPr/>
          <p:nvPr/>
        </p:nvSpPr>
        <p:spPr bwMode="gray">
          <a:xfrm>
            <a:off x="150852" y="2057400"/>
            <a:ext cx="5487829" cy="3657600"/>
          </a:xfrm>
          <a:prstGeom prst="rect">
            <a:avLst/>
          </a:prstGeom>
          <a:solidFill>
            <a:schemeClr val="bg2">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4009"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13" name="Rectangle 12"/>
          <p:cNvSpPr/>
          <p:nvPr/>
        </p:nvSpPr>
        <p:spPr bwMode="gray">
          <a:xfrm>
            <a:off x="150852" y="2057400"/>
            <a:ext cx="5487829" cy="3657600"/>
          </a:xfrm>
          <a:prstGeom prst="rect">
            <a:avLst/>
          </a:prstGeom>
          <a:solidFill>
            <a:schemeClr val="bg2">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4009"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150852" y="2057400"/>
            <a:ext cx="5487829" cy="2743426"/>
          </a:xfrm>
          <a:noFill/>
        </p:spPr>
        <p:txBody>
          <a:bodyPr vert="horz" lIns="137160" tIns="182880" rIns="146304" bIns="91440" rtlCol="0" anchor="t" anchorCtr="0">
            <a:normAutofit/>
          </a:bodyPr>
          <a:lstStyle>
            <a:lvl1pPr>
              <a:defRPr lang="en-US" sz="4400" spc="-98" dirty="0">
                <a:gradFill>
                  <a:gsLst>
                    <a:gs pos="5833">
                      <a:srgbClr val="FFFFFF"/>
                    </a:gs>
                    <a:gs pos="18000">
                      <a:srgbClr val="FFFFFF"/>
                    </a:gs>
                  </a:gsLst>
                  <a:lin ang="5400000" scaled="0"/>
                </a:gradFill>
              </a:defRPr>
            </a:lvl1pPr>
          </a:lstStyle>
          <a:p>
            <a:pPr lvl="0"/>
            <a:r>
              <a:rPr lang="en-US"/>
              <a:t>Presentation title</a:t>
            </a:r>
          </a:p>
        </p:txBody>
      </p:sp>
      <p:sp>
        <p:nvSpPr>
          <p:cNvPr id="4" name="Text Placeholder 3"/>
          <p:cNvSpPr>
            <a:spLocks noGrp="1"/>
          </p:cNvSpPr>
          <p:nvPr>
            <p:ph type="body" sz="quarter" idx="10" hasCustomPrompt="1"/>
          </p:nvPr>
        </p:nvSpPr>
        <p:spPr>
          <a:xfrm>
            <a:off x="150852" y="4800600"/>
            <a:ext cx="5487829" cy="914400"/>
          </a:xfrm>
        </p:spPr>
        <p:txBody>
          <a:bodyPr lIns="137160" tIns="91440">
            <a:noAutofit/>
          </a:bodyPr>
          <a:lstStyle>
            <a:lvl1pPr marL="0" indent="0">
              <a:spcBef>
                <a:spcPts val="0"/>
              </a:spcBef>
              <a:buNone/>
              <a:defRPr sz="2000">
                <a:solidFill>
                  <a:schemeClr val="bg1"/>
                </a:solidFill>
              </a:defRPr>
            </a:lvl1pPr>
            <a:lvl2pPr marL="281674" indent="0">
              <a:buNone/>
              <a:defRPr sz="2000">
                <a:solidFill>
                  <a:schemeClr val="bg1"/>
                </a:solidFill>
              </a:defRPr>
            </a:lvl2pPr>
            <a:lvl3pPr marL="588476" indent="0">
              <a:buNone/>
              <a:defRPr sz="2000">
                <a:solidFill>
                  <a:schemeClr val="bg1"/>
                </a:solidFill>
              </a:defRPr>
            </a:lvl3pPr>
            <a:lvl4pPr marL="870150" indent="0">
              <a:buNone/>
              <a:defRPr sz="2000">
                <a:solidFill>
                  <a:schemeClr val="bg1"/>
                </a:solidFill>
              </a:defRPr>
            </a:lvl4pPr>
            <a:lvl5pPr marL="1105540" indent="0">
              <a:buNone/>
              <a:defRPr sz="2000">
                <a:solidFill>
                  <a:schemeClr val="bg1"/>
                </a:solidFill>
              </a:defRPr>
            </a:lvl5pPr>
          </a:lstStyle>
          <a:p>
            <a:pPr lvl="0"/>
            <a:r>
              <a:rPr lang="en-US"/>
              <a:t>Speaker Name</a:t>
            </a:r>
          </a:p>
        </p:txBody>
      </p:sp>
    </p:spTree>
    <p:extLst>
      <p:ext uri="{BB962C8B-B14F-4D97-AF65-F5344CB8AC3E}">
        <p14:creationId xmlns:p14="http://schemas.microsoft.com/office/powerpoint/2010/main" val="1405938432"/>
      </p:ext>
    </p:extLst>
  </p:cSld>
  <p:clrMapOvr>
    <a:masterClrMapping/>
  </p:clrMapOvr>
  <p:transition>
    <p:fade/>
  </p:transition>
  <p:extLst mod="1">
    <p:ext uri="{DCECCB84-F9BA-43D5-87BE-67443E8EF086}">
      <p15:sldGuideLst xmlns:p15="http://schemas.microsoft.com/office/powerpoint/2012/main">
        <p15:guide id="1" pos="95">
          <p15:clr>
            <a:srgbClr val="5ACBF0"/>
          </p15:clr>
        </p15:guide>
        <p15:guide id="2" pos="671">
          <p15:clr>
            <a:srgbClr val="5ACBF0"/>
          </p15:clr>
        </p15:guide>
        <p15:guide id="3" pos="1247">
          <p15:clr>
            <a:srgbClr val="5ACBF0"/>
          </p15:clr>
        </p15:guide>
        <p15:guide id="4" pos="1823">
          <p15:clr>
            <a:srgbClr val="5ACBF0"/>
          </p15:clr>
        </p15:guide>
        <p15:guide id="5" pos="2399">
          <p15:clr>
            <a:srgbClr val="5ACBF0"/>
          </p15:clr>
        </p15:guide>
        <p15:guide id="6" pos="2975">
          <p15:clr>
            <a:srgbClr val="5ACBF0"/>
          </p15:clr>
        </p15:guide>
        <p15:guide id="7" pos="3551">
          <p15:clr>
            <a:srgbClr val="5ACBF0"/>
          </p15:clr>
        </p15:guide>
        <p15:guide id="8" pos="4127">
          <p15:clr>
            <a:srgbClr val="5ACBF0"/>
          </p15:clr>
        </p15:guide>
        <p15:guide id="9" pos="4703">
          <p15:clr>
            <a:srgbClr val="5ACBF0"/>
          </p15:clr>
        </p15:guide>
        <p15:guide id="10" pos="5279">
          <p15:clr>
            <a:srgbClr val="5ACBF0"/>
          </p15:clr>
        </p15:guide>
        <p15:guide id="11" pos="5855">
          <p15:clr>
            <a:srgbClr val="5ACBF0"/>
          </p15:clr>
        </p15:guide>
        <p15:guide id="12" pos="6431">
          <p15:clr>
            <a:srgbClr val="5ACBF0"/>
          </p15:clr>
        </p15:guide>
        <p15:guide id="13" pos="7007">
          <p15:clr>
            <a:srgbClr val="5ACBF0"/>
          </p15:clr>
        </p15:guide>
        <p15:guide id="14" pos="7583">
          <p15:clr>
            <a:srgbClr val="5ACBF0"/>
          </p15:clr>
        </p15:guide>
      </p15:sldGuideLst>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p:cSld name="3_EXAMPLE ONLY: Title with photo">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91939" y="200779"/>
            <a:ext cx="1947103" cy="716042"/>
          </a:xfrm>
          <a:prstGeom prst="rect">
            <a:avLst/>
          </a:prstGeom>
        </p:spPr>
      </p:pic>
      <p:sp>
        <p:nvSpPr>
          <p:cNvPr id="17" name="Rectangle 16"/>
          <p:cNvSpPr/>
          <p:nvPr userDrawn="1"/>
        </p:nvSpPr>
        <p:spPr bwMode="gray">
          <a:xfrm>
            <a:off x="150852" y="2057400"/>
            <a:ext cx="5487829" cy="3657600"/>
          </a:xfrm>
          <a:prstGeom prst="rect">
            <a:avLst/>
          </a:prstGeom>
          <a:solidFill>
            <a:schemeClr val="bg2">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4009"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12" name="Rectangle 11"/>
          <p:cNvSpPr/>
          <p:nvPr/>
        </p:nvSpPr>
        <p:spPr bwMode="gray">
          <a:xfrm>
            <a:off x="150852" y="2057400"/>
            <a:ext cx="5487829" cy="3657600"/>
          </a:xfrm>
          <a:prstGeom prst="rect">
            <a:avLst/>
          </a:prstGeom>
          <a:solidFill>
            <a:schemeClr val="bg2">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4009"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13" name="Rectangle 12"/>
          <p:cNvSpPr/>
          <p:nvPr/>
        </p:nvSpPr>
        <p:spPr bwMode="gray">
          <a:xfrm>
            <a:off x="150852" y="2057400"/>
            <a:ext cx="5487829" cy="3657600"/>
          </a:xfrm>
          <a:prstGeom prst="rect">
            <a:avLst/>
          </a:prstGeom>
          <a:solidFill>
            <a:schemeClr val="bg2">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4009"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150852" y="2057400"/>
            <a:ext cx="5487829" cy="2743426"/>
          </a:xfrm>
          <a:noFill/>
        </p:spPr>
        <p:txBody>
          <a:bodyPr vert="horz" lIns="137160" tIns="182880" rIns="146304" bIns="91440" rtlCol="0" anchor="t" anchorCtr="0">
            <a:normAutofit/>
          </a:bodyPr>
          <a:lstStyle>
            <a:lvl1pPr>
              <a:defRPr lang="en-US" sz="4400" spc="-98" dirty="0">
                <a:gradFill>
                  <a:gsLst>
                    <a:gs pos="5833">
                      <a:srgbClr val="FFFFFF"/>
                    </a:gs>
                    <a:gs pos="18000">
                      <a:srgbClr val="FFFFFF"/>
                    </a:gs>
                  </a:gsLst>
                  <a:lin ang="5400000" scaled="0"/>
                </a:gradFill>
              </a:defRPr>
            </a:lvl1pPr>
          </a:lstStyle>
          <a:p>
            <a:pPr lvl="0"/>
            <a:r>
              <a:rPr lang="en-US"/>
              <a:t>Presentation title</a:t>
            </a:r>
          </a:p>
        </p:txBody>
      </p:sp>
      <p:sp>
        <p:nvSpPr>
          <p:cNvPr id="4" name="Text Placeholder 3"/>
          <p:cNvSpPr>
            <a:spLocks noGrp="1"/>
          </p:cNvSpPr>
          <p:nvPr>
            <p:ph type="body" sz="quarter" idx="10" hasCustomPrompt="1"/>
          </p:nvPr>
        </p:nvSpPr>
        <p:spPr>
          <a:xfrm>
            <a:off x="150852" y="4800600"/>
            <a:ext cx="5487829" cy="914400"/>
          </a:xfrm>
        </p:spPr>
        <p:txBody>
          <a:bodyPr lIns="137160" tIns="91440">
            <a:noAutofit/>
          </a:bodyPr>
          <a:lstStyle>
            <a:lvl1pPr marL="0" indent="0">
              <a:spcBef>
                <a:spcPts val="0"/>
              </a:spcBef>
              <a:buNone/>
              <a:defRPr sz="2000">
                <a:solidFill>
                  <a:schemeClr val="bg1"/>
                </a:solidFill>
              </a:defRPr>
            </a:lvl1pPr>
            <a:lvl2pPr marL="281674" indent="0">
              <a:buNone/>
              <a:defRPr sz="2000">
                <a:solidFill>
                  <a:schemeClr val="bg1"/>
                </a:solidFill>
              </a:defRPr>
            </a:lvl2pPr>
            <a:lvl3pPr marL="588476" indent="0">
              <a:buNone/>
              <a:defRPr sz="2000">
                <a:solidFill>
                  <a:schemeClr val="bg1"/>
                </a:solidFill>
              </a:defRPr>
            </a:lvl3pPr>
            <a:lvl4pPr marL="870150" indent="0">
              <a:buNone/>
              <a:defRPr sz="2000">
                <a:solidFill>
                  <a:schemeClr val="bg1"/>
                </a:solidFill>
              </a:defRPr>
            </a:lvl4pPr>
            <a:lvl5pPr marL="1105540" indent="0">
              <a:buNone/>
              <a:defRPr sz="2000">
                <a:solidFill>
                  <a:schemeClr val="bg1"/>
                </a:solidFill>
              </a:defRPr>
            </a:lvl5pPr>
          </a:lstStyle>
          <a:p>
            <a:pPr lvl="0"/>
            <a:r>
              <a:rPr lang="en-US"/>
              <a:t>Speaker Name</a:t>
            </a:r>
          </a:p>
        </p:txBody>
      </p:sp>
    </p:spTree>
    <p:extLst>
      <p:ext uri="{BB962C8B-B14F-4D97-AF65-F5344CB8AC3E}">
        <p14:creationId xmlns:p14="http://schemas.microsoft.com/office/powerpoint/2010/main" val="1161359217"/>
      </p:ext>
    </p:extLst>
  </p:cSld>
  <p:clrMapOvr>
    <a:masterClrMapping/>
  </p:clrMapOvr>
  <p:transition>
    <p:fade/>
  </p:transition>
  <p:extLst mod="1">
    <p:ext uri="{DCECCB84-F9BA-43D5-87BE-67443E8EF086}">
      <p15:sldGuideLst xmlns:p15="http://schemas.microsoft.com/office/powerpoint/2012/main">
        <p15:guide id="1" pos="95">
          <p15:clr>
            <a:srgbClr val="5ACBF0"/>
          </p15:clr>
        </p15:guide>
        <p15:guide id="2" pos="671">
          <p15:clr>
            <a:srgbClr val="5ACBF0"/>
          </p15:clr>
        </p15:guide>
        <p15:guide id="3" pos="1247">
          <p15:clr>
            <a:srgbClr val="5ACBF0"/>
          </p15:clr>
        </p15:guide>
        <p15:guide id="4" pos="1823">
          <p15:clr>
            <a:srgbClr val="5ACBF0"/>
          </p15:clr>
        </p15:guide>
        <p15:guide id="5" pos="2399">
          <p15:clr>
            <a:srgbClr val="5ACBF0"/>
          </p15:clr>
        </p15:guide>
        <p15:guide id="6" pos="2975">
          <p15:clr>
            <a:srgbClr val="5ACBF0"/>
          </p15:clr>
        </p15:guide>
        <p15:guide id="7" pos="3551">
          <p15:clr>
            <a:srgbClr val="5ACBF0"/>
          </p15:clr>
        </p15:guide>
        <p15:guide id="8" pos="4127">
          <p15:clr>
            <a:srgbClr val="5ACBF0"/>
          </p15:clr>
        </p15:guide>
        <p15:guide id="9" pos="4703">
          <p15:clr>
            <a:srgbClr val="5ACBF0"/>
          </p15:clr>
        </p15:guide>
        <p15:guide id="10" pos="5279">
          <p15:clr>
            <a:srgbClr val="5ACBF0"/>
          </p15:clr>
        </p15:guide>
        <p15:guide id="11" pos="5855">
          <p15:clr>
            <a:srgbClr val="5ACBF0"/>
          </p15:clr>
        </p15:guide>
        <p15:guide id="12" pos="6431">
          <p15:clr>
            <a:srgbClr val="5ACBF0"/>
          </p15:clr>
        </p15:guide>
        <p15:guide id="13" pos="7007">
          <p15:clr>
            <a:srgbClr val="5ACBF0"/>
          </p15:clr>
        </p15:guide>
        <p15:guide id="14" pos="7583">
          <p15:clr>
            <a:srgbClr val="5ACBF0"/>
          </p15:clr>
        </p15:guide>
      </p15:sldGuideLst>
    </p:ext>
  </p:extLs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p:cSld name="Title, no photo">
    <p:bg>
      <p:bgPr>
        <a:solidFill>
          <a:schemeClr val="tx2"/>
        </a:solidFill>
        <a:effectLst/>
      </p:bgPr>
    </p:bg>
    <p:spTree>
      <p:nvGrpSpPr>
        <p:cNvPr id="1" name=""/>
        <p:cNvGrpSpPr/>
        <p:nvPr/>
      </p:nvGrpSpPr>
      <p:grpSpPr>
        <a:xfrm>
          <a:off x="0" y="0"/>
          <a:ext cx="0" cy="0"/>
          <a:chOff x="0" y="0"/>
          <a:chExt cx="0" cy="0"/>
        </a:xfrm>
      </p:grpSpPr>
      <p:sp>
        <p:nvSpPr>
          <p:cNvPr id="13" name="Rectangle 12"/>
          <p:cNvSpPr/>
          <p:nvPr/>
        </p:nvSpPr>
        <p:spPr bwMode="gray">
          <a:xfrm>
            <a:off x="150852" y="2057400"/>
            <a:ext cx="5487829" cy="3657600"/>
          </a:xfrm>
          <a:prstGeom prst="rect">
            <a:avLst/>
          </a:prstGeom>
          <a:solidFill>
            <a:schemeClr val="bg2">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4009"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150852" y="2057400"/>
            <a:ext cx="5487829" cy="2743426"/>
          </a:xfrm>
          <a:noFill/>
        </p:spPr>
        <p:txBody>
          <a:bodyPr vert="horz" lIns="137160" tIns="137160" rIns="137160" bIns="137160" rtlCol="0" anchor="t" anchorCtr="0">
            <a:normAutofit/>
          </a:bodyPr>
          <a:lstStyle>
            <a:lvl1pPr>
              <a:defRPr lang="en-US" sz="4400" spc="-98" dirty="0">
                <a:gradFill>
                  <a:gsLst>
                    <a:gs pos="5833">
                      <a:srgbClr val="FFFFFF"/>
                    </a:gs>
                    <a:gs pos="18000">
                      <a:srgbClr val="FFFFFF"/>
                    </a:gs>
                  </a:gsLst>
                  <a:lin ang="5400000" scaled="0"/>
                </a:gradFill>
              </a:defRPr>
            </a:lvl1pPr>
          </a:lstStyle>
          <a:p>
            <a:pPr lvl="0"/>
            <a:r>
              <a:rPr lang="en-US"/>
              <a:t>Presentation title</a:t>
            </a:r>
          </a:p>
        </p:txBody>
      </p:sp>
      <p:sp>
        <p:nvSpPr>
          <p:cNvPr id="4" name="Text Placeholder 3"/>
          <p:cNvSpPr>
            <a:spLocks noGrp="1"/>
          </p:cNvSpPr>
          <p:nvPr>
            <p:ph type="body" sz="quarter" idx="10" hasCustomPrompt="1"/>
          </p:nvPr>
        </p:nvSpPr>
        <p:spPr>
          <a:xfrm>
            <a:off x="150852" y="4800600"/>
            <a:ext cx="5487829" cy="914400"/>
          </a:xfrm>
        </p:spPr>
        <p:txBody>
          <a:bodyPr lIns="137160" tIns="137160" rIns="137160" bIns="137160">
            <a:noAutofit/>
          </a:bodyPr>
          <a:lstStyle>
            <a:lvl1pPr marL="0" indent="0">
              <a:spcBef>
                <a:spcPts val="0"/>
              </a:spcBef>
              <a:buNone/>
              <a:defRPr sz="2000">
                <a:solidFill>
                  <a:schemeClr val="bg1"/>
                </a:solidFill>
              </a:defRPr>
            </a:lvl1pPr>
            <a:lvl2pPr marL="281674" indent="0">
              <a:buNone/>
              <a:defRPr sz="2000">
                <a:solidFill>
                  <a:schemeClr val="bg1"/>
                </a:solidFill>
              </a:defRPr>
            </a:lvl2pPr>
            <a:lvl3pPr marL="588476" indent="0">
              <a:buNone/>
              <a:defRPr sz="2000">
                <a:solidFill>
                  <a:schemeClr val="bg1"/>
                </a:solidFill>
              </a:defRPr>
            </a:lvl3pPr>
            <a:lvl4pPr marL="870150" indent="0">
              <a:buNone/>
              <a:defRPr sz="2000">
                <a:solidFill>
                  <a:schemeClr val="bg1"/>
                </a:solidFill>
              </a:defRPr>
            </a:lvl4pPr>
            <a:lvl5pPr marL="1105540" indent="0">
              <a:buNone/>
              <a:defRPr sz="2000">
                <a:solidFill>
                  <a:schemeClr val="bg1"/>
                </a:solidFill>
              </a:defRPr>
            </a:lvl5pPr>
          </a:lstStyle>
          <a:p>
            <a:pPr lvl="0"/>
            <a:r>
              <a:rPr lang="en-US"/>
              <a:t>Speaker Name</a:t>
            </a:r>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940" y="200779"/>
            <a:ext cx="1947100" cy="716042"/>
          </a:xfrm>
          <a:prstGeom prst="rect">
            <a:avLst/>
          </a:prstGeom>
        </p:spPr>
      </p:pic>
    </p:spTree>
    <p:extLst>
      <p:ext uri="{BB962C8B-B14F-4D97-AF65-F5344CB8AC3E}">
        <p14:creationId xmlns:p14="http://schemas.microsoft.com/office/powerpoint/2010/main" val="2323854830"/>
      </p:ext>
    </p:extLst>
  </p:cSld>
  <p:clrMapOvr>
    <a:masterClrMapping/>
  </p:clrMapOvr>
  <p:transition>
    <p:fade/>
  </p:transition>
  <p:extLst mod="1">
    <p:ext uri="{DCECCB84-F9BA-43D5-87BE-67443E8EF086}">
      <p15:sldGuideLst xmlns:p15="http://schemas.microsoft.com/office/powerpoint/2012/main">
        <p15:guide id="1" pos="95">
          <p15:clr>
            <a:srgbClr val="5ACBF0"/>
          </p15:clr>
        </p15:guide>
        <p15:guide id="2" pos="671">
          <p15:clr>
            <a:srgbClr val="5ACBF0"/>
          </p15:clr>
        </p15:guide>
        <p15:guide id="3" pos="1247">
          <p15:clr>
            <a:srgbClr val="5ACBF0"/>
          </p15:clr>
        </p15:guide>
        <p15:guide id="4" pos="1823">
          <p15:clr>
            <a:srgbClr val="5ACBF0"/>
          </p15:clr>
        </p15:guide>
        <p15:guide id="5" pos="2399">
          <p15:clr>
            <a:srgbClr val="5ACBF0"/>
          </p15:clr>
        </p15:guide>
        <p15:guide id="6" pos="2975">
          <p15:clr>
            <a:srgbClr val="5ACBF0"/>
          </p15:clr>
        </p15:guide>
        <p15:guide id="7" pos="3551">
          <p15:clr>
            <a:srgbClr val="5ACBF0"/>
          </p15:clr>
        </p15:guide>
        <p15:guide id="8" pos="4127">
          <p15:clr>
            <a:srgbClr val="5ACBF0"/>
          </p15:clr>
        </p15:guide>
        <p15:guide id="9" pos="4703">
          <p15:clr>
            <a:srgbClr val="5ACBF0"/>
          </p15:clr>
        </p15:guide>
        <p15:guide id="10" pos="5279">
          <p15:clr>
            <a:srgbClr val="5ACBF0"/>
          </p15:clr>
        </p15:guide>
        <p15:guide id="11" pos="5855">
          <p15:clr>
            <a:srgbClr val="5ACBF0"/>
          </p15:clr>
        </p15:guide>
        <p15:guide id="12" pos="6431">
          <p15:clr>
            <a:srgbClr val="5ACBF0"/>
          </p15:clr>
        </p15:guide>
        <p15:guide id="13" pos="7007">
          <p15:clr>
            <a:srgbClr val="5ACBF0"/>
          </p15:clr>
        </p15:guide>
        <p15:guide id="14" pos="7583">
          <p15:clr>
            <a:srgbClr val="5ACBF0"/>
          </p15:clr>
        </p15:guide>
      </p15:sldGuideLst>
    </p:ext>
  </p:extLs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a:lvl1pPr>
          </a:lstStyle>
          <a:p>
            <a:r>
              <a:rPr lang="en-US"/>
              <a:t>Click to edit Master title style</a:t>
            </a:r>
          </a:p>
        </p:txBody>
      </p:sp>
      <p:sp>
        <p:nvSpPr>
          <p:cNvPr id="6" name="Text Placeholder 5"/>
          <p:cNvSpPr>
            <a:spLocks noGrp="1"/>
          </p:cNvSpPr>
          <p:nvPr>
            <p:ph type="body" sz="quarter" idx="13" hasCustomPrompt="1"/>
          </p:nvPr>
        </p:nvSpPr>
        <p:spPr>
          <a:xfrm>
            <a:off x="1" y="573605"/>
            <a:ext cx="12192000" cy="373063"/>
          </a:xfrm>
          <a:prstGeom prst="rect">
            <a:avLst/>
          </a:prstGeom>
        </p:spPr>
        <p:txBody>
          <a:bodyPr lIns="320040" tIns="53325" rIns="53325" bIns="53325">
            <a:noAutofit/>
          </a:bodyPr>
          <a:lstStyle>
            <a:lvl1pPr marL="0" indent="0">
              <a:buNone/>
              <a:defRPr sz="2800">
                <a:solidFill>
                  <a:schemeClr val="tx1"/>
                </a:solidFill>
                <a:latin typeface="Segoe UI Light" pitchFamily="34" charset="0"/>
              </a:defRPr>
            </a:lvl1pPr>
            <a:lvl2pPr marL="281674" indent="0">
              <a:buNone/>
              <a:defRPr/>
            </a:lvl2pPr>
            <a:lvl3pPr marL="588476" indent="0">
              <a:buNone/>
              <a:defRPr/>
            </a:lvl3pPr>
            <a:lvl4pPr marL="870150" indent="0">
              <a:buNone/>
              <a:defRPr/>
            </a:lvl4pPr>
            <a:lvl5pPr marL="1105540" indent="0">
              <a:buNone/>
              <a:defRPr/>
            </a:lvl5pPr>
          </a:lstStyle>
          <a:p>
            <a:pPr lvl="0"/>
            <a:r>
              <a:rPr lang="en-US"/>
              <a:t>Click to add subtitle</a:t>
            </a:r>
          </a:p>
        </p:txBody>
      </p:sp>
      <p:sp>
        <p:nvSpPr>
          <p:cNvPr id="16" name="Text Placeholder 15"/>
          <p:cNvSpPr>
            <a:spLocks noGrp="1"/>
          </p:cNvSpPr>
          <p:nvPr>
            <p:ph type="body" sz="quarter" idx="14"/>
          </p:nvPr>
        </p:nvSpPr>
        <p:spPr>
          <a:xfrm>
            <a:off x="150853" y="1600200"/>
            <a:ext cx="11890296" cy="4577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Slide Number Placeholder 18"/>
          <p:cNvSpPr>
            <a:spLocks noGrp="1"/>
          </p:cNvSpPr>
          <p:nvPr>
            <p:ph type="sldNum" sz="quarter" idx="15"/>
          </p:nvPr>
        </p:nvSpPr>
        <p:spPr/>
        <p:txBody>
          <a:bodyPr/>
          <a:lstStyle/>
          <a:p>
            <a:fld id="{FAADACFB-7C71-4E89-89D2-7BBA40B7BFA9}" type="slidenum">
              <a:rPr lang="en-US" smtClean="0"/>
              <a:pPr/>
              <a:t>‹#›</a:t>
            </a:fld>
            <a:endParaRPr lang="en-US" dirty="0"/>
          </a:p>
        </p:txBody>
      </p:sp>
    </p:spTree>
    <p:extLst>
      <p:ext uri="{BB962C8B-B14F-4D97-AF65-F5344CB8AC3E}">
        <p14:creationId xmlns:p14="http://schemas.microsoft.com/office/powerpoint/2010/main" val="256133064"/>
      </p:ext>
    </p:extLst>
  </p:cSld>
  <p:clrMapOvr>
    <a:masterClrMapping/>
  </p:clrMapOvr>
  <p:transition>
    <p:fade/>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a:lvl1pPr>
          </a:lstStyle>
          <a:p>
            <a:r>
              <a:rPr lang="en-US"/>
              <a:t>Click to edit Master title style</a:t>
            </a:r>
          </a:p>
        </p:txBody>
      </p:sp>
      <p:sp>
        <p:nvSpPr>
          <p:cNvPr id="6" name="Text Placeholder 5"/>
          <p:cNvSpPr>
            <a:spLocks noGrp="1"/>
          </p:cNvSpPr>
          <p:nvPr>
            <p:ph type="body" sz="quarter" idx="13" hasCustomPrompt="1"/>
          </p:nvPr>
        </p:nvSpPr>
        <p:spPr>
          <a:xfrm>
            <a:off x="1" y="573605"/>
            <a:ext cx="12192000" cy="373063"/>
          </a:xfrm>
          <a:prstGeom prst="rect">
            <a:avLst/>
          </a:prstGeom>
        </p:spPr>
        <p:txBody>
          <a:bodyPr lIns="320040" tIns="53325" rIns="53325" bIns="53325">
            <a:noAutofit/>
          </a:bodyPr>
          <a:lstStyle>
            <a:lvl1pPr marL="0" indent="0">
              <a:buNone/>
              <a:defRPr sz="2800">
                <a:solidFill>
                  <a:schemeClr val="tx1"/>
                </a:solidFill>
                <a:latin typeface="Segoe UI Light" pitchFamily="34" charset="0"/>
              </a:defRPr>
            </a:lvl1pPr>
            <a:lvl2pPr marL="281674" indent="0">
              <a:buNone/>
              <a:defRPr/>
            </a:lvl2pPr>
            <a:lvl3pPr marL="588476" indent="0">
              <a:buNone/>
              <a:defRPr/>
            </a:lvl3pPr>
            <a:lvl4pPr marL="870150" indent="0">
              <a:buNone/>
              <a:defRPr/>
            </a:lvl4pPr>
            <a:lvl5pPr marL="1105540" indent="0">
              <a:buNone/>
              <a:defRPr/>
            </a:lvl5pPr>
          </a:lstStyle>
          <a:p>
            <a:pPr lvl="0"/>
            <a:r>
              <a:rPr lang="en-US"/>
              <a:t>Click to add subtitle</a:t>
            </a:r>
          </a:p>
        </p:txBody>
      </p:sp>
      <p:sp>
        <p:nvSpPr>
          <p:cNvPr id="3" name="Slide Number Placeholder 2"/>
          <p:cNvSpPr>
            <a:spLocks noGrp="1"/>
          </p:cNvSpPr>
          <p:nvPr>
            <p:ph type="sldNum" sz="quarter" idx="14"/>
          </p:nvPr>
        </p:nvSpPr>
        <p:spPr/>
        <p:txBody>
          <a:bodyPr/>
          <a:lstStyle/>
          <a:p>
            <a:fld id="{FAADACFB-7C71-4E89-89D2-7BBA40B7BFA9}" type="slidenum">
              <a:rPr lang="en-US" smtClean="0"/>
              <a:pPr/>
              <a:t>‹#›</a:t>
            </a:fld>
            <a:endParaRPr lang="en-US" dirty="0"/>
          </a:p>
        </p:txBody>
      </p:sp>
    </p:spTree>
    <p:extLst>
      <p:ext uri="{BB962C8B-B14F-4D97-AF65-F5344CB8AC3E}">
        <p14:creationId xmlns:p14="http://schemas.microsoft.com/office/powerpoint/2010/main" val="2144845346"/>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2_Section Title Accent Color 1">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0853" y="2057401"/>
            <a:ext cx="11890296" cy="1822988"/>
          </a:xfrm>
          <a:noFill/>
        </p:spPr>
        <p:txBody>
          <a:bodyPr lIns="137160" tIns="137160" rIns="137160" bIns="137160" anchor="t" anchorCtr="0"/>
          <a:lstStyle>
            <a:lvl1pPr>
              <a:defRPr sz="8600" spc="-98" baseline="0">
                <a:solidFill>
                  <a:srgbClr val="000000"/>
                </a:solidFill>
              </a:defRPr>
            </a:lvl1pPr>
          </a:lstStyle>
          <a:p>
            <a:r>
              <a:rPr lang="en-US"/>
              <a:t>Section title</a:t>
            </a:r>
          </a:p>
        </p:txBody>
      </p:sp>
      <p:sp>
        <p:nvSpPr>
          <p:cNvPr id="3" name="Text Placeholder 10"/>
          <p:cNvSpPr>
            <a:spLocks noGrp="1"/>
          </p:cNvSpPr>
          <p:nvPr>
            <p:ph type="body" sz="quarter" idx="14"/>
          </p:nvPr>
        </p:nvSpPr>
        <p:spPr>
          <a:xfrm>
            <a:off x="150852" y="3886200"/>
            <a:ext cx="6402467" cy="2590800"/>
          </a:xfrm>
          <a:prstGeom prst="rect">
            <a:avLst/>
          </a:prstGeom>
        </p:spPr>
        <p:txBody>
          <a:bodyPr lIns="137160" tIns="137160" rIns="137160" bIns="137160">
            <a:noAutofit/>
          </a:bodyPr>
          <a:lstStyle>
            <a:lvl1pPr marL="190428" indent="-190428">
              <a:lnSpc>
                <a:spcPct val="80000"/>
              </a:lnSpc>
              <a:buNone/>
              <a:defRPr lang="en-US" sz="2000" kern="1200" dirty="0">
                <a:solidFill>
                  <a:srgbClr val="000000"/>
                </a:solidFill>
                <a:latin typeface="Segoe UI" pitchFamily="34" charset="0"/>
                <a:ea typeface="Segoe UI" pitchFamily="34" charset="0"/>
                <a:cs typeface="Segoe UI" pitchFamily="34" charset="0"/>
              </a:defRPr>
            </a:lvl1pPr>
          </a:lstStyle>
          <a:p>
            <a:pPr marL="0" lvl="0" indent="0" algn="l" defTabSz="1088105" rtl="0" eaLnBrk="1" latinLnBrk="0" hangingPunct="1">
              <a:spcBef>
                <a:spcPct val="20000"/>
              </a:spcBef>
              <a:buClr>
                <a:srgbClr val="0072C6"/>
              </a:buClr>
              <a:buSzPct val="100000"/>
            </a:pPr>
            <a:r>
              <a:rPr lang="en-US"/>
              <a:t>Click to edit Master text styles</a:t>
            </a:r>
          </a:p>
        </p:txBody>
      </p:sp>
    </p:spTree>
    <p:extLst>
      <p:ext uri="{BB962C8B-B14F-4D97-AF65-F5344CB8AC3E}">
        <p14:creationId xmlns:p14="http://schemas.microsoft.com/office/powerpoint/2010/main" val="159207622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a:lvl1pPr>
          </a:lstStyle>
          <a:p>
            <a:r>
              <a:rPr lang="en-US"/>
              <a:t>Click to edit Master title style</a:t>
            </a:r>
          </a:p>
        </p:txBody>
      </p:sp>
      <p:sp>
        <p:nvSpPr>
          <p:cNvPr id="3" name="Slide Number Placeholder 2"/>
          <p:cNvSpPr>
            <a:spLocks noGrp="1"/>
          </p:cNvSpPr>
          <p:nvPr>
            <p:ph type="sldNum" sz="quarter" idx="14"/>
          </p:nvPr>
        </p:nvSpPr>
        <p:spPr/>
        <p:txBody>
          <a:bodyPr/>
          <a:lstStyle/>
          <a:p>
            <a:fld id="{FAADACFB-7C71-4E89-89D2-7BBA40B7BFA9}" type="slidenum">
              <a:rPr lang="en-US" smtClean="0"/>
              <a:pPr/>
              <a:t>‹#›</a:t>
            </a:fld>
            <a:endParaRPr lang="en-US" dirty="0"/>
          </a:p>
        </p:txBody>
      </p:sp>
    </p:spTree>
    <p:extLst>
      <p:ext uri="{BB962C8B-B14F-4D97-AF65-F5344CB8AC3E}">
        <p14:creationId xmlns:p14="http://schemas.microsoft.com/office/powerpoint/2010/main" val="2742638131"/>
      </p:ext>
    </p:extLst>
  </p:cSld>
  <p:clrMapOvr>
    <a:masterClrMapping/>
  </p:clrMapOvr>
  <p:transition>
    <p:fade/>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p:cSld name="Developer code">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a:lvl1pPr>
          </a:lstStyle>
          <a:p>
            <a:r>
              <a:rPr lang="en-US"/>
              <a:t>Click to edit Master title style</a:t>
            </a:r>
          </a:p>
        </p:txBody>
      </p:sp>
      <p:sp>
        <p:nvSpPr>
          <p:cNvPr id="4" name="Text Placeholder 3"/>
          <p:cNvSpPr>
            <a:spLocks noGrp="1"/>
          </p:cNvSpPr>
          <p:nvPr>
            <p:ph type="body" sz="quarter" idx="15" hasCustomPrompt="1"/>
          </p:nvPr>
        </p:nvSpPr>
        <p:spPr>
          <a:xfrm>
            <a:off x="150853" y="1600200"/>
            <a:ext cx="11890296" cy="4495800"/>
          </a:xfrm>
          <a:prstGeom prst="rect">
            <a:avLst/>
          </a:prstGeom>
        </p:spPr>
        <p:txBody>
          <a:bodyPr/>
          <a:lstStyle>
            <a:lvl1pPr marL="0" indent="0">
              <a:buNone/>
              <a:defRPr>
                <a:solidFill>
                  <a:schemeClr val="tx1"/>
                </a:solidFill>
                <a:latin typeface="Courier New" pitchFamily="49" charset="0"/>
                <a:cs typeface="Courier New" pitchFamily="49" charset="0"/>
              </a:defRPr>
            </a:lvl1pPr>
            <a:lvl2pPr marL="281674" indent="0">
              <a:buNone/>
              <a:defRPr>
                <a:solidFill>
                  <a:schemeClr val="tx1"/>
                </a:solidFill>
                <a:latin typeface="Courier New" pitchFamily="49" charset="0"/>
                <a:cs typeface="Courier New" pitchFamily="49" charset="0"/>
              </a:defRPr>
            </a:lvl2pPr>
            <a:lvl3pPr marL="588476" indent="0">
              <a:buNone/>
              <a:defRPr>
                <a:solidFill>
                  <a:schemeClr val="tx1"/>
                </a:solidFill>
                <a:latin typeface="Courier New" pitchFamily="49" charset="0"/>
                <a:cs typeface="Courier New" pitchFamily="49" charset="0"/>
              </a:defRPr>
            </a:lvl3pPr>
            <a:lvl4pPr marL="870150" indent="0">
              <a:buNone/>
              <a:defRPr>
                <a:solidFill>
                  <a:schemeClr val="tx1"/>
                </a:solidFill>
                <a:latin typeface="Courier New" pitchFamily="49" charset="0"/>
                <a:cs typeface="Courier New" pitchFamily="49" charset="0"/>
              </a:defRPr>
            </a:lvl4pPr>
            <a:lvl5pPr marL="1105540" indent="0">
              <a:buNone/>
              <a:defRPr>
                <a:solidFill>
                  <a:schemeClr val="tx1"/>
                </a:solidFill>
                <a:latin typeface="Courier New" pitchFamily="49" charset="0"/>
                <a:cs typeface="Courier New" pitchFamily="49" charset="0"/>
              </a:defRPr>
            </a:lvl5pPr>
          </a:lstStyle>
          <a:p>
            <a:pPr lvl="0"/>
            <a:r>
              <a:rPr lang="en-US"/>
              <a:t>Click to add developer code</a:t>
            </a:r>
          </a:p>
          <a:p>
            <a:pPr lvl="1"/>
            <a:r>
              <a:rPr lang="en-US"/>
              <a:t>Second level</a:t>
            </a:r>
          </a:p>
          <a:p>
            <a:pPr lvl="2"/>
            <a:r>
              <a:rPr lang="en-US"/>
              <a:t>Third level</a:t>
            </a:r>
          </a:p>
          <a:p>
            <a:pPr lvl="3"/>
            <a:r>
              <a:rPr lang="en-US"/>
              <a:t>Fourth level</a:t>
            </a:r>
          </a:p>
          <a:p>
            <a:pPr lvl="4"/>
            <a:r>
              <a:rPr lang="en-US"/>
              <a:t>Fifth level</a:t>
            </a:r>
          </a:p>
        </p:txBody>
      </p:sp>
      <p:sp>
        <p:nvSpPr>
          <p:cNvPr id="9" name="Text Placeholder 5"/>
          <p:cNvSpPr>
            <a:spLocks noGrp="1"/>
          </p:cNvSpPr>
          <p:nvPr>
            <p:ph type="body" sz="quarter" idx="12" hasCustomPrompt="1"/>
          </p:nvPr>
        </p:nvSpPr>
        <p:spPr>
          <a:xfrm>
            <a:off x="1" y="573605"/>
            <a:ext cx="12192000" cy="373063"/>
          </a:xfrm>
          <a:prstGeom prst="rect">
            <a:avLst/>
          </a:prstGeom>
        </p:spPr>
        <p:txBody>
          <a:bodyPr lIns="320040" tIns="53325" rIns="53325" bIns="53325">
            <a:noAutofit/>
          </a:bodyPr>
          <a:lstStyle>
            <a:lvl1pPr marL="0" indent="0">
              <a:buNone/>
              <a:defRPr sz="2800">
                <a:solidFill>
                  <a:schemeClr val="tx1"/>
                </a:solidFill>
                <a:latin typeface="Segoe UI Light" pitchFamily="34" charset="0"/>
              </a:defRPr>
            </a:lvl1pPr>
            <a:lvl2pPr marL="281674" indent="0">
              <a:buNone/>
              <a:defRPr/>
            </a:lvl2pPr>
            <a:lvl3pPr marL="588476" indent="0">
              <a:buNone/>
              <a:defRPr/>
            </a:lvl3pPr>
            <a:lvl4pPr marL="870150" indent="0">
              <a:buNone/>
              <a:defRPr/>
            </a:lvl4pPr>
            <a:lvl5pPr marL="1105540" indent="0">
              <a:buNone/>
              <a:defRPr/>
            </a:lvl5pPr>
          </a:lstStyle>
          <a:p>
            <a:pPr lvl="0"/>
            <a:r>
              <a:rPr lang="en-US"/>
              <a:t>Click to add subtitle</a:t>
            </a:r>
          </a:p>
        </p:txBody>
      </p:sp>
      <p:sp>
        <p:nvSpPr>
          <p:cNvPr id="10" name="Slide Number Placeholder 9"/>
          <p:cNvSpPr>
            <a:spLocks noGrp="1"/>
          </p:cNvSpPr>
          <p:nvPr>
            <p:ph type="sldNum" sz="quarter" idx="17"/>
          </p:nvPr>
        </p:nvSpPr>
        <p:spPr/>
        <p:txBody>
          <a:bodyPr/>
          <a:lstStyle/>
          <a:p>
            <a:fld id="{FAADACFB-7C71-4E89-89D2-7BBA40B7BFA9}" type="slidenum">
              <a:rPr lang="en-US" smtClean="0"/>
              <a:pPr/>
              <a:t>‹#›</a:t>
            </a:fld>
            <a:endParaRPr lang="en-US" dirty="0"/>
          </a:p>
        </p:txBody>
      </p:sp>
    </p:spTree>
    <p:extLst>
      <p:ext uri="{BB962C8B-B14F-4D97-AF65-F5344CB8AC3E}">
        <p14:creationId xmlns:p14="http://schemas.microsoft.com/office/powerpoint/2010/main" val="893963921"/>
      </p:ext>
    </p:extLst>
  </p:cSld>
  <p:clrMapOvr>
    <a:masterClrMapping/>
  </p:clrMapOvr>
  <p:transition>
    <p:fade/>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3" name="Slide Number Placeholder 2"/>
          <p:cNvSpPr>
            <a:spLocks noGrp="1"/>
          </p:cNvSpPr>
          <p:nvPr>
            <p:ph type="sldNum" sz="quarter" idx="16"/>
          </p:nvPr>
        </p:nvSpPr>
        <p:spPr/>
        <p:txBody>
          <a:bodyPr/>
          <a:lstStyle/>
          <a:p>
            <a:fld id="{FAADACFB-7C71-4E89-89D2-7BBA40B7BFA9}" type="slidenum">
              <a:rPr lang="en-US" smtClean="0"/>
              <a:pPr/>
              <a:t>‹#›</a:t>
            </a:fld>
            <a:endParaRPr lang="en-US" dirty="0"/>
          </a:p>
        </p:txBody>
      </p:sp>
    </p:spTree>
    <p:extLst>
      <p:ext uri="{BB962C8B-B14F-4D97-AF65-F5344CB8AC3E}">
        <p14:creationId xmlns:p14="http://schemas.microsoft.com/office/powerpoint/2010/main" val="1349831961"/>
      </p:ext>
    </p:extLst>
  </p:cSld>
  <p:clrMapOvr>
    <a:masterClrMapping/>
  </p:clrMapOvr>
  <p:transition>
    <p:fade/>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p:cSld name="Demo slide">
    <p:spTree>
      <p:nvGrpSpPr>
        <p:cNvPr id="1" name=""/>
        <p:cNvGrpSpPr/>
        <p:nvPr/>
      </p:nvGrpSpPr>
      <p:grpSpPr>
        <a:xfrm>
          <a:off x="0" y="0"/>
          <a:ext cx="0" cy="0"/>
          <a:chOff x="0" y="0"/>
          <a:chExt cx="0" cy="0"/>
        </a:xfrm>
      </p:grpSpPr>
      <p:sp>
        <p:nvSpPr>
          <p:cNvPr id="6" name="Rectangle 5"/>
          <p:cNvSpPr/>
          <p:nvPr/>
        </p:nvSpPr>
        <p:spPr bwMode="auto">
          <a:xfrm>
            <a:off x="150852" y="1143000"/>
            <a:ext cx="10061020" cy="2734276"/>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4009"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p:nvSpPr>
        <p:spPr bwMode="auto">
          <a:xfrm>
            <a:off x="150852" y="1143000"/>
            <a:ext cx="10061020" cy="2734276"/>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4009"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150853" y="1143001"/>
            <a:ext cx="10061019" cy="2734277"/>
          </a:xfrm>
          <a:noFill/>
        </p:spPr>
        <p:txBody>
          <a:bodyPr lIns="137160" tIns="137160" rIns="137160" bIns="137160" anchor="t" anchorCtr="0"/>
          <a:lstStyle>
            <a:lvl1pPr>
              <a:defRPr sz="7100" spc="-98" baseline="0">
                <a:gradFill>
                  <a:gsLst>
                    <a:gs pos="5833">
                      <a:srgbClr val="FFFFFF"/>
                    </a:gs>
                    <a:gs pos="18000">
                      <a:srgbClr val="FFFFFF"/>
                    </a:gs>
                  </a:gsLst>
                  <a:lin ang="5400000" scaled="0"/>
                </a:gradFill>
              </a:defRPr>
            </a:lvl1pPr>
          </a:lstStyle>
          <a:p>
            <a:r>
              <a:rPr lang="en-US"/>
              <a:t>Demo title</a:t>
            </a:r>
          </a:p>
        </p:txBody>
      </p:sp>
      <p:sp>
        <p:nvSpPr>
          <p:cNvPr id="5" name="Text Placeholder 4"/>
          <p:cNvSpPr>
            <a:spLocks noGrp="1"/>
          </p:cNvSpPr>
          <p:nvPr>
            <p:ph type="body" sz="quarter" idx="12" hasCustomPrompt="1"/>
          </p:nvPr>
        </p:nvSpPr>
        <p:spPr>
          <a:xfrm>
            <a:off x="150851" y="3877277"/>
            <a:ext cx="10061021" cy="1837723"/>
          </a:xfrm>
          <a:noFill/>
        </p:spPr>
        <p:txBody>
          <a:bodyPr lIns="137160" tIns="137160" rIns="137160" bIns="137160">
            <a:noAutofit/>
          </a:bodyPr>
          <a:lstStyle>
            <a:lvl1pPr marL="0" indent="0">
              <a:spcBef>
                <a:spcPts val="0"/>
              </a:spcBef>
              <a:buNone/>
              <a:defRPr sz="2800" spc="0" baseline="0">
                <a:gradFill>
                  <a:gsLst>
                    <a:gs pos="0">
                      <a:schemeClr val="tx1">
                        <a:lumMod val="75000"/>
                        <a:lumOff val="25000"/>
                      </a:schemeClr>
                    </a:gs>
                    <a:gs pos="100000">
                      <a:schemeClr val="tx1">
                        <a:lumMod val="75000"/>
                        <a:lumOff val="25000"/>
                      </a:schemeClr>
                    </a:gs>
                  </a:gsLst>
                  <a:lin ang="5400000" scaled="0"/>
                </a:gradFill>
                <a:latin typeface="+mn-lt"/>
              </a:defRPr>
            </a:lvl1pPr>
          </a:lstStyle>
          <a:p>
            <a:pPr lvl="0"/>
            <a:r>
              <a:rPr lang="en-US"/>
              <a:t>Speaker Name</a:t>
            </a:r>
          </a:p>
        </p:txBody>
      </p:sp>
      <p:sp>
        <p:nvSpPr>
          <p:cNvPr id="7" name="Rectangle 6"/>
          <p:cNvSpPr/>
          <p:nvPr userDrawn="1"/>
        </p:nvSpPr>
        <p:spPr bwMode="auto">
          <a:xfrm>
            <a:off x="150852" y="1143000"/>
            <a:ext cx="10061020" cy="2734276"/>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4009"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029153231"/>
      </p:ext>
    </p:extLst>
  </p:cSld>
  <p:clrMapOvr>
    <a:masterClrMapping/>
  </p:clrMapOvr>
  <p:transition>
    <p:fade/>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p:cSld name="Video slide">
    <p:spTree>
      <p:nvGrpSpPr>
        <p:cNvPr id="1" name=""/>
        <p:cNvGrpSpPr/>
        <p:nvPr/>
      </p:nvGrpSpPr>
      <p:grpSpPr>
        <a:xfrm>
          <a:off x="0" y="0"/>
          <a:ext cx="0" cy="0"/>
          <a:chOff x="0" y="0"/>
          <a:chExt cx="0" cy="0"/>
        </a:xfrm>
      </p:grpSpPr>
      <p:sp>
        <p:nvSpPr>
          <p:cNvPr id="6" name="Rectangle 5"/>
          <p:cNvSpPr/>
          <p:nvPr/>
        </p:nvSpPr>
        <p:spPr bwMode="auto">
          <a:xfrm>
            <a:off x="150853" y="1143000"/>
            <a:ext cx="10061019" cy="2743200"/>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4009"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p:nvSpPr>
        <p:spPr bwMode="auto">
          <a:xfrm>
            <a:off x="150853" y="1143000"/>
            <a:ext cx="10061019" cy="2743200"/>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4009"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150853" y="1143000"/>
            <a:ext cx="10061019" cy="2734277"/>
          </a:xfrm>
          <a:noFill/>
        </p:spPr>
        <p:txBody>
          <a:bodyPr lIns="137160" tIns="137160" rIns="137160" bIns="137160" anchor="t" anchorCtr="0"/>
          <a:lstStyle>
            <a:lvl1pPr>
              <a:defRPr sz="7100" spc="-98" baseline="0">
                <a:gradFill>
                  <a:gsLst>
                    <a:gs pos="5833">
                      <a:srgbClr val="FFFFFF"/>
                    </a:gs>
                    <a:gs pos="18000">
                      <a:srgbClr val="FFFFFF"/>
                    </a:gs>
                  </a:gsLst>
                  <a:lin ang="5400000" scaled="0"/>
                </a:gradFill>
              </a:defRPr>
            </a:lvl1pPr>
          </a:lstStyle>
          <a:p>
            <a:r>
              <a:rPr lang="en-US"/>
              <a:t>Video title</a:t>
            </a:r>
          </a:p>
        </p:txBody>
      </p:sp>
      <p:sp>
        <p:nvSpPr>
          <p:cNvPr id="5" name="Text Placeholder 4"/>
          <p:cNvSpPr>
            <a:spLocks noGrp="1"/>
          </p:cNvSpPr>
          <p:nvPr>
            <p:ph type="body" sz="quarter" idx="12" hasCustomPrompt="1"/>
          </p:nvPr>
        </p:nvSpPr>
        <p:spPr>
          <a:xfrm>
            <a:off x="150852" y="3886200"/>
            <a:ext cx="10061020" cy="1828800"/>
          </a:xfrm>
          <a:noFill/>
        </p:spPr>
        <p:txBody>
          <a:bodyPr lIns="137160" tIns="137160" rIns="137160" bIns="137160">
            <a:noAutofit/>
          </a:bodyPr>
          <a:lstStyle>
            <a:lvl1pPr marL="0" indent="0">
              <a:spcBef>
                <a:spcPts val="0"/>
              </a:spcBef>
              <a:buNone/>
              <a:defRPr sz="2800" spc="0" baseline="0">
                <a:gradFill>
                  <a:gsLst>
                    <a:gs pos="0">
                      <a:schemeClr val="tx1">
                        <a:lumMod val="75000"/>
                        <a:lumOff val="25000"/>
                      </a:schemeClr>
                    </a:gs>
                    <a:gs pos="100000">
                      <a:schemeClr val="tx1">
                        <a:lumMod val="75000"/>
                        <a:lumOff val="25000"/>
                      </a:schemeClr>
                    </a:gs>
                  </a:gsLst>
                  <a:lin ang="5400000" scaled="0"/>
                </a:gradFill>
                <a:latin typeface="+mn-lt"/>
              </a:defRPr>
            </a:lvl1pPr>
          </a:lstStyle>
          <a:p>
            <a:pPr lvl="0"/>
            <a:r>
              <a:rPr lang="en-US"/>
              <a:t>Speaker Name</a:t>
            </a:r>
          </a:p>
        </p:txBody>
      </p:sp>
      <p:sp>
        <p:nvSpPr>
          <p:cNvPr id="7" name="Rectangle 6"/>
          <p:cNvSpPr/>
          <p:nvPr userDrawn="1"/>
        </p:nvSpPr>
        <p:spPr bwMode="auto">
          <a:xfrm>
            <a:off x="150853" y="1143000"/>
            <a:ext cx="10061019" cy="2743200"/>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4009"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781236256"/>
      </p:ext>
    </p:extLst>
  </p:cSld>
  <p:clrMapOvr>
    <a:masterClrMapping/>
  </p:clrMapOvr>
  <p:transition>
    <p:fade/>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p:cSld name="Section Title Accent Color 1">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0853" y="2057401"/>
            <a:ext cx="11890296" cy="1822988"/>
          </a:xfrm>
          <a:noFill/>
        </p:spPr>
        <p:txBody>
          <a:bodyPr lIns="137160" tIns="137160" rIns="137160" bIns="137160" anchor="t" anchorCtr="0"/>
          <a:lstStyle>
            <a:lvl1pPr>
              <a:defRPr sz="8600" spc="-98" baseline="0">
                <a:gradFill>
                  <a:gsLst>
                    <a:gs pos="100000">
                      <a:schemeClr val="tx1"/>
                    </a:gs>
                    <a:gs pos="0">
                      <a:schemeClr val="tx1"/>
                    </a:gs>
                  </a:gsLst>
                  <a:lin ang="5400000" scaled="0"/>
                </a:gradFill>
              </a:defRPr>
            </a:lvl1pPr>
          </a:lstStyle>
          <a:p>
            <a:r>
              <a:rPr lang="en-US"/>
              <a:t>Section title</a:t>
            </a:r>
          </a:p>
        </p:txBody>
      </p:sp>
      <p:sp>
        <p:nvSpPr>
          <p:cNvPr id="3" name="Text Placeholder 10"/>
          <p:cNvSpPr>
            <a:spLocks noGrp="1"/>
          </p:cNvSpPr>
          <p:nvPr>
            <p:ph type="body" sz="quarter" idx="14"/>
          </p:nvPr>
        </p:nvSpPr>
        <p:spPr>
          <a:xfrm>
            <a:off x="150852" y="3886200"/>
            <a:ext cx="6402467" cy="2590800"/>
          </a:xfrm>
          <a:prstGeom prst="rect">
            <a:avLst/>
          </a:prstGeom>
        </p:spPr>
        <p:txBody>
          <a:bodyPr lIns="137160" tIns="137160" rIns="137160" bIns="137160">
            <a:noAutofit/>
          </a:bodyPr>
          <a:lstStyle>
            <a:lvl1pPr marL="190428" indent="-190428">
              <a:lnSpc>
                <a:spcPct val="80000"/>
              </a:lnSpc>
              <a:buNone/>
              <a:defRPr lang="en-US" sz="2000" kern="1200" dirty="0">
                <a:solidFill>
                  <a:srgbClr val="FFFFFF"/>
                </a:solidFill>
                <a:latin typeface="Segoe UI" pitchFamily="34" charset="0"/>
                <a:ea typeface="Segoe UI" pitchFamily="34" charset="0"/>
                <a:cs typeface="Segoe UI" pitchFamily="34" charset="0"/>
              </a:defRPr>
            </a:lvl1pPr>
          </a:lstStyle>
          <a:p>
            <a:pPr marL="0" lvl="0" indent="0" algn="l" defTabSz="1088105" rtl="0" eaLnBrk="1" latinLnBrk="0" hangingPunct="1">
              <a:spcBef>
                <a:spcPct val="20000"/>
              </a:spcBef>
              <a:buClr>
                <a:srgbClr val="0072C6"/>
              </a:buClr>
              <a:buSzPct val="100000"/>
            </a:pPr>
            <a:r>
              <a:rPr lang="en-US"/>
              <a:t>Click to edit Master text styles</a:t>
            </a:r>
          </a:p>
        </p:txBody>
      </p:sp>
    </p:spTree>
    <p:extLst>
      <p:ext uri="{BB962C8B-B14F-4D97-AF65-F5344CB8AC3E}">
        <p14:creationId xmlns:p14="http://schemas.microsoft.com/office/powerpoint/2010/main" val="3838947502"/>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p:cSld name="1_Section Title Accent Color 1">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0853" y="2057401"/>
            <a:ext cx="11890296" cy="1822988"/>
          </a:xfrm>
          <a:noFill/>
        </p:spPr>
        <p:txBody>
          <a:bodyPr lIns="137160" tIns="137160" rIns="137160" bIns="137160" anchor="t" anchorCtr="0"/>
          <a:lstStyle>
            <a:lvl1pPr>
              <a:defRPr sz="8600" spc="-98" baseline="0">
                <a:gradFill>
                  <a:gsLst>
                    <a:gs pos="100000">
                      <a:schemeClr val="tx1"/>
                    </a:gs>
                    <a:gs pos="0">
                      <a:schemeClr val="tx1"/>
                    </a:gs>
                  </a:gsLst>
                  <a:lin ang="5400000" scaled="0"/>
                </a:gradFill>
              </a:defRPr>
            </a:lvl1pPr>
          </a:lstStyle>
          <a:p>
            <a:r>
              <a:rPr lang="en-US"/>
              <a:t>Section title</a:t>
            </a:r>
          </a:p>
        </p:txBody>
      </p:sp>
      <p:sp>
        <p:nvSpPr>
          <p:cNvPr id="3" name="Text Placeholder 10"/>
          <p:cNvSpPr>
            <a:spLocks noGrp="1"/>
          </p:cNvSpPr>
          <p:nvPr>
            <p:ph type="body" sz="quarter" idx="14"/>
          </p:nvPr>
        </p:nvSpPr>
        <p:spPr>
          <a:xfrm>
            <a:off x="150852" y="3886200"/>
            <a:ext cx="6402467" cy="2590800"/>
          </a:xfrm>
          <a:prstGeom prst="rect">
            <a:avLst/>
          </a:prstGeom>
        </p:spPr>
        <p:txBody>
          <a:bodyPr lIns="137160" tIns="137160" rIns="137160" bIns="137160">
            <a:noAutofit/>
          </a:bodyPr>
          <a:lstStyle>
            <a:lvl1pPr marL="190428" indent="-190428">
              <a:lnSpc>
                <a:spcPct val="80000"/>
              </a:lnSpc>
              <a:buNone/>
              <a:defRPr lang="en-US" sz="2000" kern="1200" dirty="0">
                <a:solidFill>
                  <a:srgbClr val="FFFFFF"/>
                </a:solidFill>
                <a:latin typeface="Segoe UI" pitchFamily="34" charset="0"/>
                <a:ea typeface="Segoe UI" pitchFamily="34" charset="0"/>
                <a:cs typeface="Segoe UI" pitchFamily="34" charset="0"/>
              </a:defRPr>
            </a:lvl1pPr>
          </a:lstStyle>
          <a:p>
            <a:pPr marL="0" lvl="0" indent="0" algn="l" defTabSz="1088105" rtl="0" eaLnBrk="1" latinLnBrk="0" hangingPunct="1">
              <a:spcBef>
                <a:spcPct val="20000"/>
              </a:spcBef>
              <a:buClr>
                <a:srgbClr val="0072C6"/>
              </a:buClr>
              <a:buSzPct val="100000"/>
            </a:pPr>
            <a:r>
              <a:rPr lang="en-US"/>
              <a:t>Click to edit Master text styles</a:t>
            </a:r>
          </a:p>
        </p:txBody>
      </p:sp>
    </p:spTree>
    <p:extLst>
      <p:ext uri="{BB962C8B-B14F-4D97-AF65-F5344CB8AC3E}">
        <p14:creationId xmlns:p14="http://schemas.microsoft.com/office/powerpoint/2010/main" val="2351095270"/>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p:cSld name="2_Section Title Accent Color 1">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0853" y="2057401"/>
            <a:ext cx="11890296" cy="1822988"/>
          </a:xfrm>
          <a:noFill/>
        </p:spPr>
        <p:txBody>
          <a:bodyPr lIns="137160" tIns="137160" rIns="137160" bIns="137160" anchor="t" anchorCtr="0"/>
          <a:lstStyle>
            <a:lvl1pPr>
              <a:defRPr sz="8600" spc="-98" baseline="0">
                <a:solidFill>
                  <a:srgbClr val="000000"/>
                </a:solidFill>
              </a:defRPr>
            </a:lvl1pPr>
          </a:lstStyle>
          <a:p>
            <a:r>
              <a:rPr lang="en-US"/>
              <a:t>Section title</a:t>
            </a:r>
          </a:p>
        </p:txBody>
      </p:sp>
      <p:sp>
        <p:nvSpPr>
          <p:cNvPr id="3" name="Text Placeholder 10"/>
          <p:cNvSpPr>
            <a:spLocks noGrp="1"/>
          </p:cNvSpPr>
          <p:nvPr>
            <p:ph type="body" sz="quarter" idx="14"/>
          </p:nvPr>
        </p:nvSpPr>
        <p:spPr>
          <a:xfrm>
            <a:off x="150852" y="3886200"/>
            <a:ext cx="6402467" cy="2590800"/>
          </a:xfrm>
          <a:prstGeom prst="rect">
            <a:avLst/>
          </a:prstGeom>
        </p:spPr>
        <p:txBody>
          <a:bodyPr lIns="137160" tIns="137160" rIns="137160" bIns="137160">
            <a:noAutofit/>
          </a:bodyPr>
          <a:lstStyle>
            <a:lvl1pPr marL="190428" indent="-190428">
              <a:lnSpc>
                <a:spcPct val="80000"/>
              </a:lnSpc>
              <a:buNone/>
              <a:defRPr lang="en-US" sz="2000" kern="1200" dirty="0">
                <a:solidFill>
                  <a:srgbClr val="000000"/>
                </a:solidFill>
                <a:latin typeface="Segoe UI" pitchFamily="34" charset="0"/>
                <a:ea typeface="Segoe UI" pitchFamily="34" charset="0"/>
                <a:cs typeface="Segoe UI" pitchFamily="34" charset="0"/>
              </a:defRPr>
            </a:lvl1pPr>
          </a:lstStyle>
          <a:p>
            <a:pPr marL="0" lvl="0" indent="0" algn="l" defTabSz="1088105" rtl="0" eaLnBrk="1" latinLnBrk="0" hangingPunct="1">
              <a:spcBef>
                <a:spcPct val="20000"/>
              </a:spcBef>
              <a:buClr>
                <a:srgbClr val="0072C6"/>
              </a:buClr>
              <a:buSzPct val="100000"/>
            </a:pPr>
            <a:r>
              <a:rPr lang="en-US"/>
              <a:t>Click to edit Master text styles</a:t>
            </a:r>
          </a:p>
        </p:txBody>
      </p:sp>
    </p:spTree>
    <p:extLst>
      <p:ext uri="{BB962C8B-B14F-4D97-AF65-F5344CB8AC3E}">
        <p14:creationId xmlns:p14="http://schemas.microsoft.com/office/powerpoint/2010/main" val="257062599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p:cSld name="3_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0853" y="2057401"/>
            <a:ext cx="11890296" cy="1822988"/>
          </a:xfrm>
          <a:noFill/>
        </p:spPr>
        <p:txBody>
          <a:bodyPr lIns="137160" tIns="137160" rIns="137160" bIns="137160" anchor="t" anchorCtr="0"/>
          <a:lstStyle>
            <a:lvl1pPr>
              <a:defRPr sz="8600" spc="-98" baseline="0">
                <a:solidFill>
                  <a:schemeClr val="tx1"/>
                </a:solidFill>
              </a:defRPr>
            </a:lvl1pPr>
          </a:lstStyle>
          <a:p>
            <a:r>
              <a:rPr lang="en-US"/>
              <a:t>Section title</a:t>
            </a:r>
          </a:p>
        </p:txBody>
      </p:sp>
      <p:sp>
        <p:nvSpPr>
          <p:cNvPr id="3" name="Text Placeholder 10"/>
          <p:cNvSpPr>
            <a:spLocks noGrp="1"/>
          </p:cNvSpPr>
          <p:nvPr>
            <p:ph type="body" sz="quarter" idx="14"/>
          </p:nvPr>
        </p:nvSpPr>
        <p:spPr>
          <a:xfrm>
            <a:off x="150852" y="3886200"/>
            <a:ext cx="6402467" cy="2590800"/>
          </a:xfrm>
          <a:prstGeom prst="rect">
            <a:avLst/>
          </a:prstGeom>
        </p:spPr>
        <p:txBody>
          <a:bodyPr lIns="137160" tIns="137160" rIns="137160" bIns="137160">
            <a:noAutofit/>
          </a:bodyPr>
          <a:lstStyle>
            <a:lvl1pPr marL="190428" indent="-190428">
              <a:lnSpc>
                <a:spcPct val="80000"/>
              </a:lnSpc>
              <a:buNone/>
              <a:defRPr lang="en-US" sz="2000" kern="1200" dirty="0">
                <a:solidFill>
                  <a:schemeClr val="tx1"/>
                </a:solidFill>
                <a:latin typeface="Segoe UI" pitchFamily="34" charset="0"/>
                <a:ea typeface="Segoe UI" pitchFamily="34" charset="0"/>
                <a:cs typeface="Segoe UI" pitchFamily="34" charset="0"/>
              </a:defRPr>
            </a:lvl1pPr>
          </a:lstStyle>
          <a:p>
            <a:pPr marL="0" lvl="0" indent="0" algn="l" defTabSz="1088105" rtl="0" eaLnBrk="1" latinLnBrk="0" hangingPunct="1">
              <a:spcBef>
                <a:spcPct val="20000"/>
              </a:spcBef>
              <a:buClr>
                <a:srgbClr val="0072C6"/>
              </a:buClr>
              <a:buSzPct val="100000"/>
            </a:pPr>
            <a:r>
              <a:rPr lang="en-US"/>
              <a:t>Click to edit Master text styles</a:t>
            </a:r>
          </a:p>
        </p:txBody>
      </p:sp>
    </p:spTree>
    <p:extLst>
      <p:ext uri="{BB962C8B-B14F-4D97-AF65-F5344CB8AC3E}">
        <p14:creationId xmlns:p14="http://schemas.microsoft.com/office/powerpoint/2010/main" val="76898494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p:cSld name="4_Section Title Accent Color 1">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0853" y="2057401"/>
            <a:ext cx="11890296" cy="1822988"/>
          </a:xfrm>
          <a:noFill/>
        </p:spPr>
        <p:txBody>
          <a:bodyPr lIns="137160" tIns="137160" rIns="137160" bIns="137160" anchor="t" anchorCtr="0"/>
          <a:lstStyle>
            <a:lvl1pPr>
              <a:defRPr sz="8600" spc="-98" baseline="0">
                <a:solidFill>
                  <a:srgbClr val="000000"/>
                </a:solidFill>
              </a:defRPr>
            </a:lvl1pPr>
          </a:lstStyle>
          <a:p>
            <a:r>
              <a:rPr lang="en-US"/>
              <a:t>Section title</a:t>
            </a:r>
          </a:p>
        </p:txBody>
      </p:sp>
      <p:sp>
        <p:nvSpPr>
          <p:cNvPr id="3" name="Text Placeholder 10"/>
          <p:cNvSpPr>
            <a:spLocks noGrp="1"/>
          </p:cNvSpPr>
          <p:nvPr>
            <p:ph type="body" sz="quarter" idx="14"/>
          </p:nvPr>
        </p:nvSpPr>
        <p:spPr>
          <a:xfrm>
            <a:off x="150852" y="3886200"/>
            <a:ext cx="6402467" cy="2590800"/>
          </a:xfrm>
          <a:prstGeom prst="rect">
            <a:avLst/>
          </a:prstGeom>
        </p:spPr>
        <p:txBody>
          <a:bodyPr lIns="137160" tIns="137160" rIns="137160" bIns="137160">
            <a:noAutofit/>
          </a:bodyPr>
          <a:lstStyle>
            <a:lvl1pPr marL="190428" indent="-190428">
              <a:lnSpc>
                <a:spcPct val="80000"/>
              </a:lnSpc>
              <a:buNone/>
              <a:defRPr lang="en-US" sz="2000" kern="1200" dirty="0">
                <a:solidFill>
                  <a:srgbClr val="000000"/>
                </a:solidFill>
                <a:latin typeface="Segoe UI" pitchFamily="34" charset="0"/>
                <a:ea typeface="Segoe UI" pitchFamily="34" charset="0"/>
                <a:cs typeface="Segoe UI" pitchFamily="34" charset="0"/>
              </a:defRPr>
            </a:lvl1pPr>
          </a:lstStyle>
          <a:p>
            <a:pPr marL="0" lvl="0" indent="0" algn="l" defTabSz="1088105" rtl="0" eaLnBrk="1" latinLnBrk="0" hangingPunct="1">
              <a:spcBef>
                <a:spcPct val="20000"/>
              </a:spcBef>
              <a:buClr>
                <a:srgbClr val="0072C6"/>
              </a:buClr>
              <a:buSzPct val="100000"/>
            </a:pPr>
            <a:r>
              <a:rPr lang="en-US"/>
              <a:t>Click to edit Master text styles</a:t>
            </a:r>
          </a:p>
        </p:txBody>
      </p:sp>
    </p:spTree>
    <p:extLst>
      <p:ext uri="{BB962C8B-B14F-4D97-AF65-F5344CB8AC3E}">
        <p14:creationId xmlns:p14="http://schemas.microsoft.com/office/powerpoint/2010/main" val="46900784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3_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0853" y="2057401"/>
            <a:ext cx="11890296" cy="1822988"/>
          </a:xfrm>
          <a:noFill/>
        </p:spPr>
        <p:txBody>
          <a:bodyPr lIns="137160" tIns="137160" rIns="137160" bIns="137160" anchor="t" anchorCtr="0"/>
          <a:lstStyle>
            <a:lvl1pPr>
              <a:defRPr sz="8600" spc="-98" baseline="0">
                <a:solidFill>
                  <a:srgbClr val="000000"/>
                </a:solidFill>
              </a:defRPr>
            </a:lvl1pPr>
          </a:lstStyle>
          <a:p>
            <a:r>
              <a:rPr lang="en-US"/>
              <a:t>Section title</a:t>
            </a:r>
          </a:p>
        </p:txBody>
      </p:sp>
      <p:sp>
        <p:nvSpPr>
          <p:cNvPr id="3" name="Text Placeholder 10"/>
          <p:cNvSpPr>
            <a:spLocks noGrp="1"/>
          </p:cNvSpPr>
          <p:nvPr>
            <p:ph type="body" sz="quarter" idx="14"/>
          </p:nvPr>
        </p:nvSpPr>
        <p:spPr>
          <a:xfrm>
            <a:off x="150852" y="3886200"/>
            <a:ext cx="6402467" cy="2590800"/>
          </a:xfrm>
          <a:prstGeom prst="rect">
            <a:avLst/>
          </a:prstGeom>
        </p:spPr>
        <p:txBody>
          <a:bodyPr lIns="137160" tIns="137160" rIns="137160" bIns="137160">
            <a:noAutofit/>
          </a:bodyPr>
          <a:lstStyle>
            <a:lvl1pPr marL="190428" indent="-190428">
              <a:lnSpc>
                <a:spcPct val="80000"/>
              </a:lnSpc>
              <a:buNone/>
              <a:defRPr lang="en-US" sz="2000" kern="1200" dirty="0">
                <a:solidFill>
                  <a:srgbClr val="000000"/>
                </a:solidFill>
                <a:latin typeface="Segoe UI" pitchFamily="34" charset="0"/>
                <a:ea typeface="Segoe UI" pitchFamily="34" charset="0"/>
                <a:cs typeface="Segoe UI" pitchFamily="34" charset="0"/>
              </a:defRPr>
            </a:lvl1pPr>
          </a:lstStyle>
          <a:p>
            <a:pPr marL="0" lvl="0" indent="0" algn="l" defTabSz="1088105" rtl="0" eaLnBrk="1" latinLnBrk="0" hangingPunct="1">
              <a:spcBef>
                <a:spcPct val="20000"/>
              </a:spcBef>
              <a:buClr>
                <a:srgbClr val="0072C6"/>
              </a:buClr>
              <a:buSzPct val="100000"/>
            </a:pPr>
            <a:r>
              <a:rPr lang="en-US"/>
              <a:t>Click to edit Master text styles</a:t>
            </a:r>
          </a:p>
        </p:txBody>
      </p:sp>
    </p:spTree>
    <p:extLst>
      <p:ext uri="{BB962C8B-B14F-4D97-AF65-F5344CB8AC3E}">
        <p14:creationId xmlns:p14="http://schemas.microsoft.com/office/powerpoint/2010/main" val="274594230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p:cSld name="5_Section Title Accent Color 1">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0853" y="2057401"/>
            <a:ext cx="11890296" cy="1822988"/>
          </a:xfrm>
          <a:noFill/>
        </p:spPr>
        <p:txBody>
          <a:bodyPr lIns="137160" tIns="137160" rIns="137160" bIns="137160" anchor="t" anchorCtr="0"/>
          <a:lstStyle>
            <a:lvl1pPr>
              <a:defRPr sz="8600" spc="-98" baseline="0">
                <a:solidFill>
                  <a:schemeClr val="tx1"/>
                </a:solidFill>
              </a:defRPr>
            </a:lvl1pPr>
          </a:lstStyle>
          <a:p>
            <a:r>
              <a:rPr lang="en-US"/>
              <a:t>Section title</a:t>
            </a:r>
          </a:p>
        </p:txBody>
      </p:sp>
      <p:sp>
        <p:nvSpPr>
          <p:cNvPr id="3" name="Text Placeholder 10"/>
          <p:cNvSpPr>
            <a:spLocks noGrp="1"/>
          </p:cNvSpPr>
          <p:nvPr>
            <p:ph type="body" sz="quarter" idx="14"/>
          </p:nvPr>
        </p:nvSpPr>
        <p:spPr>
          <a:xfrm>
            <a:off x="150852" y="3886200"/>
            <a:ext cx="6402467" cy="2590800"/>
          </a:xfrm>
          <a:prstGeom prst="rect">
            <a:avLst/>
          </a:prstGeom>
        </p:spPr>
        <p:txBody>
          <a:bodyPr lIns="137160" tIns="137160" rIns="137160" bIns="137160">
            <a:noAutofit/>
          </a:bodyPr>
          <a:lstStyle>
            <a:lvl1pPr marL="190428" indent="-190428">
              <a:lnSpc>
                <a:spcPct val="80000"/>
              </a:lnSpc>
              <a:buNone/>
              <a:defRPr lang="en-US" sz="2000" kern="1200" dirty="0">
                <a:solidFill>
                  <a:schemeClr val="tx1"/>
                </a:solidFill>
                <a:latin typeface="Segoe UI" pitchFamily="34" charset="0"/>
                <a:ea typeface="Segoe UI" pitchFamily="34" charset="0"/>
                <a:cs typeface="Segoe UI" pitchFamily="34" charset="0"/>
              </a:defRPr>
            </a:lvl1pPr>
          </a:lstStyle>
          <a:p>
            <a:pPr marL="0" lvl="0" indent="0" algn="l" defTabSz="1088105" rtl="0" eaLnBrk="1" latinLnBrk="0" hangingPunct="1">
              <a:spcBef>
                <a:spcPct val="20000"/>
              </a:spcBef>
              <a:buClr>
                <a:srgbClr val="0072C6"/>
              </a:buClr>
              <a:buSzPct val="100000"/>
            </a:pPr>
            <a:r>
              <a:rPr lang="en-US"/>
              <a:t>Click to edit Master text styles</a:t>
            </a:r>
          </a:p>
        </p:txBody>
      </p:sp>
    </p:spTree>
    <p:extLst>
      <p:ext uri="{BB962C8B-B14F-4D97-AF65-F5344CB8AC3E}">
        <p14:creationId xmlns:p14="http://schemas.microsoft.com/office/powerpoint/2010/main" val="347764464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p:cSld name="Speaker notes">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bg1"/>
                </a:solidFill>
              </a:defRPr>
            </a:lvl1pPr>
          </a:lstStyle>
          <a:p>
            <a:r>
              <a:rPr lang="en-US"/>
              <a:t>Click to add title</a:t>
            </a:r>
          </a:p>
        </p:txBody>
      </p:sp>
      <p:sp>
        <p:nvSpPr>
          <p:cNvPr id="5" name="Text Placeholder 15"/>
          <p:cNvSpPr>
            <a:spLocks noGrp="1"/>
          </p:cNvSpPr>
          <p:nvPr>
            <p:ph type="body" sz="quarter" idx="14" hasCustomPrompt="1"/>
          </p:nvPr>
        </p:nvSpPr>
        <p:spPr>
          <a:xfrm>
            <a:off x="227071" y="1600200"/>
            <a:ext cx="11356757" cy="4572000"/>
          </a:xfrm>
        </p:spPr>
        <p:txBody>
          <a:bodyPr/>
          <a:lstStyle>
            <a:lvl1pPr>
              <a:buClr>
                <a:schemeClr val="bg1"/>
              </a:buCl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add speaker notes</a:t>
            </a:r>
          </a:p>
          <a:p>
            <a:pPr lvl="1"/>
            <a:r>
              <a:rPr lang="en-US"/>
              <a:t>Second level</a:t>
            </a:r>
          </a:p>
          <a:p>
            <a:pPr lvl="2"/>
            <a:r>
              <a:rPr lang="en-US"/>
              <a:t>Third level</a:t>
            </a:r>
          </a:p>
          <a:p>
            <a:pPr lvl="3"/>
            <a:r>
              <a:rPr lang="en-US"/>
              <a:t>Fourth level</a:t>
            </a:r>
          </a:p>
          <a:p>
            <a:pPr lvl="4"/>
            <a:r>
              <a:rPr lang="en-US"/>
              <a:t>Fifth level</a:t>
            </a:r>
          </a:p>
        </p:txBody>
      </p:sp>
      <p:sp>
        <p:nvSpPr>
          <p:cNvPr id="6" name="Text Placeholder 6"/>
          <p:cNvSpPr>
            <a:spLocks noGrp="1"/>
          </p:cNvSpPr>
          <p:nvPr>
            <p:ph type="body" sz="quarter" idx="11" hasCustomPrompt="1"/>
          </p:nvPr>
        </p:nvSpPr>
        <p:spPr>
          <a:xfrm>
            <a:off x="1" y="6238877"/>
            <a:ext cx="12192001" cy="619125"/>
          </a:xfrm>
          <a:prstGeom prst="rect">
            <a:avLst/>
          </a:prstGeom>
          <a:solidFill>
            <a:srgbClr val="FFFF99"/>
          </a:solidFill>
        </p:spPr>
        <p:txBody>
          <a:bodyPr wrap="square" lIns="152394" tIns="76197" rIns="152394" bIns="76197" anchor="b" anchorCtr="0">
            <a:noAutofit/>
          </a:bodyPr>
          <a:lstStyle>
            <a:lvl1pPr algn="r">
              <a:buFont typeface="Arial" pitchFamily="34" charset="0"/>
              <a:buNone/>
              <a:defRPr sz="3700" spc="-60" baseline="0">
                <a:gradFill>
                  <a:gsLst>
                    <a:gs pos="0">
                      <a:srgbClr val="000000"/>
                    </a:gs>
                    <a:gs pos="100000">
                      <a:srgbClr val="000000"/>
                    </a:gs>
                  </a:gsLst>
                  <a:lin ang="5400000" scaled="0"/>
                </a:gradFill>
                <a:effectLst/>
                <a:latin typeface="Segoe UI Light" pitchFamily="34" charset="0"/>
                <a:ea typeface="Segoe UI" pitchFamily="34" charset="0"/>
                <a:cs typeface="Segoe UI" pitchFamily="34" charset="0"/>
              </a:defRPr>
            </a:lvl1pPr>
          </a:lstStyle>
          <a:p>
            <a:pPr lvl="0"/>
            <a:r>
              <a:rPr lang="en-US"/>
              <a:t>Next slide topic</a:t>
            </a:r>
          </a:p>
        </p:txBody>
      </p:sp>
    </p:spTree>
    <p:extLst>
      <p:ext uri="{BB962C8B-B14F-4D97-AF65-F5344CB8AC3E}">
        <p14:creationId xmlns:p14="http://schemas.microsoft.com/office/powerpoint/2010/main" val="2796059644"/>
      </p:ext>
    </p:extLst>
  </p:cSld>
  <p:clrMapOvr>
    <a:masterClrMapping/>
  </p:clrMapOvr>
  <p:transition>
    <p:fade/>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p:cSld name="Microsoft logo 4">
    <p:spTree>
      <p:nvGrpSpPr>
        <p:cNvPr id="1" name=""/>
        <p:cNvGrpSpPr/>
        <p:nvPr/>
      </p:nvGrpSpPr>
      <p:grpSpPr>
        <a:xfrm>
          <a:off x="0" y="0"/>
          <a:ext cx="0" cy="0"/>
          <a:chOff x="0" y="0"/>
          <a:chExt cx="0" cy="0"/>
        </a:xfrm>
      </p:grpSpPr>
      <p:sp>
        <p:nvSpPr>
          <p:cNvPr id="5" name="Rectangle 4"/>
          <p:cNvSpPr/>
          <p:nvPr/>
        </p:nvSpPr>
        <p:spPr>
          <a:xfrm>
            <a:off x="1"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179" tIns="38089" rIns="76179" bIns="38089" rtlCol="0" anchor="ctr"/>
          <a:lstStyle/>
          <a:p>
            <a:pPr algn="ctr"/>
            <a:endParaRPr lang="en-US" sz="1800" dirty="0"/>
          </a:p>
        </p:txBody>
      </p:sp>
      <p:sp>
        <p:nvSpPr>
          <p:cNvPr id="4" name="Rectangle 3"/>
          <p:cNvSpPr/>
          <p:nvPr/>
        </p:nvSpPr>
        <p:spPr>
          <a:xfrm>
            <a:off x="1"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179" tIns="38089" rIns="76179" bIns="38089" rtlCol="0" anchor="ctr"/>
          <a:lstStyle/>
          <a:p>
            <a:pPr algn="ctr"/>
            <a:endParaRPr lang="en-US" sz="1800" dirty="0"/>
          </a:p>
        </p:txBody>
      </p:sp>
      <p:sp>
        <p:nvSpPr>
          <p:cNvPr id="8" name="Rectangle 7"/>
          <p:cNvSpPr/>
          <p:nvPr/>
        </p:nvSpPr>
        <p:spPr>
          <a:xfrm>
            <a:off x="1"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6179" tIns="38089" rIns="76179" bIns="38089" rtlCol="0" anchor="ctr"/>
          <a:lstStyle/>
          <a:p>
            <a:pPr algn="ctr"/>
            <a:endParaRPr lang="en-US" sz="1800" dirty="0"/>
          </a:p>
        </p:txBody>
      </p:sp>
      <p:pic>
        <p:nvPicPr>
          <p:cNvPr id="10" name="Picture 9"/>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46233" y="2899239"/>
            <a:ext cx="2881117" cy="1059525"/>
          </a:xfrm>
          <a:prstGeom prst="rect">
            <a:avLst/>
          </a:prstGeom>
        </p:spPr>
      </p:pic>
      <p:sp>
        <p:nvSpPr>
          <p:cNvPr id="6" name="Rectangle 5"/>
          <p:cNvSpPr/>
          <p:nvPr/>
        </p:nvSpPr>
        <p:spPr>
          <a:xfrm>
            <a:off x="1"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6179" tIns="38089" rIns="76179" bIns="38089" rtlCol="0" anchor="ctr"/>
          <a:lstStyle/>
          <a:p>
            <a:pPr algn="ctr"/>
            <a:endParaRPr lang="en-US" sz="1800" dirty="0"/>
          </a:p>
        </p:txBody>
      </p:sp>
      <p:pic>
        <p:nvPicPr>
          <p:cNvPr id="7" name="Picture 6"/>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46233" y="2899239"/>
            <a:ext cx="2881117" cy="1059525"/>
          </a:xfrm>
          <a:prstGeom prst="rect">
            <a:avLst/>
          </a:prstGeom>
        </p:spPr>
      </p:pic>
      <p:sp>
        <p:nvSpPr>
          <p:cNvPr id="9" name="Rectangle 8"/>
          <p:cNvSpPr/>
          <p:nvPr userDrawn="1"/>
        </p:nvSpPr>
        <p:spPr>
          <a:xfrm>
            <a:off x="1"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6179" tIns="38089" rIns="76179" bIns="38089" rtlCol="0" anchor="ctr"/>
          <a:lstStyle/>
          <a:p>
            <a:pPr algn="ctr"/>
            <a:endParaRPr lang="en-US" sz="1800" dirty="0"/>
          </a:p>
        </p:txBody>
      </p:sp>
      <p:pic>
        <p:nvPicPr>
          <p:cNvPr id="11" name="Picture 10"/>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46233" y="2899239"/>
            <a:ext cx="2881117" cy="1059525"/>
          </a:xfrm>
          <a:prstGeom prst="rect">
            <a:avLst/>
          </a:prstGeom>
        </p:spPr>
      </p:pic>
    </p:spTree>
    <p:extLst>
      <p:ext uri="{BB962C8B-B14F-4D97-AF65-F5344CB8AC3E}">
        <p14:creationId xmlns:p14="http://schemas.microsoft.com/office/powerpoint/2010/main" val="244554880"/>
      </p:ext>
    </p:extLst>
  </p:cSld>
  <p:clrMapOvr>
    <a:masterClrMapping/>
  </p:clrMapOvr>
  <p:transition>
    <p:fade/>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p:cSld name="Title with photo">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23772" name="think-cell Slide" r:id="rId4" imgW="377" imgH="377" progId="TCLayout.ActiveDocument.1">
                  <p:embed/>
                </p:oleObj>
              </mc:Choice>
              <mc:Fallback>
                <p:oleObj name="think-cell Slide" r:id="rId4" imgW="377" imgH="377" progId="TCLayout.ActiveDocument.1">
                  <p:embed/>
                  <p:pic>
                    <p:nvPicPr>
                      <p:cNvPr id="2" name="Object 1" hidden="1"/>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13" name="Rectangle 12"/>
          <p:cNvSpPr/>
          <p:nvPr/>
        </p:nvSpPr>
        <p:spPr bwMode="gray">
          <a:xfrm>
            <a:off x="150852" y="2057400"/>
            <a:ext cx="5487829" cy="3657600"/>
          </a:xfrm>
          <a:prstGeom prst="rect">
            <a:avLst/>
          </a:prstGeom>
          <a:solidFill>
            <a:schemeClr val="bg2">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4009"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150852" y="2057400"/>
            <a:ext cx="5487829" cy="2743426"/>
          </a:xfrm>
          <a:noFill/>
        </p:spPr>
        <p:txBody>
          <a:bodyPr vert="horz" lIns="137160" tIns="137160" rIns="137160" bIns="137160" rtlCol="0" anchor="t" anchorCtr="0">
            <a:normAutofit/>
          </a:bodyPr>
          <a:lstStyle>
            <a:lvl1pPr>
              <a:defRPr lang="en-US" sz="4400" spc="-98" dirty="0">
                <a:gradFill>
                  <a:gsLst>
                    <a:gs pos="5833">
                      <a:srgbClr val="FFFFFF"/>
                    </a:gs>
                    <a:gs pos="18000">
                      <a:srgbClr val="FFFFFF"/>
                    </a:gs>
                  </a:gsLst>
                  <a:lin ang="5400000" scaled="0"/>
                </a:gradFill>
              </a:defRPr>
            </a:lvl1pPr>
          </a:lstStyle>
          <a:p>
            <a:pPr lvl="0"/>
            <a:r>
              <a:rPr lang="en-US"/>
              <a:t>Presentation title</a:t>
            </a:r>
          </a:p>
        </p:txBody>
      </p:sp>
      <p:sp>
        <p:nvSpPr>
          <p:cNvPr id="4" name="Text Placeholder 3"/>
          <p:cNvSpPr>
            <a:spLocks noGrp="1"/>
          </p:cNvSpPr>
          <p:nvPr>
            <p:ph type="body" sz="quarter" idx="10" hasCustomPrompt="1"/>
          </p:nvPr>
        </p:nvSpPr>
        <p:spPr>
          <a:xfrm>
            <a:off x="150852" y="4800600"/>
            <a:ext cx="5487829" cy="914400"/>
          </a:xfrm>
        </p:spPr>
        <p:txBody>
          <a:bodyPr lIns="137160" tIns="137160" rIns="137160" bIns="137160">
            <a:noAutofit/>
          </a:bodyPr>
          <a:lstStyle>
            <a:lvl1pPr marL="0" indent="0">
              <a:spcBef>
                <a:spcPts val="0"/>
              </a:spcBef>
              <a:buNone/>
              <a:defRPr sz="2000">
                <a:solidFill>
                  <a:schemeClr val="bg1"/>
                </a:solidFill>
              </a:defRPr>
            </a:lvl1pPr>
            <a:lvl2pPr marL="281674" indent="0">
              <a:buNone/>
              <a:defRPr sz="2000">
                <a:solidFill>
                  <a:schemeClr val="bg1"/>
                </a:solidFill>
              </a:defRPr>
            </a:lvl2pPr>
            <a:lvl3pPr marL="588476" indent="0">
              <a:buNone/>
              <a:defRPr sz="2000">
                <a:solidFill>
                  <a:schemeClr val="bg1"/>
                </a:solidFill>
              </a:defRPr>
            </a:lvl3pPr>
            <a:lvl4pPr marL="870150" indent="0">
              <a:buNone/>
              <a:defRPr sz="2000">
                <a:solidFill>
                  <a:schemeClr val="bg1"/>
                </a:solidFill>
              </a:defRPr>
            </a:lvl4pPr>
            <a:lvl5pPr marL="1105540" indent="0">
              <a:buNone/>
              <a:defRPr sz="2000">
                <a:solidFill>
                  <a:schemeClr val="bg1"/>
                </a:solidFill>
              </a:defRPr>
            </a:lvl5pPr>
          </a:lstStyle>
          <a:p>
            <a:pPr lvl="0"/>
            <a:r>
              <a:rPr lang="en-US"/>
              <a:t>Speaker Name</a:t>
            </a:r>
          </a:p>
        </p:txBody>
      </p:sp>
      <p:sp>
        <p:nvSpPr>
          <p:cNvPr id="10" name="TextBox 9"/>
          <p:cNvSpPr txBox="1"/>
          <p:nvPr/>
        </p:nvSpPr>
        <p:spPr>
          <a:xfrm>
            <a:off x="7620000" y="381000"/>
            <a:ext cx="3810000" cy="1905000"/>
          </a:xfrm>
          <a:prstGeom prst="rect">
            <a:avLst/>
          </a:prstGeom>
        </p:spPr>
        <p:txBody>
          <a:bodyPr vert="horz" wrap="square" lIns="108821" tIns="54411" rIns="108821" bIns="54411" rtlCol="0" anchor="ctr">
            <a:normAutofit/>
          </a:bodyPr>
          <a:lstStyle/>
          <a:p>
            <a:pPr defTabSz="1088105"/>
            <a:r>
              <a:rPr lang="en-US" sz="2000" dirty="0">
                <a:solidFill>
                  <a:srgbClr val="D2D2D2"/>
                </a:solidFill>
                <a:ea typeface="Segoe UI" pitchFamily="34" charset="0"/>
                <a:cs typeface="Segoe UI" pitchFamily="34" charset="0"/>
              </a:rPr>
              <a:t>Click View &gt; Slide Master to insert a photo as a background behind the colored boxes.</a:t>
            </a:r>
          </a:p>
        </p:txBody>
      </p:sp>
      <p:sp>
        <p:nvSpPr>
          <p:cNvPr id="15" name="TextBox 14"/>
          <p:cNvSpPr txBox="1"/>
          <p:nvPr/>
        </p:nvSpPr>
        <p:spPr>
          <a:xfrm>
            <a:off x="7620000" y="381000"/>
            <a:ext cx="3810000" cy="1905000"/>
          </a:xfrm>
          <a:prstGeom prst="rect">
            <a:avLst/>
          </a:prstGeom>
        </p:spPr>
        <p:txBody>
          <a:bodyPr vert="horz" wrap="square" lIns="108821" tIns="54411" rIns="108821" bIns="54411" rtlCol="0" anchor="ctr">
            <a:normAutofit/>
          </a:bodyPr>
          <a:lstStyle/>
          <a:p>
            <a:pPr defTabSz="1088105"/>
            <a:r>
              <a:rPr lang="en-US" sz="2000" dirty="0">
                <a:solidFill>
                  <a:srgbClr val="D2D2D2"/>
                </a:solidFill>
                <a:ea typeface="Segoe UI" pitchFamily="34" charset="0"/>
                <a:cs typeface="Segoe UI" pitchFamily="34" charset="0"/>
              </a:rPr>
              <a:t>Click View &gt; Slide Master to insert a photo as a background behind the colored boxes.</a:t>
            </a:r>
          </a:p>
        </p:txBody>
      </p:sp>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9244" y="198357"/>
            <a:ext cx="1947103" cy="716042"/>
          </a:xfrm>
          <a:prstGeom prst="rect">
            <a:avLst/>
          </a:prstGeom>
        </p:spPr>
      </p:pic>
      <p:sp>
        <p:nvSpPr>
          <p:cNvPr id="14" name="TextBox 13"/>
          <p:cNvSpPr txBox="1"/>
          <p:nvPr userDrawn="1"/>
        </p:nvSpPr>
        <p:spPr>
          <a:xfrm>
            <a:off x="7620000" y="381000"/>
            <a:ext cx="3810000" cy="1905000"/>
          </a:xfrm>
          <a:prstGeom prst="rect">
            <a:avLst/>
          </a:prstGeom>
        </p:spPr>
        <p:txBody>
          <a:bodyPr vert="horz" wrap="square" lIns="108821" tIns="54411" rIns="108821" bIns="54411" rtlCol="0" anchor="ctr">
            <a:normAutofit/>
          </a:bodyPr>
          <a:lstStyle/>
          <a:p>
            <a:pPr defTabSz="1088105"/>
            <a:r>
              <a:rPr lang="en-US" sz="2000" dirty="0">
                <a:solidFill>
                  <a:srgbClr val="D2D2D2"/>
                </a:solidFill>
                <a:ea typeface="Segoe UI" pitchFamily="34" charset="0"/>
                <a:cs typeface="Segoe UI" pitchFamily="34" charset="0"/>
              </a:rPr>
              <a:t>Click View &gt; Slide Master to insert a photo as a background behind the colored boxes.</a:t>
            </a:r>
          </a:p>
        </p:txBody>
      </p:sp>
      <p:pic>
        <p:nvPicPr>
          <p:cNvPr id="16" name="Picture 15"/>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9244" y="198357"/>
            <a:ext cx="1947103" cy="716042"/>
          </a:xfrm>
          <a:prstGeom prst="rect">
            <a:avLst/>
          </a:prstGeom>
        </p:spPr>
      </p:pic>
    </p:spTree>
    <p:extLst>
      <p:ext uri="{BB962C8B-B14F-4D97-AF65-F5344CB8AC3E}">
        <p14:creationId xmlns:p14="http://schemas.microsoft.com/office/powerpoint/2010/main" val="3068479902"/>
      </p:ext>
    </p:extLst>
  </p:cSld>
  <p:clrMapOvr>
    <a:masterClrMapping/>
  </p:clrMapOvr>
  <p:transition>
    <p:fade/>
  </p:transition>
  <p:extLst mod="1">
    <p:ext uri="{DCECCB84-F9BA-43D5-87BE-67443E8EF086}">
      <p15:sldGuideLst xmlns:p15="http://schemas.microsoft.com/office/powerpoint/2012/main">
        <p15:guide id="1" pos="95">
          <p15:clr>
            <a:srgbClr val="5ACBF0"/>
          </p15:clr>
        </p15:guide>
        <p15:guide id="2" pos="671">
          <p15:clr>
            <a:srgbClr val="5ACBF0"/>
          </p15:clr>
        </p15:guide>
        <p15:guide id="3" pos="1247">
          <p15:clr>
            <a:srgbClr val="5ACBF0"/>
          </p15:clr>
        </p15:guide>
        <p15:guide id="4" pos="1823">
          <p15:clr>
            <a:srgbClr val="5ACBF0"/>
          </p15:clr>
        </p15:guide>
        <p15:guide id="5" pos="2399">
          <p15:clr>
            <a:srgbClr val="5ACBF0"/>
          </p15:clr>
        </p15:guide>
        <p15:guide id="6" pos="2975">
          <p15:clr>
            <a:srgbClr val="5ACBF0"/>
          </p15:clr>
        </p15:guide>
        <p15:guide id="7" pos="3551">
          <p15:clr>
            <a:srgbClr val="5ACBF0"/>
          </p15:clr>
        </p15:guide>
        <p15:guide id="8" pos="4127">
          <p15:clr>
            <a:srgbClr val="5ACBF0"/>
          </p15:clr>
        </p15:guide>
        <p15:guide id="9" pos="4703">
          <p15:clr>
            <a:srgbClr val="5ACBF0"/>
          </p15:clr>
        </p15:guide>
        <p15:guide id="10" pos="5279">
          <p15:clr>
            <a:srgbClr val="5ACBF0"/>
          </p15:clr>
        </p15:guide>
        <p15:guide id="11" pos="5855">
          <p15:clr>
            <a:srgbClr val="5ACBF0"/>
          </p15:clr>
        </p15:guide>
        <p15:guide id="12" pos="6431">
          <p15:clr>
            <a:srgbClr val="5ACBF0"/>
          </p15:clr>
        </p15:guide>
        <p15:guide id="13" pos="7007">
          <p15:clr>
            <a:srgbClr val="5ACBF0"/>
          </p15:clr>
        </p15:guide>
        <p15:guide id="14" pos="7583">
          <p15:clr>
            <a:srgbClr val="5ACBF0"/>
          </p15:clr>
        </p15:guide>
      </p15:sldGuideLst>
    </p:ext>
  </p:extLst>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p:cSld name="Title, no photo">
    <p:bg>
      <p:bgPr>
        <a:solidFill>
          <a:schemeClr val="tx2"/>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24796" name="think-cell Slide" r:id="rId4" imgW="377" imgH="377" progId="TCLayout.ActiveDocument.1">
                  <p:embed/>
                </p:oleObj>
              </mc:Choice>
              <mc:Fallback>
                <p:oleObj name="think-cell Slide" r:id="rId4" imgW="377" imgH="377" progId="TCLayout.ActiveDocument.1">
                  <p:embed/>
                  <p:pic>
                    <p:nvPicPr>
                      <p:cNvPr id="2" name="Object 1" hidden="1"/>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13" name="Rectangle 12"/>
          <p:cNvSpPr/>
          <p:nvPr/>
        </p:nvSpPr>
        <p:spPr bwMode="gray">
          <a:xfrm>
            <a:off x="150852" y="2057400"/>
            <a:ext cx="5487829" cy="3657600"/>
          </a:xfrm>
          <a:prstGeom prst="rect">
            <a:avLst/>
          </a:prstGeom>
          <a:solidFill>
            <a:schemeClr val="bg2">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4009"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150852" y="2057400"/>
            <a:ext cx="5487829" cy="2743426"/>
          </a:xfrm>
          <a:noFill/>
        </p:spPr>
        <p:txBody>
          <a:bodyPr vert="horz" lIns="137160" tIns="137160" rIns="137160" bIns="137160" rtlCol="0" anchor="t" anchorCtr="0">
            <a:normAutofit/>
          </a:bodyPr>
          <a:lstStyle>
            <a:lvl1pPr>
              <a:defRPr lang="en-US" sz="4400" spc="-98" dirty="0">
                <a:gradFill>
                  <a:gsLst>
                    <a:gs pos="5833">
                      <a:srgbClr val="FFFFFF"/>
                    </a:gs>
                    <a:gs pos="18000">
                      <a:srgbClr val="FFFFFF"/>
                    </a:gs>
                  </a:gsLst>
                  <a:lin ang="5400000" scaled="0"/>
                </a:gradFill>
              </a:defRPr>
            </a:lvl1pPr>
          </a:lstStyle>
          <a:p>
            <a:pPr lvl="0"/>
            <a:r>
              <a:rPr lang="en-US"/>
              <a:t>Presentation title</a:t>
            </a:r>
          </a:p>
        </p:txBody>
      </p:sp>
      <p:sp>
        <p:nvSpPr>
          <p:cNvPr id="4" name="Text Placeholder 3"/>
          <p:cNvSpPr>
            <a:spLocks noGrp="1"/>
          </p:cNvSpPr>
          <p:nvPr>
            <p:ph type="body" sz="quarter" idx="10" hasCustomPrompt="1"/>
          </p:nvPr>
        </p:nvSpPr>
        <p:spPr>
          <a:xfrm>
            <a:off x="150852" y="4800600"/>
            <a:ext cx="5487829" cy="914400"/>
          </a:xfrm>
        </p:spPr>
        <p:txBody>
          <a:bodyPr lIns="137160" tIns="137160" rIns="137160" bIns="137160">
            <a:noAutofit/>
          </a:bodyPr>
          <a:lstStyle>
            <a:lvl1pPr marL="0" indent="0">
              <a:spcBef>
                <a:spcPts val="0"/>
              </a:spcBef>
              <a:buNone/>
              <a:defRPr sz="2000">
                <a:solidFill>
                  <a:schemeClr val="bg1"/>
                </a:solidFill>
              </a:defRPr>
            </a:lvl1pPr>
            <a:lvl2pPr marL="281674" indent="0">
              <a:buNone/>
              <a:defRPr sz="2000">
                <a:solidFill>
                  <a:schemeClr val="bg1"/>
                </a:solidFill>
              </a:defRPr>
            </a:lvl2pPr>
            <a:lvl3pPr marL="588476" indent="0">
              <a:buNone/>
              <a:defRPr sz="2000">
                <a:solidFill>
                  <a:schemeClr val="bg1"/>
                </a:solidFill>
              </a:defRPr>
            </a:lvl3pPr>
            <a:lvl4pPr marL="870150" indent="0">
              <a:buNone/>
              <a:defRPr sz="2000">
                <a:solidFill>
                  <a:schemeClr val="bg1"/>
                </a:solidFill>
              </a:defRPr>
            </a:lvl4pPr>
            <a:lvl5pPr marL="1105540" indent="0">
              <a:buNone/>
              <a:defRPr sz="2000">
                <a:solidFill>
                  <a:schemeClr val="bg1"/>
                </a:solidFill>
              </a:defRPr>
            </a:lvl5pPr>
          </a:lstStyle>
          <a:p>
            <a:pPr lvl="0"/>
            <a:r>
              <a:rPr lang="en-US"/>
              <a:t>Speaker Name</a:t>
            </a:r>
          </a:p>
        </p:txBody>
      </p:sp>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1940" y="200779"/>
            <a:ext cx="1947100" cy="716042"/>
          </a:xfrm>
          <a:prstGeom prst="rect">
            <a:avLst/>
          </a:prstGeom>
        </p:spPr>
      </p:pic>
      <p:pic>
        <p:nvPicPr>
          <p:cNvPr id="8" name="Picture 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1940" y="200779"/>
            <a:ext cx="1947100" cy="716042"/>
          </a:xfrm>
          <a:prstGeom prst="rect">
            <a:avLst/>
          </a:prstGeom>
        </p:spPr>
      </p:pic>
    </p:spTree>
    <p:extLst>
      <p:ext uri="{BB962C8B-B14F-4D97-AF65-F5344CB8AC3E}">
        <p14:creationId xmlns:p14="http://schemas.microsoft.com/office/powerpoint/2010/main" val="1088386182"/>
      </p:ext>
    </p:extLst>
  </p:cSld>
  <p:clrMapOvr>
    <a:masterClrMapping/>
  </p:clrMapOvr>
  <p:transition>
    <p:fade/>
  </p:transition>
  <p:extLst mod="1">
    <p:ext uri="{DCECCB84-F9BA-43D5-87BE-67443E8EF086}">
      <p15:sldGuideLst xmlns:p15="http://schemas.microsoft.com/office/powerpoint/2012/main">
        <p15:guide id="1" pos="95">
          <p15:clr>
            <a:srgbClr val="5ACBF0"/>
          </p15:clr>
        </p15:guide>
        <p15:guide id="2" pos="671">
          <p15:clr>
            <a:srgbClr val="5ACBF0"/>
          </p15:clr>
        </p15:guide>
        <p15:guide id="3" pos="1247">
          <p15:clr>
            <a:srgbClr val="5ACBF0"/>
          </p15:clr>
        </p15:guide>
        <p15:guide id="4" pos="1823">
          <p15:clr>
            <a:srgbClr val="5ACBF0"/>
          </p15:clr>
        </p15:guide>
        <p15:guide id="5" pos="2399">
          <p15:clr>
            <a:srgbClr val="5ACBF0"/>
          </p15:clr>
        </p15:guide>
        <p15:guide id="6" pos="2975">
          <p15:clr>
            <a:srgbClr val="5ACBF0"/>
          </p15:clr>
        </p15:guide>
        <p15:guide id="7" pos="3551">
          <p15:clr>
            <a:srgbClr val="5ACBF0"/>
          </p15:clr>
        </p15:guide>
        <p15:guide id="8" pos="4127">
          <p15:clr>
            <a:srgbClr val="5ACBF0"/>
          </p15:clr>
        </p15:guide>
        <p15:guide id="9" pos="4703">
          <p15:clr>
            <a:srgbClr val="5ACBF0"/>
          </p15:clr>
        </p15:guide>
        <p15:guide id="10" pos="5279">
          <p15:clr>
            <a:srgbClr val="5ACBF0"/>
          </p15:clr>
        </p15:guide>
        <p15:guide id="11" pos="5855">
          <p15:clr>
            <a:srgbClr val="5ACBF0"/>
          </p15:clr>
        </p15:guide>
        <p15:guide id="12" pos="6431">
          <p15:clr>
            <a:srgbClr val="5ACBF0"/>
          </p15:clr>
        </p15:guide>
        <p15:guide id="13" pos="7007">
          <p15:clr>
            <a:srgbClr val="5ACBF0"/>
          </p15:clr>
        </p15:guide>
        <p15:guide id="14" pos="7583">
          <p15:clr>
            <a:srgbClr val="5ACBF0"/>
          </p15:clr>
        </p15:guide>
      </p15:sldGuideLst>
    </p:ext>
  </p:extLst>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25820" name="think-cell Slide" r:id="rId4" imgW="377" imgH="377" progId="TCLayout.ActiveDocument.1">
                  <p:embed/>
                </p:oleObj>
              </mc:Choice>
              <mc:Fallback>
                <p:oleObj name="think-cell Slide" r:id="rId4" imgW="377" imgH="377" progId="TCLayout.ActiveDocument.1">
                  <p:embed/>
                  <p:pic>
                    <p:nvPicPr>
                      <p:cNvPr id="3" name="Object 2" hidden="1"/>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2" name="Title 1"/>
          <p:cNvSpPr>
            <a:spLocks noGrp="1"/>
          </p:cNvSpPr>
          <p:nvPr>
            <p:ph type="title"/>
          </p:nvPr>
        </p:nvSpPr>
        <p:spPr/>
        <p:txBody>
          <a:bodyPr>
            <a:noAutofit/>
          </a:bodyPr>
          <a:lstStyle>
            <a:lvl1pPr>
              <a:defRPr/>
            </a:lvl1pPr>
          </a:lstStyle>
          <a:p>
            <a:r>
              <a:rPr lang="en-US"/>
              <a:t>Click to edit Master title style</a:t>
            </a:r>
          </a:p>
        </p:txBody>
      </p:sp>
      <p:sp>
        <p:nvSpPr>
          <p:cNvPr id="6" name="Text Placeholder 5"/>
          <p:cNvSpPr>
            <a:spLocks noGrp="1"/>
          </p:cNvSpPr>
          <p:nvPr>
            <p:ph type="body" sz="quarter" idx="13" hasCustomPrompt="1"/>
          </p:nvPr>
        </p:nvSpPr>
        <p:spPr>
          <a:xfrm>
            <a:off x="1" y="646045"/>
            <a:ext cx="12192000" cy="373063"/>
          </a:xfrm>
          <a:prstGeom prst="rect">
            <a:avLst/>
          </a:prstGeom>
        </p:spPr>
        <p:txBody>
          <a:bodyPr lIns="320040" tIns="53325" rIns="53325" bIns="53325">
            <a:noAutofit/>
          </a:bodyPr>
          <a:lstStyle>
            <a:lvl1pPr marL="0" indent="0">
              <a:buNone/>
              <a:defRPr sz="2800">
                <a:solidFill>
                  <a:schemeClr val="tx1"/>
                </a:solidFill>
                <a:latin typeface="Segoe UI Light" pitchFamily="34" charset="0"/>
              </a:defRPr>
            </a:lvl1pPr>
            <a:lvl2pPr marL="281674" indent="0">
              <a:buNone/>
              <a:defRPr/>
            </a:lvl2pPr>
            <a:lvl3pPr marL="588476" indent="0">
              <a:buNone/>
              <a:defRPr/>
            </a:lvl3pPr>
            <a:lvl4pPr marL="870150" indent="0">
              <a:buNone/>
              <a:defRPr/>
            </a:lvl4pPr>
            <a:lvl5pPr marL="1105540" indent="0">
              <a:buNone/>
              <a:defRPr/>
            </a:lvl5pPr>
          </a:lstStyle>
          <a:p>
            <a:pPr lvl="0"/>
            <a:r>
              <a:rPr lang="en-US"/>
              <a:t>Click to add subtitle</a:t>
            </a:r>
          </a:p>
        </p:txBody>
      </p:sp>
      <p:sp>
        <p:nvSpPr>
          <p:cNvPr id="16" name="Text Placeholder 15"/>
          <p:cNvSpPr>
            <a:spLocks noGrp="1"/>
          </p:cNvSpPr>
          <p:nvPr>
            <p:ph type="body" sz="quarter" idx="14"/>
          </p:nvPr>
        </p:nvSpPr>
        <p:spPr>
          <a:xfrm>
            <a:off x="150853" y="1600200"/>
            <a:ext cx="11890296" cy="4577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Slide Number Placeholder 18"/>
          <p:cNvSpPr>
            <a:spLocks noGrp="1"/>
          </p:cNvSpPr>
          <p:nvPr>
            <p:ph type="sldNum" sz="quarter" idx="15"/>
          </p:nvPr>
        </p:nvSpPr>
        <p:spPr/>
        <p:txBody>
          <a:bodyPr/>
          <a:lstStyle/>
          <a:p>
            <a:fld id="{FAADACFB-7C71-4E89-89D2-7BBA40B7BFA9}" type="slidenum">
              <a:rPr lang="en-US" smtClean="0">
                <a:solidFill>
                  <a:srgbClr val="505050"/>
                </a:solidFill>
              </a:rPr>
              <a:pPr/>
              <a:t>‹#›</a:t>
            </a:fld>
            <a:endParaRPr lang="en-US" dirty="0">
              <a:solidFill>
                <a:srgbClr val="505050"/>
              </a:solidFill>
            </a:endParaRPr>
          </a:p>
        </p:txBody>
      </p:sp>
      <p:sp>
        <p:nvSpPr>
          <p:cNvPr id="20" name="Footer Placeholder 19"/>
          <p:cNvSpPr>
            <a:spLocks noGrp="1"/>
          </p:cNvSpPr>
          <p:nvPr>
            <p:ph type="ftr" sz="quarter" idx="16"/>
          </p:nvPr>
        </p:nvSpPr>
        <p:spPr/>
        <p:txBody>
          <a:bodyPr/>
          <a:lstStyle/>
          <a:p>
            <a:endParaRPr lang="en-US" dirty="0">
              <a:solidFill>
                <a:srgbClr val="505050"/>
              </a:solidFill>
            </a:endParaRPr>
          </a:p>
        </p:txBody>
      </p:sp>
    </p:spTree>
    <p:extLst>
      <p:ext uri="{BB962C8B-B14F-4D97-AF65-F5344CB8AC3E}">
        <p14:creationId xmlns:p14="http://schemas.microsoft.com/office/powerpoint/2010/main" val="1792492274"/>
      </p:ext>
    </p:extLst>
  </p:cSld>
  <p:clrMapOvr>
    <a:masterClrMapping/>
  </p:clrMapOvr>
  <p:transition>
    <p:fade/>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26844" name="think-cell Slide" r:id="rId4" imgW="377" imgH="377" progId="TCLayout.ActiveDocument.1">
                  <p:embed/>
                </p:oleObj>
              </mc:Choice>
              <mc:Fallback>
                <p:oleObj name="think-cell Slide" r:id="rId4" imgW="377" imgH="377" progId="TCLayout.ActiveDocument.1">
                  <p:embed/>
                  <p:pic>
                    <p:nvPicPr>
                      <p:cNvPr id="3" name="Object 2" hidden="1"/>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2" name="Title 1"/>
          <p:cNvSpPr>
            <a:spLocks noGrp="1"/>
          </p:cNvSpPr>
          <p:nvPr>
            <p:ph type="title"/>
          </p:nvPr>
        </p:nvSpPr>
        <p:spPr/>
        <p:txBody>
          <a:bodyPr>
            <a:noAutofit/>
          </a:bodyPr>
          <a:lstStyle>
            <a:lvl1pPr>
              <a:defRPr/>
            </a:lvl1pPr>
          </a:lstStyle>
          <a:p>
            <a:r>
              <a:rPr lang="en-US"/>
              <a:t>Click to edit Master title style</a:t>
            </a:r>
          </a:p>
        </p:txBody>
      </p:sp>
      <p:sp>
        <p:nvSpPr>
          <p:cNvPr id="4" name="Footer Placeholder 3"/>
          <p:cNvSpPr>
            <a:spLocks noGrp="1"/>
          </p:cNvSpPr>
          <p:nvPr>
            <p:ph type="ftr" sz="quarter" idx="11"/>
          </p:nvPr>
        </p:nvSpPr>
        <p:spPr/>
        <p:txBody>
          <a:bodyPr/>
          <a:lstStyle/>
          <a:p>
            <a:endParaRPr lang="en-US" dirty="0">
              <a:solidFill>
                <a:srgbClr val="505050"/>
              </a:solidFill>
            </a:endParaRPr>
          </a:p>
        </p:txBody>
      </p:sp>
      <p:sp>
        <p:nvSpPr>
          <p:cNvPr id="5" name="Slide Number Placeholder 4"/>
          <p:cNvSpPr>
            <a:spLocks noGrp="1"/>
          </p:cNvSpPr>
          <p:nvPr>
            <p:ph type="sldNum" sz="quarter" idx="12"/>
          </p:nvPr>
        </p:nvSpPr>
        <p:spPr>
          <a:xfrm>
            <a:off x="11430001" y="6478588"/>
            <a:ext cx="761998" cy="379413"/>
          </a:xfrm>
          <a:prstGeom prst="rect">
            <a:avLst/>
          </a:prstGeom>
        </p:spPr>
        <p:txBody>
          <a:bodyPr/>
          <a:lstStyle/>
          <a:p>
            <a:fld id="{6A4C1A4A-E5E6-4CC1-B72C-A20A4EB3E2D2}" type="slidenum">
              <a:rPr lang="en-US" smtClean="0">
                <a:solidFill>
                  <a:srgbClr val="505050"/>
                </a:solidFill>
              </a:rPr>
              <a:pPr/>
              <a:t>‹#›</a:t>
            </a:fld>
            <a:endParaRPr lang="en-US" dirty="0">
              <a:solidFill>
                <a:srgbClr val="505050"/>
              </a:solidFill>
            </a:endParaRPr>
          </a:p>
        </p:txBody>
      </p:sp>
      <p:sp>
        <p:nvSpPr>
          <p:cNvPr id="6" name="Text Placeholder 5"/>
          <p:cNvSpPr>
            <a:spLocks noGrp="1"/>
          </p:cNvSpPr>
          <p:nvPr>
            <p:ph type="body" sz="quarter" idx="13" hasCustomPrompt="1"/>
          </p:nvPr>
        </p:nvSpPr>
        <p:spPr>
          <a:xfrm>
            <a:off x="1" y="646045"/>
            <a:ext cx="12192000" cy="373063"/>
          </a:xfrm>
          <a:prstGeom prst="rect">
            <a:avLst/>
          </a:prstGeom>
        </p:spPr>
        <p:txBody>
          <a:bodyPr lIns="320040" tIns="53325" rIns="53325" bIns="53325">
            <a:noAutofit/>
          </a:bodyPr>
          <a:lstStyle>
            <a:lvl1pPr marL="0" indent="0">
              <a:buNone/>
              <a:defRPr sz="2800">
                <a:solidFill>
                  <a:schemeClr val="tx1"/>
                </a:solidFill>
                <a:latin typeface="Segoe UI Light" pitchFamily="34" charset="0"/>
              </a:defRPr>
            </a:lvl1pPr>
            <a:lvl2pPr marL="281674" indent="0">
              <a:buNone/>
              <a:defRPr/>
            </a:lvl2pPr>
            <a:lvl3pPr marL="588476" indent="0">
              <a:buNone/>
              <a:defRPr/>
            </a:lvl3pPr>
            <a:lvl4pPr marL="870150" indent="0">
              <a:buNone/>
              <a:defRPr/>
            </a:lvl4pPr>
            <a:lvl5pPr marL="1105540" indent="0">
              <a:buNone/>
              <a:defRPr/>
            </a:lvl5pPr>
          </a:lstStyle>
          <a:p>
            <a:pPr lvl="0"/>
            <a:r>
              <a:rPr lang="en-US"/>
              <a:t>Click to add subtitle</a:t>
            </a:r>
          </a:p>
        </p:txBody>
      </p:sp>
    </p:spTree>
    <p:extLst>
      <p:ext uri="{BB962C8B-B14F-4D97-AF65-F5344CB8AC3E}">
        <p14:creationId xmlns:p14="http://schemas.microsoft.com/office/powerpoint/2010/main" val="777894165"/>
      </p:ext>
    </p:extLst>
  </p:cSld>
  <p:clrMapOvr>
    <a:masterClrMapping/>
  </p:clrMapOvr>
  <p:transition>
    <p:fade/>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p:cSld name="Developer co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27868" name="think-cell Slide" r:id="rId4" imgW="377" imgH="377" progId="TCLayout.ActiveDocument.1">
                  <p:embed/>
                </p:oleObj>
              </mc:Choice>
              <mc:Fallback>
                <p:oleObj name="think-cell Slide" r:id="rId4" imgW="377" imgH="377" progId="TCLayout.ActiveDocument.1">
                  <p:embed/>
                  <p:pic>
                    <p:nvPicPr>
                      <p:cNvPr id="3" name="Object 2" hidden="1"/>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2" name="Title 1"/>
          <p:cNvSpPr>
            <a:spLocks noGrp="1"/>
          </p:cNvSpPr>
          <p:nvPr>
            <p:ph type="title"/>
          </p:nvPr>
        </p:nvSpPr>
        <p:spPr/>
        <p:txBody>
          <a:bodyPr>
            <a:noAutofit/>
          </a:bodyPr>
          <a:lstStyle>
            <a:lvl1pPr>
              <a:defRPr/>
            </a:lvl1pPr>
          </a:lstStyle>
          <a:p>
            <a:r>
              <a:rPr lang="en-US"/>
              <a:t>Click to edit Master title style</a:t>
            </a:r>
          </a:p>
        </p:txBody>
      </p:sp>
      <p:sp>
        <p:nvSpPr>
          <p:cNvPr id="4" name="Text Placeholder 3"/>
          <p:cNvSpPr>
            <a:spLocks noGrp="1"/>
          </p:cNvSpPr>
          <p:nvPr>
            <p:ph type="body" sz="quarter" idx="15" hasCustomPrompt="1"/>
          </p:nvPr>
        </p:nvSpPr>
        <p:spPr>
          <a:xfrm>
            <a:off x="150853" y="1600200"/>
            <a:ext cx="11890296" cy="4495800"/>
          </a:xfrm>
          <a:prstGeom prst="rect">
            <a:avLst/>
          </a:prstGeom>
        </p:spPr>
        <p:txBody>
          <a:bodyPr/>
          <a:lstStyle>
            <a:lvl1pPr marL="0" indent="0">
              <a:buNone/>
              <a:defRPr>
                <a:solidFill>
                  <a:schemeClr val="tx1"/>
                </a:solidFill>
                <a:latin typeface="Segoe UI" panose="020B0502040204020203" pitchFamily="34" charset="0"/>
                <a:cs typeface="Segoe UI" panose="020B0502040204020203" pitchFamily="34" charset="0"/>
                <a:sym typeface="Segoe UI" panose="020B0502040204020203" pitchFamily="34" charset="0"/>
              </a:defRPr>
            </a:lvl1pPr>
            <a:lvl2pPr marL="281674" indent="0">
              <a:buNone/>
              <a:defRPr>
                <a:solidFill>
                  <a:schemeClr val="tx1"/>
                </a:solidFill>
                <a:latin typeface="Segoe UI" panose="020B0502040204020203" pitchFamily="34" charset="0"/>
                <a:cs typeface="Segoe UI" panose="020B0502040204020203" pitchFamily="34" charset="0"/>
                <a:sym typeface="Segoe UI" panose="020B0502040204020203" pitchFamily="34" charset="0"/>
              </a:defRPr>
            </a:lvl2pPr>
            <a:lvl3pPr marL="588476" indent="0">
              <a:buNone/>
              <a:defRPr>
                <a:solidFill>
                  <a:schemeClr val="tx1"/>
                </a:solidFill>
                <a:latin typeface="Segoe UI" panose="020B0502040204020203" pitchFamily="34" charset="0"/>
                <a:cs typeface="Segoe UI" panose="020B0502040204020203" pitchFamily="34" charset="0"/>
                <a:sym typeface="Segoe UI" panose="020B0502040204020203" pitchFamily="34" charset="0"/>
              </a:defRPr>
            </a:lvl3pPr>
            <a:lvl4pPr marL="870150" indent="0">
              <a:buNone/>
              <a:defRPr>
                <a:solidFill>
                  <a:schemeClr val="tx1"/>
                </a:solidFill>
                <a:latin typeface="Segoe UI" panose="020B0502040204020203" pitchFamily="34" charset="0"/>
                <a:cs typeface="Segoe UI" panose="020B0502040204020203" pitchFamily="34" charset="0"/>
                <a:sym typeface="Segoe UI" panose="020B0502040204020203" pitchFamily="34" charset="0"/>
              </a:defRPr>
            </a:lvl4pPr>
            <a:lvl5pPr marL="1105540" indent="0">
              <a:buNone/>
              <a:defRPr>
                <a:solidFill>
                  <a:schemeClr val="tx1"/>
                </a:solidFill>
                <a:latin typeface="Segoe UI" panose="020B0502040204020203" pitchFamily="34" charset="0"/>
                <a:cs typeface="Segoe UI" panose="020B0502040204020203" pitchFamily="34" charset="0"/>
                <a:sym typeface="Segoe UI" panose="020B0502040204020203" pitchFamily="34" charset="0"/>
              </a:defRPr>
            </a:lvl5pPr>
          </a:lstStyle>
          <a:p>
            <a:pPr lvl="0"/>
            <a:r>
              <a:rPr lang="en-US"/>
              <a:t>Click to add developer code</a:t>
            </a:r>
          </a:p>
          <a:p>
            <a:pPr lvl="1"/>
            <a:r>
              <a:rPr lang="en-US"/>
              <a:t>Second level</a:t>
            </a:r>
          </a:p>
          <a:p>
            <a:pPr lvl="2"/>
            <a:r>
              <a:rPr lang="en-US"/>
              <a:t>Third level</a:t>
            </a:r>
          </a:p>
          <a:p>
            <a:pPr lvl="3"/>
            <a:r>
              <a:rPr lang="en-US"/>
              <a:t>Fourth level</a:t>
            </a:r>
          </a:p>
          <a:p>
            <a:pPr lvl="4"/>
            <a:r>
              <a:rPr lang="en-US"/>
              <a:t>Fifth level</a:t>
            </a:r>
          </a:p>
        </p:txBody>
      </p:sp>
      <p:sp>
        <p:nvSpPr>
          <p:cNvPr id="9" name="Text Placeholder 5"/>
          <p:cNvSpPr>
            <a:spLocks noGrp="1"/>
          </p:cNvSpPr>
          <p:nvPr>
            <p:ph type="body" sz="quarter" idx="12" hasCustomPrompt="1"/>
          </p:nvPr>
        </p:nvSpPr>
        <p:spPr>
          <a:xfrm>
            <a:off x="1" y="646045"/>
            <a:ext cx="12192000" cy="373063"/>
          </a:xfrm>
          <a:prstGeom prst="rect">
            <a:avLst/>
          </a:prstGeom>
        </p:spPr>
        <p:txBody>
          <a:bodyPr lIns="320040" tIns="53325" rIns="53325" bIns="53325">
            <a:noAutofit/>
          </a:bodyPr>
          <a:lstStyle>
            <a:lvl1pPr marL="0" indent="0">
              <a:buNone/>
              <a:defRPr sz="2800">
                <a:solidFill>
                  <a:schemeClr val="tx1"/>
                </a:solidFill>
                <a:latin typeface="Segoe UI Light" pitchFamily="34" charset="0"/>
              </a:defRPr>
            </a:lvl1pPr>
            <a:lvl2pPr marL="281674" indent="0">
              <a:buNone/>
              <a:defRPr/>
            </a:lvl2pPr>
            <a:lvl3pPr marL="588476" indent="0">
              <a:buNone/>
              <a:defRPr/>
            </a:lvl3pPr>
            <a:lvl4pPr marL="870150" indent="0">
              <a:buNone/>
              <a:defRPr/>
            </a:lvl4pPr>
            <a:lvl5pPr marL="1105540" indent="0">
              <a:buNone/>
              <a:defRPr/>
            </a:lvl5pPr>
          </a:lstStyle>
          <a:p>
            <a:pPr lvl="0"/>
            <a:r>
              <a:rPr lang="en-US"/>
              <a:t>Click to add subtitle</a:t>
            </a:r>
          </a:p>
        </p:txBody>
      </p:sp>
      <p:sp>
        <p:nvSpPr>
          <p:cNvPr id="6" name="Footer Placeholder 5"/>
          <p:cNvSpPr>
            <a:spLocks noGrp="1"/>
          </p:cNvSpPr>
          <p:nvPr>
            <p:ph type="ftr" sz="quarter" idx="16"/>
          </p:nvPr>
        </p:nvSpPr>
        <p:spPr/>
        <p:txBody>
          <a:bodyPr/>
          <a:lstStyle/>
          <a:p>
            <a:endParaRPr lang="en-US" dirty="0">
              <a:solidFill>
                <a:srgbClr val="505050"/>
              </a:solidFill>
            </a:endParaRPr>
          </a:p>
        </p:txBody>
      </p:sp>
      <p:sp>
        <p:nvSpPr>
          <p:cNvPr id="10" name="Slide Number Placeholder 9"/>
          <p:cNvSpPr>
            <a:spLocks noGrp="1"/>
          </p:cNvSpPr>
          <p:nvPr>
            <p:ph type="sldNum" sz="quarter" idx="17"/>
          </p:nvPr>
        </p:nvSpPr>
        <p:spPr/>
        <p:txBody>
          <a:bodyPr/>
          <a:lstStyle/>
          <a:p>
            <a:fld id="{FAADACFB-7C71-4E89-89D2-7BBA40B7BFA9}" type="slidenum">
              <a:rPr lang="en-US" smtClean="0">
                <a:solidFill>
                  <a:srgbClr val="505050"/>
                </a:solidFill>
              </a:rPr>
              <a:pPr/>
              <a:t>‹#›</a:t>
            </a:fld>
            <a:endParaRPr lang="en-US" dirty="0">
              <a:solidFill>
                <a:srgbClr val="505050"/>
              </a:solidFill>
            </a:endParaRPr>
          </a:p>
        </p:txBody>
      </p:sp>
    </p:spTree>
    <p:extLst>
      <p:ext uri="{BB962C8B-B14F-4D97-AF65-F5344CB8AC3E}">
        <p14:creationId xmlns:p14="http://schemas.microsoft.com/office/powerpoint/2010/main" val="3619715892"/>
      </p:ext>
    </p:extLst>
  </p:cSld>
  <p:clrMapOvr>
    <a:masterClrMapping/>
  </p:clrMapOvr>
  <p:transition>
    <p:fade/>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28892" name="think-cell Slide" r:id="rId4" imgW="377" imgH="377" progId="TCLayout.ActiveDocument.1">
                  <p:embed/>
                </p:oleObj>
              </mc:Choice>
              <mc:Fallback>
                <p:oleObj name="think-cell Slide" r:id="rId4" imgW="377" imgH="377" progId="TCLayout.ActiveDocument.1">
                  <p:embed/>
                  <p:pic>
                    <p:nvPicPr>
                      <p:cNvPr id="5" name="Object 4" hidden="1"/>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2" name="Footer Placeholder 1"/>
          <p:cNvSpPr>
            <a:spLocks noGrp="1"/>
          </p:cNvSpPr>
          <p:nvPr>
            <p:ph type="ftr" sz="quarter" idx="15"/>
          </p:nvPr>
        </p:nvSpPr>
        <p:spPr/>
        <p:txBody>
          <a:bodyPr/>
          <a:lstStyle/>
          <a:p>
            <a:endParaRPr lang="en-US" dirty="0">
              <a:solidFill>
                <a:srgbClr val="505050"/>
              </a:solidFill>
            </a:endParaRPr>
          </a:p>
        </p:txBody>
      </p:sp>
      <p:sp>
        <p:nvSpPr>
          <p:cNvPr id="3" name="Slide Number Placeholder 2"/>
          <p:cNvSpPr>
            <a:spLocks noGrp="1"/>
          </p:cNvSpPr>
          <p:nvPr>
            <p:ph type="sldNum" sz="quarter" idx="16"/>
          </p:nvPr>
        </p:nvSpPr>
        <p:spPr/>
        <p:txBody>
          <a:bodyPr/>
          <a:lstStyle/>
          <a:p>
            <a:fld id="{FAADACFB-7C71-4E89-89D2-7BBA40B7BFA9}" type="slidenum">
              <a:rPr lang="en-US" smtClean="0">
                <a:solidFill>
                  <a:srgbClr val="505050"/>
                </a:solidFill>
              </a:rPr>
              <a:pPr/>
              <a:t>‹#›</a:t>
            </a:fld>
            <a:endParaRPr lang="en-US" dirty="0">
              <a:solidFill>
                <a:srgbClr val="505050"/>
              </a:solidFill>
            </a:endParaRPr>
          </a:p>
        </p:txBody>
      </p:sp>
      <p:sp>
        <p:nvSpPr>
          <p:cNvPr id="4" name="Rectangle 3"/>
          <p:cNvSpPr/>
          <p:nvPr userDrawn="1"/>
        </p:nvSpPr>
        <p:spPr>
          <a:xfrm>
            <a:off x="1" y="0"/>
            <a:ext cx="12192000" cy="6858000"/>
          </a:xfrm>
          <a:prstGeom prst="rect">
            <a:avLst/>
          </a:prstGeom>
          <a:gradFill flip="none" rotWithShape="1">
            <a:gsLst>
              <a:gs pos="0">
                <a:schemeClr val="tx2"/>
              </a:gs>
              <a:gs pos="100000">
                <a:schemeClr val="bg2">
                  <a:lumMod val="90000"/>
                  <a:lumOff val="1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b" anchorCtr="0" forceAA="0" compatLnSpc="1">
            <a:prstTxWarp prst="textNoShape">
              <a:avLst/>
            </a:prstTxWarp>
            <a:noAutofit/>
          </a:bodyPr>
          <a:lstStyle/>
          <a:p>
            <a:pPr algn="r" defTabSz="1088105"/>
            <a:endParaRPr lang="en-US" sz="1200" dirty="0">
              <a:solidFill>
                <a:prstClr val="white"/>
              </a:solidFill>
            </a:endParaRPr>
          </a:p>
        </p:txBody>
      </p:sp>
    </p:spTree>
    <p:extLst>
      <p:ext uri="{BB962C8B-B14F-4D97-AF65-F5344CB8AC3E}">
        <p14:creationId xmlns:p14="http://schemas.microsoft.com/office/powerpoint/2010/main" val="545421306"/>
      </p:ext>
    </p:extLst>
  </p:cSld>
  <p:clrMapOvr>
    <a:masterClrMapping/>
  </p:clrMapOvr>
  <p:transition>
    <p:fade/>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p:cSld name="Demo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29916" name="think-cell Slide" r:id="rId4" imgW="377" imgH="377" progId="TCLayout.ActiveDocument.1">
                  <p:embed/>
                </p:oleObj>
              </mc:Choice>
              <mc:Fallback>
                <p:oleObj name="think-cell Slide" r:id="rId4" imgW="377" imgH="377" progId="TCLayout.ActiveDocument.1">
                  <p:embed/>
                  <p:pic>
                    <p:nvPicPr>
                      <p:cNvPr id="3" name="Object 2" hidden="1"/>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6" name="Rectangle 5"/>
          <p:cNvSpPr/>
          <p:nvPr/>
        </p:nvSpPr>
        <p:spPr bwMode="auto">
          <a:xfrm>
            <a:off x="150852" y="1143000"/>
            <a:ext cx="10061020" cy="2734276"/>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4009"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p:nvSpPr>
        <p:spPr bwMode="auto">
          <a:xfrm>
            <a:off x="150852" y="1143000"/>
            <a:ext cx="10061020" cy="2734276"/>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4009"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150853" y="1143001"/>
            <a:ext cx="10061019" cy="2734277"/>
          </a:xfrm>
          <a:noFill/>
        </p:spPr>
        <p:txBody>
          <a:bodyPr lIns="137160" tIns="137160" rIns="137160" bIns="137160" anchor="t" anchorCtr="0"/>
          <a:lstStyle>
            <a:lvl1pPr>
              <a:defRPr sz="7100" spc="-98" baseline="0">
                <a:gradFill>
                  <a:gsLst>
                    <a:gs pos="5833">
                      <a:srgbClr val="FFFFFF"/>
                    </a:gs>
                    <a:gs pos="18000">
                      <a:srgbClr val="FFFFFF"/>
                    </a:gs>
                  </a:gsLst>
                  <a:lin ang="5400000" scaled="0"/>
                </a:gradFill>
              </a:defRPr>
            </a:lvl1pPr>
          </a:lstStyle>
          <a:p>
            <a:r>
              <a:rPr lang="en-US"/>
              <a:t>Demo title</a:t>
            </a:r>
          </a:p>
        </p:txBody>
      </p:sp>
      <p:sp>
        <p:nvSpPr>
          <p:cNvPr id="5" name="Text Placeholder 4"/>
          <p:cNvSpPr>
            <a:spLocks noGrp="1"/>
          </p:cNvSpPr>
          <p:nvPr>
            <p:ph type="body" sz="quarter" idx="12" hasCustomPrompt="1"/>
          </p:nvPr>
        </p:nvSpPr>
        <p:spPr>
          <a:xfrm>
            <a:off x="150851" y="3877277"/>
            <a:ext cx="10061021" cy="1837723"/>
          </a:xfrm>
          <a:noFill/>
        </p:spPr>
        <p:txBody>
          <a:bodyPr lIns="137160" tIns="137160" rIns="137160" bIns="137160">
            <a:noAutofit/>
          </a:bodyPr>
          <a:lstStyle>
            <a:lvl1pPr marL="0" indent="0">
              <a:spcBef>
                <a:spcPts val="0"/>
              </a:spcBef>
              <a:buNone/>
              <a:defRPr sz="2800" spc="0" baseline="0">
                <a:gradFill>
                  <a:gsLst>
                    <a:gs pos="0">
                      <a:schemeClr val="tx1">
                        <a:lumMod val="75000"/>
                        <a:lumOff val="25000"/>
                      </a:schemeClr>
                    </a:gs>
                    <a:gs pos="100000">
                      <a:schemeClr val="tx1">
                        <a:lumMod val="75000"/>
                        <a:lumOff val="25000"/>
                      </a:schemeClr>
                    </a:gs>
                  </a:gsLst>
                  <a:lin ang="5400000" scaled="0"/>
                </a:gradFill>
                <a:latin typeface="+mn-lt"/>
              </a:defRPr>
            </a:lvl1pPr>
          </a:lstStyle>
          <a:p>
            <a:pPr lvl="0"/>
            <a:r>
              <a:rPr lang="en-US"/>
              <a:t>Speaker Name</a:t>
            </a:r>
          </a:p>
        </p:txBody>
      </p:sp>
      <p:sp>
        <p:nvSpPr>
          <p:cNvPr id="7" name="Rectangle 6"/>
          <p:cNvSpPr/>
          <p:nvPr userDrawn="1"/>
        </p:nvSpPr>
        <p:spPr bwMode="auto">
          <a:xfrm>
            <a:off x="150852" y="1143000"/>
            <a:ext cx="10061020" cy="2734276"/>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4009"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530207757"/>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4_Section Title Accent Color 1">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0853" y="2057401"/>
            <a:ext cx="11890296" cy="1822988"/>
          </a:xfrm>
          <a:noFill/>
        </p:spPr>
        <p:txBody>
          <a:bodyPr lIns="137160" tIns="137160" rIns="137160" bIns="137160" anchor="t" anchorCtr="0"/>
          <a:lstStyle>
            <a:lvl1pPr>
              <a:defRPr sz="8600" spc="-98" baseline="0">
                <a:solidFill>
                  <a:srgbClr val="000000"/>
                </a:solidFill>
              </a:defRPr>
            </a:lvl1pPr>
          </a:lstStyle>
          <a:p>
            <a:r>
              <a:rPr lang="en-US"/>
              <a:t>Section title</a:t>
            </a:r>
          </a:p>
        </p:txBody>
      </p:sp>
      <p:sp>
        <p:nvSpPr>
          <p:cNvPr id="3" name="Text Placeholder 10"/>
          <p:cNvSpPr>
            <a:spLocks noGrp="1"/>
          </p:cNvSpPr>
          <p:nvPr>
            <p:ph type="body" sz="quarter" idx="14"/>
          </p:nvPr>
        </p:nvSpPr>
        <p:spPr>
          <a:xfrm>
            <a:off x="150852" y="3886200"/>
            <a:ext cx="6402467" cy="2590800"/>
          </a:xfrm>
          <a:prstGeom prst="rect">
            <a:avLst/>
          </a:prstGeom>
        </p:spPr>
        <p:txBody>
          <a:bodyPr lIns="137160" tIns="137160" rIns="137160" bIns="137160">
            <a:noAutofit/>
          </a:bodyPr>
          <a:lstStyle>
            <a:lvl1pPr marL="190428" indent="-190428">
              <a:lnSpc>
                <a:spcPct val="80000"/>
              </a:lnSpc>
              <a:buNone/>
              <a:defRPr lang="en-US" sz="2000" kern="1200" dirty="0">
                <a:solidFill>
                  <a:srgbClr val="000000"/>
                </a:solidFill>
                <a:latin typeface="Segoe UI" pitchFamily="34" charset="0"/>
                <a:ea typeface="Segoe UI" pitchFamily="34" charset="0"/>
                <a:cs typeface="Segoe UI" pitchFamily="34" charset="0"/>
              </a:defRPr>
            </a:lvl1pPr>
          </a:lstStyle>
          <a:p>
            <a:pPr marL="0" lvl="0" indent="0" algn="l" defTabSz="1088105" rtl="0" eaLnBrk="1" latinLnBrk="0" hangingPunct="1">
              <a:spcBef>
                <a:spcPct val="20000"/>
              </a:spcBef>
              <a:buClr>
                <a:srgbClr val="0072C6"/>
              </a:buClr>
              <a:buSzPct val="100000"/>
            </a:pPr>
            <a:r>
              <a:rPr lang="en-US"/>
              <a:t>Click to edit Master text styles</a:t>
            </a:r>
          </a:p>
        </p:txBody>
      </p:sp>
    </p:spTree>
    <p:extLst>
      <p:ext uri="{BB962C8B-B14F-4D97-AF65-F5344CB8AC3E}">
        <p14:creationId xmlns:p14="http://schemas.microsoft.com/office/powerpoint/2010/main" val="419275650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p:cSld name="Video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30940" name="think-cell Slide" r:id="rId4" imgW="377" imgH="377" progId="TCLayout.ActiveDocument.1">
                  <p:embed/>
                </p:oleObj>
              </mc:Choice>
              <mc:Fallback>
                <p:oleObj name="think-cell Slide" r:id="rId4" imgW="377" imgH="377" progId="TCLayout.ActiveDocument.1">
                  <p:embed/>
                  <p:pic>
                    <p:nvPicPr>
                      <p:cNvPr id="3" name="Object 2" hidden="1"/>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6" name="Rectangle 5"/>
          <p:cNvSpPr/>
          <p:nvPr/>
        </p:nvSpPr>
        <p:spPr bwMode="auto">
          <a:xfrm>
            <a:off x="150853" y="1143000"/>
            <a:ext cx="10061019" cy="2743200"/>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4009"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p:nvSpPr>
        <p:spPr bwMode="auto">
          <a:xfrm>
            <a:off x="150853" y="1143000"/>
            <a:ext cx="10061019" cy="2743200"/>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4009"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150853" y="1143000"/>
            <a:ext cx="10061019" cy="2734277"/>
          </a:xfrm>
          <a:noFill/>
        </p:spPr>
        <p:txBody>
          <a:bodyPr lIns="137160" tIns="137160" rIns="137160" bIns="137160" anchor="t" anchorCtr="0"/>
          <a:lstStyle>
            <a:lvl1pPr>
              <a:defRPr sz="7100" spc="-98" baseline="0">
                <a:gradFill>
                  <a:gsLst>
                    <a:gs pos="5833">
                      <a:srgbClr val="FFFFFF"/>
                    </a:gs>
                    <a:gs pos="18000">
                      <a:srgbClr val="FFFFFF"/>
                    </a:gs>
                  </a:gsLst>
                  <a:lin ang="5400000" scaled="0"/>
                </a:gradFill>
              </a:defRPr>
            </a:lvl1pPr>
          </a:lstStyle>
          <a:p>
            <a:r>
              <a:rPr lang="en-US"/>
              <a:t>Video title</a:t>
            </a:r>
          </a:p>
        </p:txBody>
      </p:sp>
      <p:sp>
        <p:nvSpPr>
          <p:cNvPr id="5" name="Text Placeholder 4"/>
          <p:cNvSpPr>
            <a:spLocks noGrp="1"/>
          </p:cNvSpPr>
          <p:nvPr>
            <p:ph type="body" sz="quarter" idx="12" hasCustomPrompt="1"/>
          </p:nvPr>
        </p:nvSpPr>
        <p:spPr>
          <a:xfrm>
            <a:off x="150852" y="3886200"/>
            <a:ext cx="10061020" cy="1828800"/>
          </a:xfrm>
          <a:noFill/>
        </p:spPr>
        <p:txBody>
          <a:bodyPr lIns="137160" tIns="137160" rIns="137160" bIns="137160">
            <a:noAutofit/>
          </a:bodyPr>
          <a:lstStyle>
            <a:lvl1pPr marL="0" indent="0">
              <a:spcBef>
                <a:spcPts val="0"/>
              </a:spcBef>
              <a:buNone/>
              <a:defRPr sz="2800" spc="0" baseline="0">
                <a:gradFill>
                  <a:gsLst>
                    <a:gs pos="0">
                      <a:schemeClr val="tx1">
                        <a:lumMod val="75000"/>
                        <a:lumOff val="25000"/>
                      </a:schemeClr>
                    </a:gs>
                    <a:gs pos="100000">
                      <a:schemeClr val="tx1">
                        <a:lumMod val="75000"/>
                        <a:lumOff val="25000"/>
                      </a:schemeClr>
                    </a:gs>
                  </a:gsLst>
                  <a:lin ang="5400000" scaled="0"/>
                </a:gradFill>
                <a:latin typeface="+mn-lt"/>
              </a:defRPr>
            </a:lvl1pPr>
          </a:lstStyle>
          <a:p>
            <a:pPr lvl="0"/>
            <a:r>
              <a:rPr lang="en-US"/>
              <a:t>Speaker Name</a:t>
            </a:r>
          </a:p>
        </p:txBody>
      </p:sp>
      <p:sp>
        <p:nvSpPr>
          <p:cNvPr id="7" name="Rectangle 6"/>
          <p:cNvSpPr/>
          <p:nvPr userDrawn="1"/>
        </p:nvSpPr>
        <p:spPr bwMode="auto">
          <a:xfrm>
            <a:off x="150853" y="1143000"/>
            <a:ext cx="10061019" cy="2743200"/>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4009"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1235476273"/>
      </p:ext>
    </p:extLst>
  </p:cSld>
  <p:clrMapOvr>
    <a:masterClrMapping/>
  </p:clrMapOvr>
  <p:transition>
    <p:fade/>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p:cSld name="Section Title Accent Color 1">
    <p:bg>
      <p:bgPr>
        <a:solidFill>
          <a:schemeClr val="tx2"/>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31964" name="think-cell Slide" r:id="rId4" imgW="377" imgH="377" progId="TCLayout.ActiveDocument.1">
                  <p:embed/>
                </p:oleObj>
              </mc:Choice>
              <mc:Fallback>
                <p:oleObj name="think-cell Slide" r:id="rId4" imgW="377" imgH="377" progId="TCLayout.ActiveDocument.1">
                  <p:embed/>
                  <p:pic>
                    <p:nvPicPr>
                      <p:cNvPr id="4" name="Object 3" hidden="1"/>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2" name="Title 1"/>
          <p:cNvSpPr>
            <a:spLocks noGrp="1"/>
          </p:cNvSpPr>
          <p:nvPr>
            <p:ph type="title" hasCustomPrompt="1"/>
          </p:nvPr>
        </p:nvSpPr>
        <p:spPr>
          <a:xfrm>
            <a:off x="150853" y="2057401"/>
            <a:ext cx="11890296" cy="1822988"/>
          </a:xfrm>
          <a:noFill/>
        </p:spPr>
        <p:txBody>
          <a:bodyPr lIns="137160" tIns="137160" rIns="137160" bIns="137160" anchor="t" anchorCtr="0"/>
          <a:lstStyle>
            <a:lvl1pPr>
              <a:defRPr sz="8600" spc="-98" baseline="0">
                <a:gradFill>
                  <a:gsLst>
                    <a:gs pos="100000">
                      <a:schemeClr val="tx1"/>
                    </a:gs>
                    <a:gs pos="0">
                      <a:schemeClr val="tx1"/>
                    </a:gs>
                  </a:gsLst>
                  <a:lin ang="5400000" scaled="0"/>
                </a:gradFill>
              </a:defRPr>
            </a:lvl1pPr>
          </a:lstStyle>
          <a:p>
            <a:r>
              <a:rPr lang="en-US"/>
              <a:t>Section title</a:t>
            </a:r>
          </a:p>
        </p:txBody>
      </p:sp>
      <p:sp>
        <p:nvSpPr>
          <p:cNvPr id="3" name="Text Placeholder 10"/>
          <p:cNvSpPr>
            <a:spLocks noGrp="1"/>
          </p:cNvSpPr>
          <p:nvPr>
            <p:ph type="body" sz="quarter" idx="14"/>
          </p:nvPr>
        </p:nvSpPr>
        <p:spPr>
          <a:xfrm>
            <a:off x="150852" y="3886200"/>
            <a:ext cx="6402467" cy="2590800"/>
          </a:xfrm>
          <a:prstGeom prst="rect">
            <a:avLst/>
          </a:prstGeom>
        </p:spPr>
        <p:txBody>
          <a:bodyPr lIns="137160" tIns="137160" rIns="137160" bIns="137160">
            <a:noAutofit/>
          </a:bodyPr>
          <a:lstStyle>
            <a:lvl1pPr marL="190428" indent="-190428">
              <a:lnSpc>
                <a:spcPct val="80000"/>
              </a:lnSpc>
              <a:buNone/>
              <a:defRPr lang="en-US" sz="2000" kern="1200" dirty="0">
                <a:solidFill>
                  <a:srgbClr val="FFFFFF"/>
                </a:solidFill>
                <a:latin typeface="Segoe UI" pitchFamily="34" charset="0"/>
                <a:ea typeface="Segoe UI" pitchFamily="34" charset="0"/>
                <a:cs typeface="Segoe UI" pitchFamily="34" charset="0"/>
              </a:defRPr>
            </a:lvl1pPr>
          </a:lstStyle>
          <a:p>
            <a:pPr marL="0" lvl="0" indent="0" algn="l" defTabSz="1088105" rtl="0" eaLnBrk="1" latinLnBrk="0" hangingPunct="1">
              <a:spcBef>
                <a:spcPct val="20000"/>
              </a:spcBef>
              <a:buClr>
                <a:srgbClr val="0072C6"/>
              </a:buClr>
              <a:buSzPct val="100000"/>
            </a:pPr>
            <a:r>
              <a:rPr lang="en-US"/>
              <a:t>Click to edit Master text styles</a:t>
            </a:r>
          </a:p>
        </p:txBody>
      </p:sp>
    </p:spTree>
    <p:extLst>
      <p:ext uri="{BB962C8B-B14F-4D97-AF65-F5344CB8AC3E}">
        <p14:creationId xmlns:p14="http://schemas.microsoft.com/office/powerpoint/2010/main" val="133458198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p:cSld name="1_Section Title Accent Color 1">
    <p:bg>
      <p:bgPr>
        <a:solidFill>
          <a:schemeClr val="bg2"/>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32988" name="think-cell Slide" r:id="rId4" imgW="377" imgH="377" progId="TCLayout.ActiveDocument.1">
                  <p:embed/>
                </p:oleObj>
              </mc:Choice>
              <mc:Fallback>
                <p:oleObj name="think-cell Slide" r:id="rId4" imgW="377" imgH="377" progId="TCLayout.ActiveDocument.1">
                  <p:embed/>
                  <p:pic>
                    <p:nvPicPr>
                      <p:cNvPr id="4" name="Object 3" hidden="1"/>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2" name="Title 1"/>
          <p:cNvSpPr>
            <a:spLocks noGrp="1"/>
          </p:cNvSpPr>
          <p:nvPr>
            <p:ph type="title" hasCustomPrompt="1"/>
          </p:nvPr>
        </p:nvSpPr>
        <p:spPr>
          <a:xfrm>
            <a:off x="150853" y="2057401"/>
            <a:ext cx="11890296" cy="1822988"/>
          </a:xfrm>
          <a:noFill/>
        </p:spPr>
        <p:txBody>
          <a:bodyPr lIns="137160" tIns="137160" rIns="137160" bIns="137160" anchor="t" anchorCtr="0"/>
          <a:lstStyle>
            <a:lvl1pPr>
              <a:defRPr sz="8600" spc="-98" baseline="0">
                <a:gradFill>
                  <a:gsLst>
                    <a:gs pos="100000">
                      <a:schemeClr val="tx1"/>
                    </a:gs>
                    <a:gs pos="0">
                      <a:schemeClr val="tx1"/>
                    </a:gs>
                  </a:gsLst>
                  <a:lin ang="5400000" scaled="0"/>
                </a:gradFill>
              </a:defRPr>
            </a:lvl1pPr>
          </a:lstStyle>
          <a:p>
            <a:r>
              <a:rPr lang="en-US"/>
              <a:t>Section title</a:t>
            </a:r>
          </a:p>
        </p:txBody>
      </p:sp>
      <p:sp>
        <p:nvSpPr>
          <p:cNvPr id="3" name="Text Placeholder 10"/>
          <p:cNvSpPr>
            <a:spLocks noGrp="1"/>
          </p:cNvSpPr>
          <p:nvPr>
            <p:ph type="body" sz="quarter" idx="14"/>
          </p:nvPr>
        </p:nvSpPr>
        <p:spPr>
          <a:xfrm>
            <a:off x="150852" y="3886200"/>
            <a:ext cx="6402467" cy="2590800"/>
          </a:xfrm>
          <a:prstGeom prst="rect">
            <a:avLst/>
          </a:prstGeom>
        </p:spPr>
        <p:txBody>
          <a:bodyPr lIns="137160" tIns="137160" rIns="137160" bIns="137160">
            <a:noAutofit/>
          </a:bodyPr>
          <a:lstStyle>
            <a:lvl1pPr marL="190428" indent="-190428">
              <a:lnSpc>
                <a:spcPct val="80000"/>
              </a:lnSpc>
              <a:buNone/>
              <a:defRPr lang="en-US" sz="2000" kern="1200" dirty="0">
                <a:solidFill>
                  <a:srgbClr val="FFFFFF"/>
                </a:solidFill>
                <a:latin typeface="Segoe UI" pitchFamily="34" charset="0"/>
                <a:ea typeface="Segoe UI" pitchFamily="34" charset="0"/>
                <a:cs typeface="Segoe UI" pitchFamily="34" charset="0"/>
              </a:defRPr>
            </a:lvl1pPr>
          </a:lstStyle>
          <a:p>
            <a:pPr marL="0" lvl="0" indent="0" algn="l" defTabSz="1088105" rtl="0" eaLnBrk="1" latinLnBrk="0" hangingPunct="1">
              <a:spcBef>
                <a:spcPct val="20000"/>
              </a:spcBef>
              <a:buClr>
                <a:srgbClr val="0072C6"/>
              </a:buClr>
              <a:buSzPct val="100000"/>
            </a:pPr>
            <a:r>
              <a:rPr lang="en-US"/>
              <a:t>Click to edit Master text styles</a:t>
            </a:r>
          </a:p>
        </p:txBody>
      </p:sp>
    </p:spTree>
    <p:extLst>
      <p:ext uri="{BB962C8B-B14F-4D97-AF65-F5344CB8AC3E}">
        <p14:creationId xmlns:p14="http://schemas.microsoft.com/office/powerpoint/2010/main" val="1641561720"/>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p:cSld name="2_Section Title Accent Color 1">
    <p:bg>
      <p:bgPr>
        <a:solidFill>
          <a:schemeClr val="accent4"/>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34012" name="think-cell Slide" r:id="rId4" imgW="377" imgH="377" progId="TCLayout.ActiveDocument.1">
                  <p:embed/>
                </p:oleObj>
              </mc:Choice>
              <mc:Fallback>
                <p:oleObj name="think-cell Slide" r:id="rId4" imgW="377" imgH="377" progId="TCLayout.ActiveDocument.1">
                  <p:embed/>
                  <p:pic>
                    <p:nvPicPr>
                      <p:cNvPr id="4" name="Object 3" hidden="1"/>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2" name="Title 1"/>
          <p:cNvSpPr>
            <a:spLocks noGrp="1"/>
          </p:cNvSpPr>
          <p:nvPr>
            <p:ph type="title" hasCustomPrompt="1"/>
          </p:nvPr>
        </p:nvSpPr>
        <p:spPr>
          <a:xfrm>
            <a:off x="150853" y="2057401"/>
            <a:ext cx="11890296" cy="1822988"/>
          </a:xfrm>
          <a:noFill/>
        </p:spPr>
        <p:txBody>
          <a:bodyPr lIns="137160" tIns="137160" rIns="137160" bIns="137160" anchor="t" anchorCtr="0"/>
          <a:lstStyle>
            <a:lvl1pPr>
              <a:defRPr sz="8600" spc="-98" baseline="0">
                <a:solidFill>
                  <a:srgbClr val="000000"/>
                </a:solidFill>
              </a:defRPr>
            </a:lvl1pPr>
          </a:lstStyle>
          <a:p>
            <a:r>
              <a:rPr lang="en-US"/>
              <a:t>Section title</a:t>
            </a:r>
          </a:p>
        </p:txBody>
      </p:sp>
      <p:sp>
        <p:nvSpPr>
          <p:cNvPr id="3" name="Text Placeholder 10"/>
          <p:cNvSpPr>
            <a:spLocks noGrp="1"/>
          </p:cNvSpPr>
          <p:nvPr>
            <p:ph type="body" sz="quarter" idx="14"/>
          </p:nvPr>
        </p:nvSpPr>
        <p:spPr>
          <a:xfrm>
            <a:off x="150852" y="3886200"/>
            <a:ext cx="6402467" cy="2590800"/>
          </a:xfrm>
          <a:prstGeom prst="rect">
            <a:avLst/>
          </a:prstGeom>
        </p:spPr>
        <p:txBody>
          <a:bodyPr lIns="137160" tIns="137160" rIns="137160" bIns="137160">
            <a:noAutofit/>
          </a:bodyPr>
          <a:lstStyle>
            <a:lvl1pPr marL="190428" indent="-190428">
              <a:lnSpc>
                <a:spcPct val="80000"/>
              </a:lnSpc>
              <a:buNone/>
              <a:defRPr lang="en-US" sz="2000" kern="1200" dirty="0">
                <a:solidFill>
                  <a:srgbClr val="000000"/>
                </a:solidFill>
                <a:latin typeface="Segoe UI" pitchFamily="34" charset="0"/>
                <a:ea typeface="Segoe UI" pitchFamily="34" charset="0"/>
                <a:cs typeface="Segoe UI" pitchFamily="34" charset="0"/>
              </a:defRPr>
            </a:lvl1pPr>
          </a:lstStyle>
          <a:p>
            <a:pPr marL="0" lvl="0" indent="0" algn="l" defTabSz="1088105" rtl="0" eaLnBrk="1" latinLnBrk="0" hangingPunct="1">
              <a:spcBef>
                <a:spcPct val="20000"/>
              </a:spcBef>
              <a:buClr>
                <a:srgbClr val="0072C6"/>
              </a:buClr>
              <a:buSzPct val="100000"/>
            </a:pPr>
            <a:r>
              <a:rPr lang="en-US"/>
              <a:t>Click to edit Master text styles</a:t>
            </a:r>
          </a:p>
        </p:txBody>
      </p:sp>
    </p:spTree>
    <p:extLst>
      <p:ext uri="{BB962C8B-B14F-4D97-AF65-F5344CB8AC3E}">
        <p14:creationId xmlns:p14="http://schemas.microsoft.com/office/powerpoint/2010/main" val="356096419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p:cSld name="3_Section Title Accent Color 1">
    <p:bg>
      <p:bgPr>
        <a:solidFill>
          <a:schemeClr val="accent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35036" name="think-cell Slide" r:id="rId4" imgW="377" imgH="377" progId="TCLayout.ActiveDocument.1">
                  <p:embed/>
                </p:oleObj>
              </mc:Choice>
              <mc:Fallback>
                <p:oleObj name="think-cell Slide" r:id="rId4" imgW="377" imgH="377" progId="TCLayout.ActiveDocument.1">
                  <p:embed/>
                  <p:pic>
                    <p:nvPicPr>
                      <p:cNvPr id="4" name="Object 3" hidden="1"/>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2" name="Title 1"/>
          <p:cNvSpPr>
            <a:spLocks noGrp="1"/>
          </p:cNvSpPr>
          <p:nvPr>
            <p:ph type="title" hasCustomPrompt="1"/>
          </p:nvPr>
        </p:nvSpPr>
        <p:spPr>
          <a:xfrm>
            <a:off x="150853" y="2057401"/>
            <a:ext cx="11890296" cy="1822988"/>
          </a:xfrm>
          <a:noFill/>
        </p:spPr>
        <p:txBody>
          <a:bodyPr lIns="137160" tIns="137160" rIns="137160" bIns="137160" anchor="t" anchorCtr="0"/>
          <a:lstStyle>
            <a:lvl1pPr>
              <a:defRPr sz="8600" spc="-98" baseline="0">
                <a:solidFill>
                  <a:srgbClr val="000000"/>
                </a:solidFill>
              </a:defRPr>
            </a:lvl1pPr>
          </a:lstStyle>
          <a:p>
            <a:r>
              <a:rPr lang="en-US"/>
              <a:t>Section title</a:t>
            </a:r>
          </a:p>
        </p:txBody>
      </p:sp>
      <p:sp>
        <p:nvSpPr>
          <p:cNvPr id="3" name="Text Placeholder 10"/>
          <p:cNvSpPr>
            <a:spLocks noGrp="1"/>
          </p:cNvSpPr>
          <p:nvPr>
            <p:ph type="body" sz="quarter" idx="14"/>
          </p:nvPr>
        </p:nvSpPr>
        <p:spPr>
          <a:xfrm>
            <a:off x="150852" y="3886200"/>
            <a:ext cx="6402467" cy="2590800"/>
          </a:xfrm>
          <a:prstGeom prst="rect">
            <a:avLst/>
          </a:prstGeom>
        </p:spPr>
        <p:txBody>
          <a:bodyPr lIns="137160" tIns="137160" rIns="137160" bIns="137160">
            <a:noAutofit/>
          </a:bodyPr>
          <a:lstStyle>
            <a:lvl1pPr marL="190428" indent="-190428">
              <a:lnSpc>
                <a:spcPct val="80000"/>
              </a:lnSpc>
              <a:buNone/>
              <a:defRPr lang="en-US" sz="2000" kern="1200" dirty="0">
                <a:solidFill>
                  <a:srgbClr val="000000"/>
                </a:solidFill>
                <a:latin typeface="Segoe UI" pitchFamily="34" charset="0"/>
                <a:ea typeface="Segoe UI" pitchFamily="34" charset="0"/>
                <a:cs typeface="Segoe UI" pitchFamily="34" charset="0"/>
              </a:defRPr>
            </a:lvl1pPr>
          </a:lstStyle>
          <a:p>
            <a:pPr marL="0" lvl="0" indent="0" algn="l" defTabSz="1088105" rtl="0" eaLnBrk="1" latinLnBrk="0" hangingPunct="1">
              <a:spcBef>
                <a:spcPct val="20000"/>
              </a:spcBef>
              <a:buClr>
                <a:srgbClr val="0072C6"/>
              </a:buClr>
              <a:buSzPct val="100000"/>
            </a:pPr>
            <a:r>
              <a:rPr lang="en-US"/>
              <a:t>Click to edit Master text styles</a:t>
            </a:r>
          </a:p>
        </p:txBody>
      </p:sp>
    </p:spTree>
    <p:extLst>
      <p:ext uri="{BB962C8B-B14F-4D97-AF65-F5344CB8AC3E}">
        <p14:creationId xmlns:p14="http://schemas.microsoft.com/office/powerpoint/2010/main" val="65287220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p:cSld name="4_Section Title Accent Color 1">
    <p:bg>
      <p:bgPr>
        <a:solidFill>
          <a:schemeClr val="accent2"/>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36060" name="think-cell Slide" r:id="rId4" imgW="377" imgH="377" progId="TCLayout.ActiveDocument.1">
                  <p:embed/>
                </p:oleObj>
              </mc:Choice>
              <mc:Fallback>
                <p:oleObj name="think-cell Slide" r:id="rId4" imgW="377" imgH="377" progId="TCLayout.ActiveDocument.1">
                  <p:embed/>
                  <p:pic>
                    <p:nvPicPr>
                      <p:cNvPr id="4" name="Object 3" hidden="1"/>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2" name="Title 1"/>
          <p:cNvSpPr>
            <a:spLocks noGrp="1"/>
          </p:cNvSpPr>
          <p:nvPr>
            <p:ph type="title" hasCustomPrompt="1"/>
          </p:nvPr>
        </p:nvSpPr>
        <p:spPr>
          <a:xfrm>
            <a:off x="150853" y="2057401"/>
            <a:ext cx="11890296" cy="1822988"/>
          </a:xfrm>
          <a:noFill/>
        </p:spPr>
        <p:txBody>
          <a:bodyPr lIns="137160" tIns="137160" rIns="137160" bIns="137160" anchor="t" anchorCtr="0"/>
          <a:lstStyle>
            <a:lvl1pPr>
              <a:defRPr sz="8600" spc="-98" baseline="0">
                <a:solidFill>
                  <a:srgbClr val="000000"/>
                </a:solidFill>
              </a:defRPr>
            </a:lvl1pPr>
          </a:lstStyle>
          <a:p>
            <a:r>
              <a:rPr lang="en-US"/>
              <a:t>Section title</a:t>
            </a:r>
          </a:p>
        </p:txBody>
      </p:sp>
      <p:sp>
        <p:nvSpPr>
          <p:cNvPr id="3" name="Text Placeholder 10"/>
          <p:cNvSpPr>
            <a:spLocks noGrp="1"/>
          </p:cNvSpPr>
          <p:nvPr>
            <p:ph type="body" sz="quarter" idx="14"/>
          </p:nvPr>
        </p:nvSpPr>
        <p:spPr>
          <a:xfrm>
            <a:off x="150852" y="3886200"/>
            <a:ext cx="6402467" cy="2590800"/>
          </a:xfrm>
          <a:prstGeom prst="rect">
            <a:avLst/>
          </a:prstGeom>
        </p:spPr>
        <p:txBody>
          <a:bodyPr lIns="137160" tIns="137160" rIns="137160" bIns="137160">
            <a:noAutofit/>
          </a:bodyPr>
          <a:lstStyle>
            <a:lvl1pPr marL="190428" indent="-190428">
              <a:lnSpc>
                <a:spcPct val="80000"/>
              </a:lnSpc>
              <a:buNone/>
              <a:defRPr lang="en-US" sz="2000" kern="1200" dirty="0">
                <a:solidFill>
                  <a:srgbClr val="000000"/>
                </a:solidFill>
                <a:latin typeface="Segoe UI" pitchFamily="34" charset="0"/>
                <a:ea typeface="Segoe UI" pitchFamily="34" charset="0"/>
                <a:cs typeface="Segoe UI" pitchFamily="34" charset="0"/>
              </a:defRPr>
            </a:lvl1pPr>
          </a:lstStyle>
          <a:p>
            <a:pPr marL="0" lvl="0" indent="0" algn="l" defTabSz="1088105" rtl="0" eaLnBrk="1" latinLnBrk="0" hangingPunct="1">
              <a:spcBef>
                <a:spcPct val="20000"/>
              </a:spcBef>
              <a:buClr>
                <a:srgbClr val="0072C6"/>
              </a:buClr>
              <a:buSzPct val="100000"/>
            </a:pPr>
            <a:r>
              <a:rPr lang="en-US"/>
              <a:t>Click to edit Master text styles</a:t>
            </a:r>
          </a:p>
        </p:txBody>
      </p:sp>
    </p:spTree>
    <p:extLst>
      <p:ext uri="{BB962C8B-B14F-4D97-AF65-F5344CB8AC3E}">
        <p14:creationId xmlns:p14="http://schemas.microsoft.com/office/powerpoint/2010/main" val="118626416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p:cSld name="5_Section Title Accent Color 1">
    <p:bg>
      <p:bgPr>
        <a:solidFill>
          <a:schemeClr val="accent3"/>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37084" name="think-cell Slide" r:id="rId4" imgW="377" imgH="377" progId="TCLayout.ActiveDocument.1">
                  <p:embed/>
                </p:oleObj>
              </mc:Choice>
              <mc:Fallback>
                <p:oleObj name="think-cell Slide" r:id="rId4" imgW="377" imgH="377" progId="TCLayout.ActiveDocument.1">
                  <p:embed/>
                  <p:pic>
                    <p:nvPicPr>
                      <p:cNvPr id="4" name="Object 3" hidden="1"/>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2" name="Title 1"/>
          <p:cNvSpPr>
            <a:spLocks noGrp="1"/>
          </p:cNvSpPr>
          <p:nvPr>
            <p:ph type="title" hasCustomPrompt="1"/>
          </p:nvPr>
        </p:nvSpPr>
        <p:spPr>
          <a:xfrm>
            <a:off x="150853" y="2057401"/>
            <a:ext cx="11890296" cy="1822988"/>
          </a:xfrm>
          <a:noFill/>
        </p:spPr>
        <p:txBody>
          <a:bodyPr lIns="137160" tIns="137160" rIns="137160" bIns="137160" anchor="t" anchorCtr="0"/>
          <a:lstStyle>
            <a:lvl1pPr>
              <a:defRPr sz="8600" spc="-98" baseline="0">
                <a:solidFill>
                  <a:schemeClr val="tx1"/>
                </a:solidFill>
              </a:defRPr>
            </a:lvl1pPr>
          </a:lstStyle>
          <a:p>
            <a:r>
              <a:rPr lang="en-US"/>
              <a:t>Section title</a:t>
            </a:r>
          </a:p>
        </p:txBody>
      </p:sp>
      <p:sp>
        <p:nvSpPr>
          <p:cNvPr id="3" name="Text Placeholder 10"/>
          <p:cNvSpPr>
            <a:spLocks noGrp="1"/>
          </p:cNvSpPr>
          <p:nvPr>
            <p:ph type="body" sz="quarter" idx="14"/>
          </p:nvPr>
        </p:nvSpPr>
        <p:spPr>
          <a:xfrm>
            <a:off x="150852" y="3886200"/>
            <a:ext cx="6402467" cy="2590800"/>
          </a:xfrm>
          <a:prstGeom prst="rect">
            <a:avLst/>
          </a:prstGeom>
        </p:spPr>
        <p:txBody>
          <a:bodyPr lIns="137160" tIns="137160" rIns="137160" bIns="137160">
            <a:noAutofit/>
          </a:bodyPr>
          <a:lstStyle>
            <a:lvl1pPr marL="190428" indent="-190428">
              <a:lnSpc>
                <a:spcPct val="80000"/>
              </a:lnSpc>
              <a:buNone/>
              <a:defRPr lang="en-US" sz="2000" kern="1200" dirty="0">
                <a:solidFill>
                  <a:schemeClr val="tx1"/>
                </a:solidFill>
                <a:latin typeface="Segoe UI" pitchFamily="34" charset="0"/>
                <a:ea typeface="Segoe UI" pitchFamily="34" charset="0"/>
                <a:cs typeface="Segoe UI" pitchFamily="34" charset="0"/>
              </a:defRPr>
            </a:lvl1pPr>
          </a:lstStyle>
          <a:p>
            <a:pPr marL="0" lvl="0" indent="0" algn="l" defTabSz="1088105" rtl="0" eaLnBrk="1" latinLnBrk="0" hangingPunct="1">
              <a:spcBef>
                <a:spcPct val="20000"/>
              </a:spcBef>
              <a:buClr>
                <a:srgbClr val="0072C6"/>
              </a:buClr>
              <a:buSzPct val="100000"/>
            </a:pPr>
            <a:r>
              <a:rPr lang="en-US"/>
              <a:t>Click to edit Master text styles</a:t>
            </a:r>
          </a:p>
        </p:txBody>
      </p:sp>
    </p:spTree>
    <p:extLst>
      <p:ext uri="{BB962C8B-B14F-4D97-AF65-F5344CB8AC3E}">
        <p14:creationId xmlns:p14="http://schemas.microsoft.com/office/powerpoint/2010/main" val="298483815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p:cSld name="Speaker notes">
    <p:bg>
      <p:bgPr>
        <a:solidFill>
          <a:srgbClr val="000000"/>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38108" name="think-cell Slide" r:id="rId4" imgW="377" imgH="377" progId="TCLayout.ActiveDocument.1">
                  <p:embed/>
                </p:oleObj>
              </mc:Choice>
              <mc:Fallback>
                <p:oleObj name="think-cell Slide" r:id="rId4" imgW="377" imgH="377" progId="TCLayout.ActiveDocument.1">
                  <p:embed/>
                  <p:pic>
                    <p:nvPicPr>
                      <p:cNvPr id="3" name="Object 2" hidden="1"/>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2" name="Title 1"/>
          <p:cNvSpPr>
            <a:spLocks noGrp="1"/>
          </p:cNvSpPr>
          <p:nvPr>
            <p:ph type="title" hasCustomPrompt="1"/>
          </p:nvPr>
        </p:nvSpPr>
        <p:spPr/>
        <p:txBody>
          <a:bodyPr/>
          <a:lstStyle>
            <a:lvl1pPr>
              <a:defRPr>
                <a:solidFill>
                  <a:schemeClr val="bg1"/>
                </a:solidFill>
              </a:defRPr>
            </a:lvl1pPr>
          </a:lstStyle>
          <a:p>
            <a:r>
              <a:rPr lang="en-US"/>
              <a:t>Click to add title</a:t>
            </a:r>
          </a:p>
        </p:txBody>
      </p:sp>
      <p:sp>
        <p:nvSpPr>
          <p:cNvPr id="5" name="Text Placeholder 15"/>
          <p:cNvSpPr>
            <a:spLocks noGrp="1"/>
          </p:cNvSpPr>
          <p:nvPr>
            <p:ph type="body" sz="quarter" idx="14" hasCustomPrompt="1"/>
          </p:nvPr>
        </p:nvSpPr>
        <p:spPr>
          <a:xfrm>
            <a:off x="227071" y="1600200"/>
            <a:ext cx="11356757" cy="4572000"/>
          </a:xfrm>
        </p:spPr>
        <p:txBody>
          <a:bodyPr/>
          <a:lstStyle>
            <a:lvl1pPr>
              <a:buClr>
                <a:schemeClr val="bg1"/>
              </a:buCl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add speaker notes</a:t>
            </a:r>
          </a:p>
          <a:p>
            <a:pPr lvl="1"/>
            <a:r>
              <a:rPr lang="en-US"/>
              <a:t>Second level</a:t>
            </a:r>
          </a:p>
          <a:p>
            <a:pPr lvl="2"/>
            <a:r>
              <a:rPr lang="en-US"/>
              <a:t>Third level</a:t>
            </a:r>
          </a:p>
          <a:p>
            <a:pPr lvl="3"/>
            <a:r>
              <a:rPr lang="en-US"/>
              <a:t>Fourth level</a:t>
            </a:r>
          </a:p>
          <a:p>
            <a:pPr lvl="4"/>
            <a:r>
              <a:rPr lang="en-US"/>
              <a:t>Fifth level</a:t>
            </a:r>
          </a:p>
        </p:txBody>
      </p:sp>
      <p:sp>
        <p:nvSpPr>
          <p:cNvPr id="6" name="Text Placeholder 6"/>
          <p:cNvSpPr>
            <a:spLocks noGrp="1"/>
          </p:cNvSpPr>
          <p:nvPr>
            <p:ph type="body" sz="quarter" idx="11" hasCustomPrompt="1"/>
          </p:nvPr>
        </p:nvSpPr>
        <p:spPr>
          <a:xfrm>
            <a:off x="1" y="6238877"/>
            <a:ext cx="12192001" cy="619125"/>
          </a:xfrm>
          <a:prstGeom prst="rect">
            <a:avLst/>
          </a:prstGeom>
          <a:solidFill>
            <a:srgbClr val="FFFF99"/>
          </a:solidFill>
        </p:spPr>
        <p:txBody>
          <a:bodyPr wrap="square" lIns="152394" tIns="76197" rIns="152394" bIns="76197" anchor="b" anchorCtr="0">
            <a:noAutofit/>
          </a:bodyPr>
          <a:lstStyle>
            <a:lvl1pPr algn="r">
              <a:buFont typeface="Arial" pitchFamily="34" charset="0"/>
              <a:buNone/>
              <a:defRPr sz="3700" spc="-60" baseline="0">
                <a:gradFill>
                  <a:gsLst>
                    <a:gs pos="0">
                      <a:srgbClr val="000000"/>
                    </a:gs>
                    <a:gs pos="100000">
                      <a:srgbClr val="000000"/>
                    </a:gs>
                  </a:gsLst>
                  <a:lin ang="5400000" scaled="0"/>
                </a:gradFill>
                <a:effectLst/>
                <a:latin typeface="Segoe UI Light" pitchFamily="34" charset="0"/>
                <a:ea typeface="Segoe UI" pitchFamily="34" charset="0"/>
                <a:cs typeface="Segoe UI" pitchFamily="34" charset="0"/>
              </a:defRPr>
            </a:lvl1pPr>
          </a:lstStyle>
          <a:p>
            <a:pPr lvl="0"/>
            <a:r>
              <a:rPr lang="en-US"/>
              <a:t>Next slide topic</a:t>
            </a:r>
          </a:p>
        </p:txBody>
      </p:sp>
    </p:spTree>
    <p:extLst>
      <p:ext uri="{BB962C8B-B14F-4D97-AF65-F5344CB8AC3E}">
        <p14:creationId xmlns:p14="http://schemas.microsoft.com/office/powerpoint/2010/main" val="3242818234"/>
      </p:ext>
    </p:extLst>
  </p:cSld>
  <p:clrMapOvr>
    <a:masterClrMapping/>
  </p:clrMapOvr>
  <p:transition>
    <p:fade/>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p:cSld name="Microsoft logo 4">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39132" name="think-cell Slide" r:id="rId4" imgW="377" imgH="377" progId="TCLayout.ActiveDocument.1">
                  <p:embed/>
                </p:oleObj>
              </mc:Choice>
              <mc:Fallback>
                <p:oleObj name="think-cell Slide" r:id="rId4" imgW="377" imgH="377" progId="TCLayout.ActiveDocument.1">
                  <p:embed/>
                  <p:pic>
                    <p:nvPicPr>
                      <p:cNvPr id="2" name="Object 1" hidden="1"/>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5" name="Rectangle 4"/>
          <p:cNvSpPr/>
          <p:nvPr/>
        </p:nvSpPr>
        <p:spPr>
          <a:xfrm>
            <a:off x="1"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179" tIns="38089" rIns="76179" bIns="38089" rtlCol="0" anchor="ctr"/>
          <a:lstStyle/>
          <a:p>
            <a:pPr algn="ctr" defTabSz="1088105"/>
            <a:endParaRPr lang="en-US" sz="2200" dirty="0">
              <a:solidFill>
                <a:prstClr val="white"/>
              </a:solidFill>
            </a:endParaRPr>
          </a:p>
        </p:txBody>
      </p:sp>
      <p:sp>
        <p:nvSpPr>
          <p:cNvPr id="4" name="Rectangle 3"/>
          <p:cNvSpPr/>
          <p:nvPr/>
        </p:nvSpPr>
        <p:spPr>
          <a:xfrm>
            <a:off x="1"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179" tIns="38089" rIns="76179" bIns="38089" rtlCol="0" anchor="ctr"/>
          <a:lstStyle/>
          <a:p>
            <a:pPr algn="ctr" defTabSz="1088105"/>
            <a:endParaRPr lang="en-US" sz="2200" dirty="0">
              <a:solidFill>
                <a:prstClr val="white"/>
              </a:solidFill>
            </a:endParaRPr>
          </a:p>
        </p:txBody>
      </p:sp>
      <p:sp>
        <p:nvSpPr>
          <p:cNvPr id="8" name="Rectangle 7"/>
          <p:cNvSpPr/>
          <p:nvPr/>
        </p:nvSpPr>
        <p:spPr>
          <a:xfrm>
            <a:off x="1"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6179" tIns="38089" rIns="76179" bIns="38089" rtlCol="0" anchor="ctr"/>
          <a:lstStyle/>
          <a:p>
            <a:pPr algn="ctr" defTabSz="1088105"/>
            <a:endParaRPr lang="en-US" sz="2200" dirty="0">
              <a:solidFill>
                <a:prstClr val="white"/>
              </a:solidFill>
            </a:endParaRPr>
          </a:p>
        </p:txBody>
      </p:sp>
      <p:pic>
        <p:nvPicPr>
          <p:cNvPr id="10" name="Picture 9"/>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446233" y="2899239"/>
            <a:ext cx="2881117" cy="1059525"/>
          </a:xfrm>
          <a:prstGeom prst="rect">
            <a:avLst/>
          </a:prstGeom>
        </p:spPr>
      </p:pic>
      <p:sp>
        <p:nvSpPr>
          <p:cNvPr id="6" name="Rectangle 5"/>
          <p:cNvSpPr/>
          <p:nvPr/>
        </p:nvSpPr>
        <p:spPr>
          <a:xfrm>
            <a:off x="1"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6179" tIns="38089" rIns="76179" bIns="38089" rtlCol="0" anchor="ctr"/>
          <a:lstStyle/>
          <a:p>
            <a:pPr algn="ctr" defTabSz="1088105"/>
            <a:endParaRPr lang="en-US" sz="2200" dirty="0">
              <a:solidFill>
                <a:prstClr val="white"/>
              </a:solidFill>
            </a:endParaRPr>
          </a:p>
        </p:txBody>
      </p:sp>
      <p:pic>
        <p:nvPicPr>
          <p:cNvPr id="7" name="Picture 6"/>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446233" y="2899239"/>
            <a:ext cx="2881117" cy="1059525"/>
          </a:xfrm>
          <a:prstGeom prst="rect">
            <a:avLst/>
          </a:prstGeom>
        </p:spPr>
      </p:pic>
      <p:sp>
        <p:nvSpPr>
          <p:cNvPr id="9" name="Rectangle 8"/>
          <p:cNvSpPr/>
          <p:nvPr userDrawn="1"/>
        </p:nvSpPr>
        <p:spPr>
          <a:xfrm>
            <a:off x="1"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6179" tIns="38089" rIns="76179" bIns="38089" rtlCol="0" anchor="ctr"/>
          <a:lstStyle/>
          <a:p>
            <a:pPr algn="ctr" defTabSz="1088105"/>
            <a:endParaRPr lang="en-US" sz="2200" dirty="0">
              <a:solidFill>
                <a:prstClr val="white"/>
              </a:solidFill>
            </a:endParaRPr>
          </a:p>
        </p:txBody>
      </p:sp>
      <p:pic>
        <p:nvPicPr>
          <p:cNvPr id="13" name="Picture 12"/>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446233" y="2899238"/>
            <a:ext cx="2884326" cy="1060704"/>
          </a:xfrm>
          <a:prstGeom prst="rect">
            <a:avLst/>
          </a:prstGeom>
        </p:spPr>
      </p:pic>
    </p:spTree>
    <p:extLst>
      <p:ext uri="{BB962C8B-B14F-4D97-AF65-F5344CB8AC3E}">
        <p14:creationId xmlns:p14="http://schemas.microsoft.com/office/powerpoint/2010/main" val="1632911348"/>
      </p:ext>
    </p:extLst>
  </p:cSld>
  <p:clrMapOvr>
    <a:masterClrMapping/>
  </p:clrMapOvr>
  <p:transition>
    <p:fade/>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preserve="1" userDrawn="1">
  <p:cSld name="1_Microsoft logo 4">
    <p:spTree>
      <p:nvGrpSpPr>
        <p:cNvPr id="1" name=""/>
        <p:cNvGrpSpPr/>
        <p:nvPr/>
      </p:nvGrpSpPr>
      <p:grpSpPr>
        <a:xfrm>
          <a:off x="0" y="0"/>
          <a:ext cx="0" cy="0"/>
          <a:chOff x="0" y="0"/>
          <a:chExt cx="0" cy="0"/>
        </a:xfrm>
      </p:grpSpPr>
      <p:pic>
        <p:nvPicPr>
          <p:cNvPr id="50" name="Picture 49"/>
          <p:cNvPicPr>
            <a:picLocks noChangeAspect="1"/>
          </p:cNvPicPr>
          <p:nvPr userDrawn="1"/>
        </p:nvPicPr>
        <p:blipFill rotWithShape="1">
          <a:blip r:embed="rId4">
            <a:duotone>
              <a:schemeClr val="accent4">
                <a:shade val="45000"/>
                <a:satMod val="135000"/>
              </a:schemeClr>
              <a:prstClr val="white"/>
            </a:duotone>
          </a:blip>
          <a:srcRect l="1185" r="14557"/>
          <a:stretch/>
        </p:blipFill>
        <p:spPr>
          <a:xfrm>
            <a:off x="0" y="-135954"/>
            <a:ext cx="12192000" cy="7082853"/>
          </a:xfrm>
          <a:prstGeom prst="rect">
            <a:avLst/>
          </a:prstGeom>
        </p:spPr>
      </p:pic>
      <p:graphicFrame>
        <p:nvGraphicFramePr>
          <p:cNvPr id="2" name="Object 1" hidden="1"/>
          <p:cNvGraphicFramePr>
            <a:graphicFrameLocks noChangeAspect="1"/>
          </p:cNvGraphicFramePr>
          <p:nvPr userDrawn="1">
            <p:custDataLst>
              <p:tags r:id="rId2"/>
            </p:custDataLs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40156" name="think-cell Slide" r:id="rId5" imgW="377" imgH="377" progId="TCLayout.ActiveDocument.1">
                  <p:embed/>
                </p:oleObj>
              </mc:Choice>
              <mc:Fallback>
                <p:oleObj name="think-cell Slide" r:id="rId5" imgW="377" imgH="377" progId="TCLayout.ActiveDocument.1">
                  <p:embed/>
                  <p:pic>
                    <p:nvPicPr>
                      <p:cNvPr id="2" name="Object 1" hidden="1"/>
                      <p:cNvPicPr/>
                      <p:nvPr/>
                    </p:nvPicPr>
                    <p:blipFill>
                      <a:blip r:embed="rId6"/>
                      <a:stretch>
                        <a:fillRect/>
                      </a:stretch>
                    </p:blipFill>
                    <p:spPr>
                      <a:xfrm>
                        <a:off x="1589" y="1589"/>
                        <a:ext cx="1587" cy="1587"/>
                      </a:xfrm>
                      <a:prstGeom prst="rect">
                        <a:avLst/>
                      </a:prstGeom>
                    </p:spPr>
                  </p:pic>
                </p:oleObj>
              </mc:Fallback>
            </mc:AlternateContent>
          </a:graphicData>
        </a:graphic>
      </p:graphicFrame>
      <p:grpSp>
        <p:nvGrpSpPr>
          <p:cNvPr id="12" name="Group 6049"/>
          <p:cNvGrpSpPr>
            <a:grpSpLocks noChangeAspect="1"/>
          </p:cNvGrpSpPr>
          <p:nvPr userDrawn="1"/>
        </p:nvGrpSpPr>
        <p:grpSpPr bwMode="auto">
          <a:xfrm>
            <a:off x="3295116" y="1545772"/>
            <a:ext cx="5601768" cy="3418114"/>
            <a:chOff x="-2221" y="1217"/>
            <a:chExt cx="2219" cy="1354"/>
          </a:xfrm>
          <a:solidFill>
            <a:schemeClr val="bg1"/>
          </a:solidFill>
        </p:grpSpPr>
        <p:sp>
          <p:nvSpPr>
            <p:cNvPr id="14" name="Freeform 6050"/>
            <p:cNvSpPr>
              <a:spLocks noEditPoints="1"/>
            </p:cNvSpPr>
            <p:nvPr/>
          </p:nvSpPr>
          <p:spPr bwMode="auto">
            <a:xfrm>
              <a:off x="-1107" y="2409"/>
              <a:ext cx="149" cy="162"/>
            </a:xfrm>
            <a:custGeom>
              <a:avLst/>
              <a:gdLst>
                <a:gd name="T0" fmla="*/ 39 w 78"/>
                <a:gd name="T1" fmla="*/ 85 h 85"/>
                <a:gd name="T2" fmla="*/ 19 w 78"/>
                <a:gd name="T3" fmla="*/ 80 h 85"/>
                <a:gd name="T4" fmla="*/ 5 w 78"/>
                <a:gd name="T5" fmla="*/ 65 h 85"/>
                <a:gd name="T6" fmla="*/ 0 w 78"/>
                <a:gd name="T7" fmla="*/ 43 h 85"/>
                <a:gd name="T8" fmla="*/ 5 w 78"/>
                <a:gd name="T9" fmla="*/ 20 h 85"/>
                <a:gd name="T10" fmla="*/ 19 w 78"/>
                <a:gd name="T11" fmla="*/ 5 h 85"/>
                <a:gd name="T12" fmla="*/ 40 w 78"/>
                <a:gd name="T13" fmla="*/ 0 h 85"/>
                <a:gd name="T14" fmla="*/ 60 w 78"/>
                <a:gd name="T15" fmla="*/ 5 h 85"/>
                <a:gd name="T16" fmla="*/ 73 w 78"/>
                <a:gd name="T17" fmla="*/ 20 h 85"/>
                <a:gd name="T18" fmla="*/ 78 w 78"/>
                <a:gd name="T19" fmla="*/ 41 h 85"/>
                <a:gd name="T20" fmla="*/ 73 w 78"/>
                <a:gd name="T21" fmla="*/ 64 h 85"/>
                <a:gd name="T22" fmla="*/ 60 w 78"/>
                <a:gd name="T23" fmla="*/ 80 h 85"/>
                <a:gd name="T24" fmla="*/ 39 w 78"/>
                <a:gd name="T25" fmla="*/ 85 h 85"/>
                <a:gd name="T26" fmla="*/ 39 w 78"/>
                <a:gd name="T27" fmla="*/ 5 h 85"/>
                <a:gd name="T28" fmla="*/ 22 w 78"/>
                <a:gd name="T29" fmla="*/ 10 h 85"/>
                <a:gd name="T30" fmla="*/ 11 w 78"/>
                <a:gd name="T31" fmla="*/ 23 h 85"/>
                <a:gd name="T32" fmla="*/ 6 w 78"/>
                <a:gd name="T33" fmla="*/ 43 h 85"/>
                <a:gd name="T34" fmla="*/ 10 w 78"/>
                <a:gd name="T35" fmla="*/ 62 h 85"/>
                <a:gd name="T36" fmla="*/ 22 w 78"/>
                <a:gd name="T37" fmla="*/ 75 h 85"/>
                <a:gd name="T38" fmla="*/ 39 w 78"/>
                <a:gd name="T39" fmla="*/ 80 h 85"/>
                <a:gd name="T40" fmla="*/ 63 w 78"/>
                <a:gd name="T41" fmla="*/ 70 h 85"/>
                <a:gd name="T42" fmla="*/ 72 w 78"/>
                <a:gd name="T43" fmla="*/ 42 h 85"/>
                <a:gd name="T44" fmla="*/ 68 w 78"/>
                <a:gd name="T45" fmla="*/ 22 h 85"/>
                <a:gd name="T46" fmla="*/ 57 w 78"/>
                <a:gd name="T47" fmla="*/ 9 h 85"/>
                <a:gd name="T48" fmla="*/ 39 w 78"/>
                <a:gd name="T49" fmla="*/ 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 h="85">
                  <a:moveTo>
                    <a:pt x="39" y="85"/>
                  </a:moveTo>
                  <a:cubicBezTo>
                    <a:pt x="31" y="85"/>
                    <a:pt x="25" y="83"/>
                    <a:pt x="19" y="80"/>
                  </a:cubicBezTo>
                  <a:cubicBezTo>
                    <a:pt x="13" y="77"/>
                    <a:pt x="8" y="72"/>
                    <a:pt x="5" y="65"/>
                  </a:cubicBezTo>
                  <a:cubicBezTo>
                    <a:pt x="2" y="59"/>
                    <a:pt x="0" y="51"/>
                    <a:pt x="0" y="43"/>
                  </a:cubicBezTo>
                  <a:cubicBezTo>
                    <a:pt x="0" y="35"/>
                    <a:pt x="2" y="27"/>
                    <a:pt x="5" y="20"/>
                  </a:cubicBezTo>
                  <a:cubicBezTo>
                    <a:pt x="9" y="14"/>
                    <a:pt x="13" y="8"/>
                    <a:pt x="19" y="5"/>
                  </a:cubicBezTo>
                  <a:cubicBezTo>
                    <a:pt x="25" y="1"/>
                    <a:pt x="32" y="0"/>
                    <a:pt x="40" y="0"/>
                  </a:cubicBezTo>
                  <a:cubicBezTo>
                    <a:pt x="48" y="0"/>
                    <a:pt x="54" y="1"/>
                    <a:pt x="60" y="5"/>
                  </a:cubicBezTo>
                  <a:cubicBezTo>
                    <a:pt x="66" y="8"/>
                    <a:pt x="70" y="13"/>
                    <a:pt x="73" y="20"/>
                  </a:cubicBezTo>
                  <a:cubicBezTo>
                    <a:pt x="76" y="26"/>
                    <a:pt x="78" y="33"/>
                    <a:pt x="78" y="41"/>
                  </a:cubicBezTo>
                  <a:cubicBezTo>
                    <a:pt x="78" y="50"/>
                    <a:pt x="76" y="58"/>
                    <a:pt x="73" y="64"/>
                  </a:cubicBezTo>
                  <a:cubicBezTo>
                    <a:pt x="70" y="71"/>
                    <a:pt x="65" y="76"/>
                    <a:pt x="60" y="80"/>
                  </a:cubicBezTo>
                  <a:cubicBezTo>
                    <a:pt x="54" y="83"/>
                    <a:pt x="47" y="85"/>
                    <a:pt x="39" y="85"/>
                  </a:cubicBezTo>
                  <a:close/>
                  <a:moveTo>
                    <a:pt x="39" y="5"/>
                  </a:moveTo>
                  <a:cubicBezTo>
                    <a:pt x="33" y="5"/>
                    <a:pt x="27" y="6"/>
                    <a:pt x="22" y="10"/>
                  </a:cubicBezTo>
                  <a:cubicBezTo>
                    <a:pt x="17" y="13"/>
                    <a:pt x="13" y="17"/>
                    <a:pt x="11" y="23"/>
                  </a:cubicBezTo>
                  <a:cubicBezTo>
                    <a:pt x="8" y="29"/>
                    <a:pt x="6" y="35"/>
                    <a:pt x="6" y="43"/>
                  </a:cubicBezTo>
                  <a:cubicBezTo>
                    <a:pt x="6" y="50"/>
                    <a:pt x="8" y="57"/>
                    <a:pt x="10" y="62"/>
                  </a:cubicBezTo>
                  <a:cubicBezTo>
                    <a:pt x="13" y="68"/>
                    <a:pt x="17" y="72"/>
                    <a:pt x="22" y="75"/>
                  </a:cubicBezTo>
                  <a:cubicBezTo>
                    <a:pt x="27" y="78"/>
                    <a:pt x="32" y="80"/>
                    <a:pt x="39" y="80"/>
                  </a:cubicBezTo>
                  <a:cubicBezTo>
                    <a:pt x="49" y="80"/>
                    <a:pt x="57" y="77"/>
                    <a:pt x="63" y="70"/>
                  </a:cubicBezTo>
                  <a:cubicBezTo>
                    <a:pt x="69" y="63"/>
                    <a:pt x="72" y="54"/>
                    <a:pt x="72" y="42"/>
                  </a:cubicBezTo>
                  <a:cubicBezTo>
                    <a:pt x="72" y="34"/>
                    <a:pt x="71" y="28"/>
                    <a:pt x="68" y="22"/>
                  </a:cubicBezTo>
                  <a:cubicBezTo>
                    <a:pt x="66" y="17"/>
                    <a:pt x="62" y="12"/>
                    <a:pt x="57" y="9"/>
                  </a:cubicBezTo>
                  <a:cubicBezTo>
                    <a:pt x="52" y="6"/>
                    <a:pt x="46" y="5"/>
                    <a:pt x="39"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6051"/>
            <p:cNvSpPr>
              <a:spLocks/>
            </p:cNvSpPr>
            <p:nvPr/>
          </p:nvSpPr>
          <p:spPr bwMode="auto">
            <a:xfrm>
              <a:off x="-929" y="2411"/>
              <a:ext cx="72" cy="158"/>
            </a:xfrm>
            <a:custGeom>
              <a:avLst/>
              <a:gdLst>
                <a:gd name="T0" fmla="*/ 9 w 72"/>
                <a:gd name="T1" fmla="*/ 9 h 158"/>
                <a:gd name="T2" fmla="*/ 9 w 72"/>
                <a:gd name="T3" fmla="*/ 74 h 158"/>
                <a:gd name="T4" fmla="*/ 68 w 72"/>
                <a:gd name="T5" fmla="*/ 74 h 158"/>
                <a:gd name="T6" fmla="*/ 68 w 72"/>
                <a:gd name="T7" fmla="*/ 84 h 158"/>
                <a:gd name="T8" fmla="*/ 9 w 72"/>
                <a:gd name="T9" fmla="*/ 84 h 158"/>
                <a:gd name="T10" fmla="*/ 9 w 72"/>
                <a:gd name="T11" fmla="*/ 158 h 158"/>
                <a:gd name="T12" fmla="*/ 0 w 72"/>
                <a:gd name="T13" fmla="*/ 158 h 158"/>
                <a:gd name="T14" fmla="*/ 0 w 72"/>
                <a:gd name="T15" fmla="*/ 0 h 158"/>
                <a:gd name="T16" fmla="*/ 72 w 72"/>
                <a:gd name="T17" fmla="*/ 0 h 158"/>
                <a:gd name="T18" fmla="*/ 72 w 72"/>
                <a:gd name="T19" fmla="*/ 9 h 158"/>
                <a:gd name="T20" fmla="*/ 9 w 72"/>
                <a:gd name="T21" fmla="*/ 9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2" h="158">
                  <a:moveTo>
                    <a:pt x="9" y="9"/>
                  </a:moveTo>
                  <a:lnTo>
                    <a:pt x="9" y="74"/>
                  </a:lnTo>
                  <a:lnTo>
                    <a:pt x="68" y="74"/>
                  </a:lnTo>
                  <a:lnTo>
                    <a:pt x="68" y="84"/>
                  </a:lnTo>
                  <a:lnTo>
                    <a:pt x="9" y="84"/>
                  </a:lnTo>
                  <a:lnTo>
                    <a:pt x="9" y="158"/>
                  </a:lnTo>
                  <a:lnTo>
                    <a:pt x="0" y="158"/>
                  </a:lnTo>
                  <a:lnTo>
                    <a:pt x="0" y="0"/>
                  </a:lnTo>
                  <a:lnTo>
                    <a:pt x="72" y="0"/>
                  </a:lnTo>
                  <a:lnTo>
                    <a:pt x="72" y="9"/>
                  </a:lnTo>
                  <a:lnTo>
                    <a:pt x="9"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6052"/>
            <p:cNvSpPr>
              <a:spLocks noEditPoints="1"/>
            </p:cNvSpPr>
            <p:nvPr/>
          </p:nvSpPr>
          <p:spPr bwMode="auto">
            <a:xfrm>
              <a:off x="-780" y="2411"/>
              <a:ext cx="120" cy="158"/>
            </a:xfrm>
            <a:custGeom>
              <a:avLst/>
              <a:gdLst>
                <a:gd name="T0" fmla="*/ 0 w 63"/>
                <a:gd name="T1" fmla="*/ 83 h 83"/>
                <a:gd name="T2" fmla="*/ 0 w 63"/>
                <a:gd name="T3" fmla="*/ 0 h 83"/>
                <a:gd name="T4" fmla="*/ 21 w 63"/>
                <a:gd name="T5" fmla="*/ 0 h 83"/>
                <a:gd name="T6" fmla="*/ 52 w 63"/>
                <a:gd name="T7" fmla="*/ 10 h 83"/>
                <a:gd name="T8" fmla="*/ 63 w 63"/>
                <a:gd name="T9" fmla="*/ 40 h 83"/>
                <a:gd name="T10" fmla="*/ 58 w 63"/>
                <a:gd name="T11" fmla="*/ 62 h 83"/>
                <a:gd name="T12" fmla="*/ 42 w 63"/>
                <a:gd name="T13" fmla="*/ 77 h 83"/>
                <a:gd name="T14" fmla="*/ 19 w 63"/>
                <a:gd name="T15" fmla="*/ 83 h 83"/>
                <a:gd name="T16" fmla="*/ 0 w 63"/>
                <a:gd name="T17" fmla="*/ 83 h 83"/>
                <a:gd name="T18" fmla="*/ 6 w 63"/>
                <a:gd name="T19" fmla="*/ 5 h 83"/>
                <a:gd name="T20" fmla="*/ 6 w 63"/>
                <a:gd name="T21" fmla="*/ 78 h 83"/>
                <a:gd name="T22" fmla="*/ 19 w 63"/>
                <a:gd name="T23" fmla="*/ 78 h 83"/>
                <a:gd name="T24" fmla="*/ 47 w 63"/>
                <a:gd name="T25" fmla="*/ 68 h 83"/>
                <a:gd name="T26" fmla="*/ 57 w 63"/>
                <a:gd name="T27" fmla="*/ 40 h 83"/>
                <a:gd name="T28" fmla="*/ 20 w 63"/>
                <a:gd name="T29" fmla="*/ 5 h 83"/>
                <a:gd name="T30" fmla="*/ 6 w 63"/>
                <a:gd name="T31" fmla="*/ 5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3" h="83">
                  <a:moveTo>
                    <a:pt x="0" y="83"/>
                  </a:moveTo>
                  <a:cubicBezTo>
                    <a:pt x="0" y="0"/>
                    <a:pt x="0" y="0"/>
                    <a:pt x="0" y="0"/>
                  </a:cubicBezTo>
                  <a:cubicBezTo>
                    <a:pt x="21" y="0"/>
                    <a:pt x="21" y="0"/>
                    <a:pt x="21" y="0"/>
                  </a:cubicBezTo>
                  <a:cubicBezTo>
                    <a:pt x="34" y="0"/>
                    <a:pt x="45" y="3"/>
                    <a:pt x="52" y="10"/>
                  </a:cubicBezTo>
                  <a:cubicBezTo>
                    <a:pt x="59" y="17"/>
                    <a:pt x="63" y="27"/>
                    <a:pt x="63" y="40"/>
                  </a:cubicBezTo>
                  <a:cubicBezTo>
                    <a:pt x="63" y="49"/>
                    <a:pt x="61" y="56"/>
                    <a:pt x="58" y="62"/>
                  </a:cubicBezTo>
                  <a:cubicBezTo>
                    <a:pt x="54" y="69"/>
                    <a:pt x="49" y="74"/>
                    <a:pt x="42" y="77"/>
                  </a:cubicBezTo>
                  <a:cubicBezTo>
                    <a:pt x="36" y="81"/>
                    <a:pt x="28" y="83"/>
                    <a:pt x="19" y="83"/>
                  </a:cubicBezTo>
                  <a:lnTo>
                    <a:pt x="0" y="83"/>
                  </a:lnTo>
                  <a:close/>
                  <a:moveTo>
                    <a:pt x="6" y="5"/>
                  </a:moveTo>
                  <a:cubicBezTo>
                    <a:pt x="6" y="78"/>
                    <a:pt x="6" y="78"/>
                    <a:pt x="6" y="78"/>
                  </a:cubicBezTo>
                  <a:cubicBezTo>
                    <a:pt x="19" y="78"/>
                    <a:pt x="19" y="78"/>
                    <a:pt x="19" y="78"/>
                  </a:cubicBezTo>
                  <a:cubicBezTo>
                    <a:pt x="31" y="78"/>
                    <a:pt x="40" y="74"/>
                    <a:pt x="47" y="68"/>
                  </a:cubicBezTo>
                  <a:cubicBezTo>
                    <a:pt x="54" y="62"/>
                    <a:pt x="57" y="52"/>
                    <a:pt x="57" y="40"/>
                  </a:cubicBezTo>
                  <a:cubicBezTo>
                    <a:pt x="57" y="17"/>
                    <a:pt x="44" y="5"/>
                    <a:pt x="20" y="5"/>
                  </a:cubicBezTo>
                  <a:lnTo>
                    <a:pt x="6"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6053"/>
            <p:cNvSpPr>
              <a:spLocks noEditPoints="1"/>
            </p:cNvSpPr>
            <p:nvPr/>
          </p:nvSpPr>
          <p:spPr bwMode="auto">
            <a:xfrm>
              <a:off x="-633" y="2411"/>
              <a:ext cx="93" cy="158"/>
            </a:xfrm>
            <a:custGeom>
              <a:avLst/>
              <a:gdLst>
                <a:gd name="T0" fmla="*/ 43 w 49"/>
                <a:gd name="T1" fmla="*/ 83 h 83"/>
                <a:gd name="T2" fmla="*/ 32 w 49"/>
                <a:gd name="T3" fmla="*/ 59 h 83"/>
                <a:gd name="T4" fmla="*/ 25 w 49"/>
                <a:gd name="T5" fmla="*/ 49 h 83"/>
                <a:gd name="T6" fmla="*/ 16 w 49"/>
                <a:gd name="T7" fmla="*/ 46 h 83"/>
                <a:gd name="T8" fmla="*/ 6 w 49"/>
                <a:gd name="T9" fmla="*/ 46 h 83"/>
                <a:gd name="T10" fmla="*/ 6 w 49"/>
                <a:gd name="T11" fmla="*/ 83 h 83"/>
                <a:gd name="T12" fmla="*/ 0 w 49"/>
                <a:gd name="T13" fmla="*/ 83 h 83"/>
                <a:gd name="T14" fmla="*/ 0 w 49"/>
                <a:gd name="T15" fmla="*/ 0 h 83"/>
                <a:gd name="T16" fmla="*/ 23 w 49"/>
                <a:gd name="T17" fmla="*/ 0 h 83"/>
                <a:gd name="T18" fmla="*/ 41 w 49"/>
                <a:gd name="T19" fmla="*/ 6 h 83"/>
                <a:gd name="T20" fmla="*/ 47 w 49"/>
                <a:gd name="T21" fmla="*/ 22 h 83"/>
                <a:gd name="T22" fmla="*/ 42 w 49"/>
                <a:gd name="T23" fmla="*/ 36 h 83"/>
                <a:gd name="T24" fmla="*/ 27 w 49"/>
                <a:gd name="T25" fmla="*/ 44 h 83"/>
                <a:gd name="T26" fmla="*/ 27 w 49"/>
                <a:gd name="T27" fmla="*/ 44 h 83"/>
                <a:gd name="T28" fmla="*/ 37 w 49"/>
                <a:gd name="T29" fmla="*/ 56 h 83"/>
                <a:gd name="T30" fmla="*/ 49 w 49"/>
                <a:gd name="T31" fmla="*/ 83 h 83"/>
                <a:gd name="T32" fmla="*/ 43 w 49"/>
                <a:gd name="T33" fmla="*/ 83 h 83"/>
                <a:gd name="T34" fmla="*/ 6 w 49"/>
                <a:gd name="T35" fmla="*/ 5 h 83"/>
                <a:gd name="T36" fmla="*/ 6 w 49"/>
                <a:gd name="T37" fmla="*/ 41 h 83"/>
                <a:gd name="T38" fmla="*/ 20 w 49"/>
                <a:gd name="T39" fmla="*/ 41 h 83"/>
                <a:gd name="T40" fmla="*/ 36 w 49"/>
                <a:gd name="T41" fmla="*/ 36 h 83"/>
                <a:gd name="T42" fmla="*/ 41 w 49"/>
                <a:gd name="T43" fmla="*/ 22 h 83"/>
                <a:gd name="T44" fmla="*/ 36 w 49"/>
                <a:gd name="T45" fmla="*/ 10 h 83"/>
                <a:gd name="T46" fmla="*/ 22 w 49"/>
                <a:gd name="T47" fmla="*/ 5 h 83"/>
                <a:gd name="T48" fmla="*/ 6 w 49"/>
                <a:gd name="T49" fmla="*/ 5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9" h="83">
                  <a:moveTo>
                    <a:pt x="43" y="83"/>
                  </a:moveTo>
                  <a:cubicBezTo>
                    <a:pt x="32" y="59"/>
                    <a:pt x="32" y="59"/>
                    <a:pt x="32" y="59"/>
                  </a:cubicBezTo>
                  <a:cubicBezTo>
                    <a:pt x="30" y="54"/>
                    <a:pt x="27" y="50"/>
                    <a:pt x="25" y="49"/>
                  </a:cubicBezTo>
                  <a:cubicBezTo>
                    <a:pt x="23" y="47"/>
                    <a:pt x="20" y="46"/>
                    <a:pt x="16" y="46"/>
                  </a:cubicBezTo>
                  <a:cubicBezTo>
                    <a:pt x="6" y="46"/>
                    <a:pt x="6" y="46"/>
                    <a:pt x="6" y="46"/>
                  </a:cubicBezTo>
                  <a:cubicBezTo>
                    <a:pt x="6" y="83"/>
                    <a:pt x="6" y="83"/>
                    <a:pt x="6" y="83"/>
                  </a:cubicBezTo>
                  <a:cubicBezTo>
                    <a:pt x="0" y="83"/>
                    <a:pt x="0" y="83"/>
                    <a:pt x="0" y="83"/>
                  </a:cubicBezTo>
                  <a:cubicBezTo>
                    <a:pt x="0" y="0"/>
                    <a:pt x="0" y="0"/>
                    <a:pt x="0" y="0"/>
                  </a:cubicBezTo>
                  <a:cubicBezTo>
                    <a:pt x="23" y="0"/>
                    <a:pt x="23" y="0"/>
                    <a:pt x="23" y="0"/>
                  </a:cubicBezTo>
                  <a:cubicBezTo>
                    <a:pt x="31" y="0"/>
                    <a:pt x="36" y="2"/>
                    <a:pt x="41" y="6"/>
                  </a:cubicBezTo>
                  <a:cubicBezTo>
                    <a:pt x="45" y="10"/>
                    <a:pt x="47" y="15"/>
                    <a:pt x="47" y="22"/>
                  </a:cubicBezTo>
                  <a:cubicBezTo>
                    <a:pt x="47" y="27"/>
                    <a:pt x="45" y="32"/>
                    <a:pt x="42" y="36"/>
                  </a:cubicBezTo>
                  <a:cubicBezTo>
                    <a:pt x="38" y="40"/>
                    <a:pt x="34" y="43"/>
                    <a:pt x="27" y="44"/>
                  </a:cubicBezTo>
                  <a:cubicBezTo>
                    <a:pt x="27" y="44"/>
                    <a:pt x="27" y="44"/>
                    <a:pt x="27" y="44"/>
                  </a:cubicBezTo>
                  <a:cubicBezTo>
                    <a:pt x="31" y="46"/>
                    <a:pt x="34" y="50"/>
                    <a:pt x="37" y="56"/>
                  </a:cubicBezTo>
                  <a:cubicBezTo>
                    <a:pt x="49" y="83"/>
                    <a:pt x="49" y="83"/>
                    <a:pt x="49" y="83"/>
                  </a:cubicBezTo>
                  <a:lnTo>
                    <a:pt x="43" y="83"/>
                  </a:lnTo>
                  <a:close/>
                  <a:moveTo>
                    <a:pt x="6" y="5"/>
                  </a:moveTo>
                  <a:cubicBezTo>
                    <a:pt x="6" y="41"/>
                    <a:pt x="6" y="41"/>
                    <a:pt x="6" y="41"/>
                  </a:cubicBezTo>
                  <a:cubicBezTo>
                    <a:pt x="20" y="41"/>
                    <a:pt x="20" y="41"/>
                    <a:pt x="20" y="41"/>
                  </a:cubicBezTo>
                  <a:cubicBezTo>
                    <a:pt x="27" y="41"/>
                    <a:pt x="32" y="39"/>
                    <a:pt x="36" y="36"/>
                  </a:cubicBezTo>
                  <a:cubicBezTo>
                    <a:pt x="39" y="32"/>
                    <a:pt x="41" y="28"/>
                    <a:pt x="41" y="22"/>
                  </a:cubicBezTo>
                  <a:cubicBezTo>
                    <a:pt x="41" y="17"/>
                    <a:pt x="39" y="13"/>
                    <a:pt x="36" y="10"/>
                  </a:cubicBezTo>
                  <a:cubicBezTo>
                    <a:pt x="33" y="7"/>
                    <a:pt x="28" y="5"/>
                    <a:pt x="22" y="5"/>
                  </a:cubicBezTo>
                  <a:lnTo>
                    <a:pt x="6"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6054"/>
            <p:cNvSpPr>
              <a:spLocks/>
            </p:cNvSpPr>
            <p:nvPr/>
          </p:nvSpPr>
          <p:spPr bwMode="auto">
            <a:xfrm>
              <a:off x="-511" y="2411"/>
              <a:ext cx="78" cy="158"/>
            </a:xfrm>
            <a:custGeom>
              <a:avLst/>
              <a:gdLst>
                <a:gd name="T0" fmla="*/ 0 w 78"/>
                <a:gd name="T1" fmla="*/ 158 h 158"/>
                <a:gd name="T2" fmla="*/ 0 w 78"/>
                <a:gd name="T3" fmla="*/ 0 h 158"/>
                <a:gd name="T4" fmla="*/ 74 w 78"/>
                <a:gd name="T5" fmla="*/ 0 h 158"/>
                <a:gd name="T6" fmla="*/ 74 w 78"/>
                <a:gd name="T7" fmla="*/ 9 h 158"/>
                <a:gd name="T8" fmla="*/ 11 w 78"/>
                <a:gd name="T9" fmla="*/ 9 h 158"/>
                <a:gd name="T10" fmla="*/ 11 w 78"/>
                <a:gd name="T11" fmla="*/ 72 h 158"/>
                <a:gd name="T12" fmla="*/ 68 w 78"/>
                <a:gd name="T13" fmla="*/ 72 h 158"/>
                <a:gd name="T14" fmla="*/ 68 w 78"/>
                <a:gd name="T15" fmla="*/ 84 h 158"/>
                <a:gd name="T16" fmla="*/ 11 w 78"/>
                <a:gd name="T17" fmla="*/ 84 h 158"/>
                <a:gd name="T18" fmla="*/ 11 w 78"/>
                <a:gd name="T19" fmla="*/ 149 h 158"/>
                <a:gd name="T20" fmla="*/ 78 w 78"/>
                <a:gd name="T21" fmla="*/ 149 h 158"/>
                <a:gd name="T22" fmla="*/ 78 w 78"/>
                <a:gd name="T23" fmla="*/ 158 h 158"/>
                <a:gd name="T24" fmla="*/ 0 w 78"/>
                <a:gd name="T2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158">
                  <a:moveTo>
                    <a:pt x="0" y="158"/>
                  </a:moveTo>
                  <a:lnTo>
                    <a:pt x="0" y="0"/>
                  </a:lnTo>
                  <a:lnTo>
                    <a:pt x="74" y="0"/>
                  </a:lnTo>
                  <a:lnTo>
                    <a:pt x="74" y="9"/>
                  </a:lnTo>
                  <a:lnTo>
                    <a:pt x="11" y="9"/>
                  </a:lnTo>
                  <a:lnTo>
                    <a:pt x="11" y="72"/>
                  </a:lnTo>
                  <a:lnTo>
                    <a:pt x="68" y="72"/>
                  </a:lnTo>
                  <a:lnTo>
                    <a:pt x="68" y="84"/>
                  </a:lnTo>
                  <a:lnTo>
                    <a:pt x="11" y="84"/>
                  </a:lnTo>
                  <a:lnTo>
                    <a:pt x="11" y="149"/>
                  </a:lnTo>
                  <a:lnTo>
                    <a:pt x="78" y="149"/>
                  </a:lnTo>
                  <a:lnTo>
                    <a:pt x="78" y="158"/>
                  </a:lnTo>
                  <a:lnTo>
                    <a:pt x="0"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6055"/>
            <p:cNvSpPr>
              <a:spLocks noEditPoints="1"/>
            </p:cNvSpPr>
            <p:nvPr/>
          </p:nvSpPr>
          <p:spPr bwMode="auto">
            <a:xfrm>
              <a:off x="-416" y="2411"/>
              <a:ext cx="128" cy="158"/>
            </a:xfrm>
            <a:custGeom>
              <a:avLst/>
              <a:gdLst>
                <a:gd name="T0" fmla="*/ 61 w 67"/>
                <a:gd name="T1" fmla="*/ 83 h 83"/>
                <a:gd name="T2" fmla="*/ 51 w 67"/>
                <a:gd name="T3" fmla="*/ 57 h 83"/>
                <a:gd name="T4" fmla="*/ 16 w 67"/>
                <a:gd name="T5" fmla="*/ 57 h 83"/>
                <a:gd name="T6" fmla="*/ 6 w 67"/>
                <a:gd name="T7" fmla="*/ 83 h 83"/>
                <a:gd name="T8" fmla="*/ 0 w 67"/>
                <a:gd name="T9" fmla="*/ 83 h 83"/>
                <a:gd name="T10" fmla="*/ 31 w 67"/>
                <a:gd name="T11" fmla="*/ 0 h 83"/>
                <a:gd name="T12" fmla="*/ 36 w 67"/>
                <a:gd name="T13" fmla="*/ 0 h 83"/>
                <a:gd name="T14" fmla="*/ 67 w 67"/>
                <a:gd name="T15" fmla="*/ 83 h 83"/>
                <a:gd name="T16" fmla="*/ 61 w 67"/>
                <a:gd name="T17" fmla="*/ 83 h 83"/>
                <a:gd name="T18" fmla="*/ 34 w 67"/>
                <a:gd name="T19" fmla="*/ 7 h 83"/>
                <a:gd name="T20" fmla="*/ 33 w 67"/>
                <a:gd name="T21" fmla="*/ 7 h 83"/>
                <a:gd name="T22" fmla="*/ 31 w 67"/>
                <a:gd name="T23" fmla="*/ 13 h 83"/>
                <a:gd name="T24" fmla="*/ 18 w 67"/>
                <a:gd name="T25" fmla="*/ 52 h 83"/>
                <a:gd name="T26" fmla="*/ 50 w 67"/>
                <a:gd name="T27" fmla="*/ 52 h 83"/>
                <a:gd name="T28" fmla="*/ 36 w 67"/>
                <a:gd name="T29" fmla="*/ 13 h 83"/>
                <a:gd name="T30" fmla="*/ 34 w 67"/>
                <a:gd name="T31" fmla="*/ 7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7" h="83">
                  <a:moveTo>
                    <a:pt x="61" y="83"/>
                  </a:moveTo>
                  <a:cubicBezTo>
                    <a:pt x="51" y="57"/>
                    <a:pt x="51" y="57"/>
                    <a:pt x="51" y="57"/>
                  </a:cubicBezTo>
                  <a:cubicBezTo>
                    <a:pt x="16" y="57"/>
                    <a:pt x="16" y="57"/>
                    <a:pt x="16" y="57"/>
                  </a:cubicBezTo>
                  <a:cubicBezTo>
                    <a:pt x="6" y="83"/>
                    <a:pt x="6" y="83"/>
                    <a:pt x="6" y="83"/>
                  </a:cubicBezTo>
                  <a:cubicBezTo>
                    <a:pt x="0" y="83"/>
                    <a:pt x="0" y="83"/>
                    <a:pt x="0" y="83"/>
                  </a:cubicBezTo>
                  <a:cubicBezTo>
                    <a:pt x="31" y="0"/>
                    <a:pt x="31" y="0"/>
                    <a:pt x="31" y="0"/>
                  </a:cubicBezTo>
                  <a:cubicBezTo>
                    <a:pt x="36" y="0"/>
                    <a:pt x="36" y="0"/>
                    <a:pt x="36" y="0"/>
                  </a:cubicBezTo>
                  <a:cubicBezTo>
                    <a:pt x="67" y="83"/>
                    <a:pt x="67" y="83"/>
                    <a:pt x="67" y="83"/>
                  </a:cubicBezTo>
                  <a:lnTo>
                    <a:pt x="61" y="83"/>
                  </a:lnTo>
                  <a:close/>
                  <a:moveTo>
                    <a:pt x="34" y="7"/>
                  </a:moveTo>
                  <a:cubicBezTo>
                    <a:pt x="33" y="7"/>
                    <a:pt x="33" y="7"/>
                    <a:pt x="33" y="7"/>
                  </a:cubicBezTo>
                  <a:cubicBezTo>
                    <a:pt x="33" y="10"/>
                    <a:pt x="32" y="12"/>
                    <a:pt x="31" y="13"/>
                  </a:cubicBezTo>
                  <a:cubicBezTo>
                    <a:pt x="18" y="52"/>
                    <a:pt x="18" y="52"/>
                    <a:pt x="18" y="52"/>
                  </a:cubicBezTo>
                  <a:cubicBezTo>
                    <a:pt x="50" y="52"/>
                    <a:pt x="50" y="52"/>
                    <a:pt x="50" y="52"/>
                  </a:cubicBezTo>
                  <a:cubicBezTo>
                    <a:pt x="36" y="13"/>
                    <a:pt x="36" y="13"/>
                    <a:pt x="36" y="13"/>
                  </a:cubicBezTo>
                  <a:lnTo>
                    <a:pt x="34"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6056"/>
            <p:cNvSpPr>
              <a:spLocks/>
            </p:cNvSpPr>
            <p:nvPr/>
          </p:nvSpPr>
          <p:spPr bwMode="auto">
            <a:xfrm>
              <a:off x="-265" y="2411"/>
              <a:ext cx="149" cy="158"/>
            </a:xfrm>
            <a:custGeom>
              <a:avLst/>
              <a:gdLst>
                <a:gd name="T0" fmla="*/ 72 w 78"/>
                <a:gd name="T1" fmla="*/ 83 h 83"/>
                <a:gd name="T2" fmla="*/ 72 w 78"/>
                <a:gd name="T3" fmla="*/ 24 h 83"/>
                <a:gd name="T4" fmla="*/ 73 w 78"/>
                <a:gd name="T5" fmla="*/ 12 h 83"/>
                <a:gd name="T6" fmla="*/ 73 w 78"/>
                <a:gd name="T7" fmla="*/ 12 h 83"/>
                <a:gd name="T8" fmla="*/ 69 w 78"/>
                <a:gd name="T9" fmla="*/ 19 h 83"/>
                <a:gd name="T10" fmla="*/ 40 w 78"/>
                <a:gd name="T11" fmla="*/ 83 h 83"/>
                <a:gd name="T12" fmla="*/ 38 w 78"/>
                <a:gd name="T13" fmla="*/ 83 h 83"/>
                <a:gd name="T14" fmla="*/ 9 w 78"/>
                <a:gd name="T15" fmla="*/ 19 h 83"/>
                <a:gd name="T16" fmla="*/ 6 w 78"/>
                <a:gd name="T17" fmla="*/ 12 h 83"/>
                <a:gd name="T18" fmla="*/ 6 w 78"/>
                <a:gd name="T19" fmla="*/ 12 h 83"/>
                <a:gd name="T20" fmla="*/ 6 w 78"/>
                <a:gd name="T21" fmla="*/ 23 h 83"/>
                <a:gd name="T22" fmla="*/ 6 w 78"/>
                <a:gd name="T23" fmla="*/ 83 h 83"/>
                <a:gd name="T24" fmla="*/ 0 w 78"/>
                <a:gd name="T25" fmla="*/ 83 h 83"/>
                <a:gd name="T26" fmla="*/ 0 w 78"/>
                <a:gd name="T27" fmla="*/ 0 h 83"/>
                <a:gd name="T28" fmla="*/ 6 w 78"/>
                <a:gd name="T29" fmla="*/ 0 h 83"/>
                <a:gd name="T30" fmla="*/ 36 w 78"/>
                <a:gd name="T31" fmla="*/ 67 h 83"/>
                <a:gd name="T32" fmla="*/ 37 w 78"/>
                <a:gd name="T33" fmla="*/ 68 h 83"/>
                <a:gd name="T34" fmla="*/ 39 w 78"/>
                <a:gd name="T35" fmla="*/ 74 h 83"/>
                <a:gd name="T36" fmla="*/ 39 w 78"/>
                <a:gd name="T37" fmla="*/ 74 h 83"/>
                <a:gd name="T38" fmla="*/ 42 w 78"/>
                <a:gd name="T39" fmla="*/ 66 h 83"/>
                <a:gd name="T40" fmla="*/ 73 w 78"/>
                <a:gd name="T41" fmla="*/ 0 h 83"/>
                <a:gd name="T42" fmla="*/ 78 w 78"/>
                <a:gd name="T43" fmla="*/ 0 h 83"/>
                <a:gd name="T44" fmla="*/ 78 w 78"/>
                <a:gd name="T45" fmla="*/ 83 h 83"/>
                <a:gd name="T46" fmla="*/ 72 w 78"/>
                <a:gd name="T47" fmla="*/ 8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8" h="83">
                  <a:moveTo>
                    <a:pt x="72" y="83"/>
                  </a:moveTo>
                  <a:cubicBezTo>
                    <a:pt x="72" y="24"/>
                    <a:pt x="72" y="24"/>
                    <a:pt x="72" y="24"/>
                  </a:cubicBezTo>
                  <a:cubicBezTo>
                    <a:pt x="73" y="12"/>
                    <a:pt x="73" y="12"/>
                    <a:pt x="73" y="12"/>
                  </a:cubicBezTo>
                  <a:cubicBezTo>
                    <a:pt x="73" y="12"/>
                    <a:pt x="73" y="12"/>
                    <a:pt x="73" y="12"/>
                  </a:cubicBezTo>
                  <a:cubicBezTo>
                    <a:pt x="69" y="19"/>
                    <a:pt x="69" y="19"/>
                    <a:pt x="69" y="19"/>
                  </a:cubicBezTo>
                  <a:cubicBezTo>
                    <a:pt x="40" y="83"/>
                    <a:pt x="40" y="83"/>
                    <a:pt x="40" y="83"/>
                  </a:cubicBezTo>
                  <a:cubicBezTo>
                    <a:pt x="38" y="83"/>
                    <a:pt x="38" y="83"/>
                    <a:pt x="38" y="83"/>
                  </a:cubicBezTo>
                  <a:cubicBezTo>
                    <a:pt x="9" y="19"/>
                    <a:pt x="9" y="19"/>
                    <a:pt x="9" y="19"/>
                  </a:cubicBezTo>
                  <a:cubicBezTo>
                    <a:pt x="7" y="17"/>
                    <a:pt x="7" y="15"/>
                    <a:pt x="6" y="12"/>
                  </a:cubicBezTo>
                  <a:cubicBezTo>
                    <a:pt x="6" y="12"/>
                    <a:pt x="6" y="12"/>
                    <a:pt x="6" y="12"/>
                  </a:cubicBezTo>
                  <a:cubicBezTo>
                    <a:pt x="6" y="15"/>
                    <a:pt x="6" y="18"/>
                    <a:pt x="6" y="23"/>
                  </a:cubicBezTo>
                  <a:cubicBezTo>
                    <a:pt x="6" y="83"/>
                    <a:pt x="6" y="83"/>
                    <a:pt x="6" y="83"/>
                  </a:cubicBezTo>
                  <a:cubicBezTo>
                    <a:pt x="0" y="83"/>
                    <a:pt x="0" y="83"/>
                    <a:pt x="0" y="83"/>
                  </a:cubicBezTo>
                  <a:cubicBezTo>
                    <a:pt x="0" y="0"/>
                    <a:pt x="0" y="0"/>
                    <a:pt x="0" y="0"/>
                  </a:cubicBezTo>
                  <a:cubicBezTo>
                    <a:pt x="6" y="0"/>
                    <a:pt x="6" y="0"/>
                    <a:pt x="6" y="0"/>
                  </a:cubicBezTo>
                  <a:cubicBezTo>
                    <a:pt x="36" y="67"/>
                    <a:pt x="36" y="67"/>
                    <a:pt x="36" y="67"/>
                  </a:cubicBezTo>
                  <a:cubicBezTo>
                    <a:pt x="37" y="68"/>
                    <a:pt x="37" y="68"/>
                    <a:pt x="37" y="68"/>
                  </a:cubicBezTo>
                  <a:cubicBezTo>
                    <a:pt x="39" y="74"/>
                    <a:pt x="39" y="74"/>
                    <a:pt x="39" y="74"/>
                  </a:cubicBezTo>
                  <a:cubicBezTo>
                    <a:pt x="39" y="74"/>
                    <a:pt x="39" y="74"/>
                    <a:pt x="39" y="74"/>
                  </a:cubicBezTo>
                  <a:cubicBezTo>
                    <a:pt x="42" y="66"/>
                    <a:pt x="42" y="66"/>
                    <a:pt x="42" y="66"/>
                  </a:cubicBezTo>
                  <a:cubicBezTo>
                    <a:pt x="73" y="0"/>
                    <a:pt x="73" y="0"/>
                    <a:pt x="73" y="0"/>
                  </a:cubicBezTo>
                  <a:cubicBezTo>
                    <a:pt x="78" y="0"/>
                    <a:pt x="78" y="0"/>
                    <a:pt x="78" y="0"/>
                  </a:cubicBezTo>
                  <a:cubicBezTo>
                    <a:pt x="78" y="83"/>
                    <a:pt x="78" y="83"/>
                    <a:pt x="78" y="83"/>
                  </a:cubicBezTo>
                  <a:lnTo>
                    <a:pt x="72" y="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6057"/>
            <p:cNvSpPr>
              <a:spLocks/>
            </p:cNvSpPr>
            <p:nvPr/>
          </p:nvSpPr>
          <p:spPr bwMode="auto">
            <a:xfrm>
              <a:off x="-86" y="2409"/>
              <a:ext cx="84" cy="162"/>
            </a:xfrm>
            <a:custGeom>
              <a:avLst/>
              <a:gdLst>
                <a:gd name="T0" fmla="*/ 0 w 44"/>
                <a:gd name="T1" fmla="*/ 81 h 85"/>
                <a:gd name="T2" fmla="*/ 0 w 44"/>
                <a:gd name="T3" fmla="*/ 74 h 85"/>
                <a:gd name="T4" fmla="*/ 18 w 44"/>
                <a:gd name="T5" fmla="*/ 80 h 85"/>
                <a:gd name="T6" fmla="*/ 33 w 44"/>
                <a:gd name="T7" fmla="*/ 76 h 85"/>
                <a:gd name="T8" fmla="*/ 38 w 44"/>
                <a:gd name="T9" fmla="*/ 65 h 85"/>
                <a:gd name="T10" fmla="*/ 34 w 44"/>
                <a:gd name="T11" fmla="*/ 54 h 85"/>
                <a:gd name="T12" fmla="*/ 20 w 44"/>
                <a:gd name="T13" fmla="*/ 44 h 85"/>
                <a:gd name="T14" fmla="*/ 4 w 44"/>
                <a:gd name="T15" fmla="*/ 32 h 85"/>
                <a:gd name="T16" fmla="*/ 0 w 44"/>
                <a:gd name="T17" fmla="*/ 21 h 85"/>
                <a:gd name="T18" fmla="*/ 4 w 44"/>
                <a:gd name="T19" fmla="*/ 10 h 85"/>
                <a:gd name="T20" fmla="*/ 13 w 44"/>
                <a:gd name="T21" fmla="*/ 2 h 85"/>
                <a:gd name="T22" fmla="*/ 26 w 44"/>
                <a:gd name="T23" fmla="*/ 0 h 85"/>
                <a:gd name="T24" fmla="*/ 40 w 44"/>
                <a:gd name="T25" fmla="*/ 2 h 85"/>
                <a:gd name="T26" fmla="*/ 40 w 44"/>
                <a:gd name="T27" fmla="*/ 8 h 85"/>
                <a:gd name="T28" fmla="*/ 25 w 44"/>
                <a:gd name="T29" fmla="*/ 5 h 85"/>
                <a:gd name="T30" fmla="*/ 12 w 44"/>
                <a:gd name="T31" fmla="*/ 9 h 85"/>
                <a:gd name="T32" fmla="*/ 6 w 44"/>
                <a:gd name="T33" fmla="*/ 20 h 85"/>
                <a:gd name="T34" fmla="*/ 8 w 44"/>
                <a:gd name="T35" fmla="*/ 27 h 85"/>
                <a:gd name="T36" fmla="*/ 12 w 44"/>
                <a:gd name="T37" fmla="*/ 32 h 85"/>
                <a:gd name="T38" fmla="*/ 24 w 44"/>
                <a:gd name="T39" fmla="*/ 40 h 85"/>
                <a:gd name="T40" fmla="*/ 36 w 44"/>
                <a:gd name="T41" fmla="*/ 48 h 85"/>
                <a:gd name="T42" fmla="*/ 42 w 44"/>
                <a:gd name="T43" fmla="*/ 55 h 85"/>
                <a:gd name="T44" fmla="*/ 44 w 44"/>
                <a:gd name="T45" fmla="*/ 64 h 85"/>
                <a:gd name="T46" fmla="*/ 37 w 44"/>
                <a:gd name="T47" fmla="*/ 79 h 85"/>
                <a:gd name="T48" fmla="*/ 18 w 44"/>
                <a:gd name="T49" fmla="*/ 85 h 85"/>
                <a:gd name="T50" fmla="*/ 9 w 44"/>
                <a:gd name="T51" fmla="*/ 84 h 85"/>
                <a:gd name="T52" fmla="*/ 0 w 44"/>
                <a:gd name="T53" fmla="*/ 81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4" h="85">
                  <a:moveTo>
                    <a:pt x="0" y="81"/>
                  </a:moveTo>
                  <a:cubicBezTo>
                    <a:pt x="0" y="74"/>
                    <a:pt x="0" y="74"/>
                    <a:pt x="0" y="74"/>
                  </a:cubicBezTo>
                  <a:cubicBezTo>
                    <a:pt x="6" y="78"/>
                    <a:pt x="12" y="80"/>
                    <a:pt x="18" y="80"/>
                  </a:cubicBezTo>
                  <a:cubicBezTo>
                    <a:pt x="25" y="80"/>
                    <a:pt x="30" y="79"/>
                    <a:pt x="33" y="76"/>
                  </a:cubicBezTo>
                  <a:cubicBezTo>
                    <a:pt x="36" y="73"/>
                    <a:pt x="38" y="70"/>
                    <a:pt x="38" y="65"/>
                  </a:cubicBezTo>
                  <a:cubicBezTo>
                    <a:pt x="38" y="60"/>
                    <a:pt x="37" y="57"/>
                    <a:pt x="34" y="54"/>
                  </a:cubicBezTo>
                  <a:cubicBezTo>
                    <a:pt x="32" y="52"/>
                    <a:pt x="27" y="49"/>
                    <a:pt x="20" y="44"/>
                  </a:cubicBezTo>
                  <a:cubicBezTo>
                    <a:pt x="12" y="40"/>
                    <a:pt x="7" y="36"/>
                    <a:pt x="4" y="32"/>
                  </a:cubicBezTo>
                  <a:cubicBezTo>
                    <a:pt x="2" y="29"/>
                    <a:pt x="0" y="25"/>
                    <a:pt x="0" y="21"/>
                  </a:cubicBezTo>
                  <a:cubicBezTo>
                    <a:pt x="0" y="17"/>
                    <a:pt x="2" y="13"/>
                    <a:pt x="4" y="10"/>
                  </a:cubicBezTo>
                  <a:cubicBezTo>
                    <a:pt x="6" y="7"/>
                    <a:pt x="9" y="4"/>
                    <a:pt x="13" y="2"/>
                  </a:cubicBezTo>
                  <a:cubicBezTo>
                    <a:pt x="16" y="0"/>
                    <a:pt x="21" y="0"/>
                    <a:pt x="26" y="0"/>
                  </a:cubicBezTo>
                  <a:cubicBezTo>
                    <a:pt x="31" y="0"/>
                    <a:pt x="35" y="0"/>
                    <a:pt x="40" y="2"/>
                  </a:cubicBezTo>
                  <a:cubicBezTo>
                    <a:pt x="40" y="8"/>
                    <a:pt x="40" y="8"/>
                    <a:pt x="40" y="8"/>
                  </a:cubicBezTo>
                  <a:cubicBezTo>
                    <a:pt x="35" y="6"/>
                    <a:pt x="30" y="5"/>
                    <a:pt x="25" y="5"/>
                  </a:cubicBezTo>
                  <a:cubicBezTo>
                    <a:pt x="19" y="5"/>
                    <a:pt x="15" y="6"/>
                    <a:pt x="12" y="9"/>
                  </a:cubicBezTo>
                  <a:cubicBezTo>
                    <a:pt x="8" y="12"/>
                    <a:pt x="6" y="15"/>
                    <a:pt x="6" y="20"/>
                  </a:cubicBezTo>
                  <a:cubicBezTo>
                    <a:pt x="6" y="23"/>
                    <a:pt x="7" y="25"/>
                    <a:pt x="8" y="27"/>
                  </a:cubicBezTo>
                  <a:cubicBezTo>
                    <a:pt x="9" y="29"/>
                    <a:pt x="10" y="31"/>
                    <a:pt x="12" y="32"/>
                  </a:cubicBezTo>
                  <a:cubicBezTo>
                    <a:pt x="14" y="34"/>
                    <a:pt x="18" y="37"/>
                    <a:pt x="24" y="40"/>
                  </a:cubicBezTo>
                  <a:cubicBezTo>
                    <a:pt x="29" y="43"/>
                    <a:pt x="33" y="46"/>
                    <a:pt x="36" y="48"/>
                  </a:cubicBezTo>
                  <a:cubicBezTo>
                    <a:pt x="39" y="50"/>
                    <a:pt x="41" y="53"/>
                    <a:pt x="42" y="55"/>
                  </a:cubicBezTo>
                  <a:cubicBezTo>
                    <a:pt x="43" y="57"/>
                    <a:pt x="44" y="60"/>
                    <a:pt x="44" y="64"/>
                  </a:cubicBezTo>
                  <a:cubicBezTo>
                    <a:pt x="44" y="70"/>
                    <a:pt x="41" y="76"/>
                    <a:pt x="37" y="79"/>
                  </a:cubicBezTo>
                  <a:cubicBezTo>
                    <a:pt x="32" y="83"/>
                    <a:pt x="26" y="85"/>
                    <a:pt x="18" y="85"/>
                  </a:cubicBezTo>
                  <a:cubicBezTo>
                    <a:pt x="16" y="85"/>
                    <a:pt x="13" y="85"/>
                    <a:pt x="9" y="84"/>
                  </a:cubicBezTo>
                  <a:cubicBezTo>
                    <a:pt x="5" y="83"/>
                    <a:pt x="2" y="82"/>
                    <a:pt x="0" y="8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6058"/>
            <p:cNvSpPr>
              <a:spLocks noEditPoints="1"/>
            </p:cNvSpPr>
            <p:nvPr/>
          </p:nvSpPr>
          <p:spPr bwMode="auto">
            <a:xfrm>
              <a:off x="-1107" y="2409"/>
              <a:ext cx="149" cy="162"/>
            </a:xfrm>
            <a:custGeom>
              <a:avLst/>
              <a:gdLst>
                <a:gd name="T0" fmla="*/ 39 w 78"/>
                <a:gd name="T1" fmla="*/ 85 h 85"/>
                <a:gd name="T2" fmla="*/ 19 w 78"/>
                <a:gd name="T3" fmla="*/ 80 h 85"/>
                <a:gd name="T4" fmla="*/ 5 w 78"/>
                <a:gd name="T5" fmla="*/ 65 h 85"/>
                <a:gd name="T6" fmla="*/ 0 w 78"/>
                <a:gd name="T7" fmla="*/ 43 h 85"/>
                <a:gd name="T8" fmla="*/ 5 w 78"/>
                <a:gd name="T9" fmla="*/ 20 h 85"/>
                <a:gd name="T10" fmla="*/ 19 w 78"/>
                <a:gd name="T11" fmla="*/ 5 h 85"/>
                <a:gd name="T12" fmla="*/ 40 w 78"/>
                <a:gd name="T13" fmla="*/ 0 h 85"/>
                <a:gd name="T14" fmla="*/ 60 w 78"/>
                <a:gd name="T15" fmla="*/ 5 h 85"/>
                <a:gd name="T16" fmla="*/ 73 w 78"/>
                <a:gd name="T17" fmla="*/ 20 h 85"/>
                <a:gd name="T18" fmla="*/ 78 w 78"/>
                <a:gd name="T19" fmla="*/ 41 h 85"/>
                <a:gd name="T20" fmla="*/ 73 w 78"/>
                <a:gd name="T21" fmla="*/ 64 h 85"/>
                <a:gd name="T22" fmla="*/ 60 w 78"/>
                <a:gd name="T23" fmla="*/ 80 h 85"/>
                <a:gd name="T24" fmla="*/ 39 w 78"/>
                <a:gd name="T25" fmla="*/ 85 h 85"/>
                <a:gd name="T26" fmla="*/ 39 w 78"/>
                <a:gd name="T27" fmla="*/ 5 h 85"/>
                <a:gd name="T28" fmla="*/ 22 w 78"/>
                <a:gd name="T29" fmla="*/ 10 h 85"/>
                <a:gd name="T30" fmla="*/ 11 w 78"/>
                <a:gd name="T31" fmla="*/ 23 h 85"/>
                <a:gd name="T32" fmla="*/ 6 w 78"/>
                <a:gd name="T33" fmla="*/ 43 h 85"/>
                <a:gd name="T34" fmla="*/ 10 w 78"/>
                <a:gd name="T35" fmla="*/ 62 h 85"/>
                <a:gd name="T36" fmla="*/ 22 w 78"/>
                <a:gd name="T37" fmla="*/ 75 h 85"/>
                <a:gd name="T38" fmla="*/ 39 w 78"/>
                <a:gd name="T39" fmla="*/ 80 h 85"/>
                <a:gd name="T40" fmla="*/ 63 w 78"/>
                <a:gd name="T41" fmla="*/ 70 h 85"/>
                <a:gd name="T42" fmla="*/ 72 w 78"/>
                <a:gd name="T43" fmla="*/ 42 h 85"/>
                <a:gd name="T44" fmla="*/ 68 w 78"/>
                <a:gd name="T45" fmla="*/ 22 h 85"/>
                <a:gd name="T46" fmla="*/ 57 w 78"/>
                <a:gd name="T47" fmla="*/ 9 h 85"/>
                <a:gd name="T48" fmla="*/ 39 w 78"/>
                <a:gd name="T49" fmla="*/ 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 h="85">
                  <a:moveTo>
                    <a:pt x="39" y="85"/>
                  </a:moveTo>
                  <a:cubicBezTo>
                    <a:pt x="31" y="85"/>
                    <a:pt x="25" y="83"/>
                    <a:pt x="19" y="80"/>
                  </a:cubicBezTo>
                  <a:cubicBezTo>
                    <a:pt x="13" y="77"/>
                    <a:pt x="8" y="72"/>
                    <a:pt x="5" y="65"/>
                  </a:cubicBezTo>
                  <a:cubicBezTo>
                    <a:pt x="2" y="59"/>
                    <a:pt x="0" y="51"/>
                    <a:pt x="0" y="43"/>
                  </a:cubicBezTo>
                  <a:cubicBezTo>
                    <a:pt x="0" y="35"/>
                    <a:pt x="2" y="27"/>
                    <a:pt x="5" y="20"/>
                  </a:cubicBezTo>
                  <a:cubicBezTo>
                    <a:pt x="9" y="14"/>
                    <a:pt x="13" y="8"/>
                    <a:pt x="19" y="5"/>
                  </a:cubicBezTo>
                  <a:cubicBezTo>
                    <a:pt x="25" y="1"/>
                    <a:pt x="32" y="0"/>
                    <a:pt x="40" y="0"/>
                  </a:cubicBezTo>
                  <a:cubicBezTo>
                    <a:pt x="48" y="0"/>
                    <a:pt x="54" y="1"/>
                    <a:pt x="60" y="5"/>
                  </a:cubicBezTo>
                  <a:cubicBezTo>
                    <a:pt x="66" y="8"/>
                    <a:pt x="70" y="13"/>
                    <a:pt x="73" y="20"/>
                  </a:cubicBezTo>
                  <a:cubicBezTo>
                    <a:pt x="76" y="26"/>
                    <a:pt x="78" y="33"/>
                    <a:pt x="78" y="41"/>
                  </a:cubicBezTo>
                  <a:cubicBezTo>
                    <a:pt x="78" y="50"/>
                    <a:pt x="76" y="58"/>
                    <a:pt x="73" y="64"/>
                  </a:cubicBezTo>
                  <a:cubicBezTo>
                    <a:pt x="70" y="71"/>
                    <a:pt x="65" y="76"/>
                    <a:pt x="60" y="80"/>
                  </a:cubicBezTo>
                  <a:cubicBezTo>
                    <a:pt x="54" y="83"/>
                    <a:pt x="47" y="85"/>
                    <a:pt x="39" y="85"/>
                  </a:cubicBezTo>
                  <a:close/>
                  <a:moveTo>
                    <a:pt x="39" y="5"/>
                  </a:moveTo>
                  <a:cubicBezTo>
                    <a:pt x="33" y="5"/>
                    <a:pt x="27" y="6"/>
                    <a:pt x="22" y="10"/>
                  </a:cubicBezTo>
                  <a:cubicBezTo>
                    <a:pt x="17" y="13"/>
                    <a:pt x="13" y="17"/>
                    <a:pt x="11" y="23"/>
                  </a:cubicBezTo>
                  <a:cubicBezTo>
                    <a:pt x="8" y="29"/>
                    <a:pt x="6" y="35"/>
                    <a:pt x="6" y="43"/>
                  </a:cubicBezTo>
                  <a:cubicBezTo>
                    <a:pt x="6" y="50"/>
                    <a:pt x="8" y="57"/>
                    <a:pt x="10" y="62"/>
                  </a:cubicBezTo>
                  <a:cubicBezTo>
                    <a:pt x="13" y="68"/>
                    <a:pt x="17" y="72"/>
                    <a:pt x="22" y="75"/>
                  </a:cubicBezTo>
                  <a:cubicBezTo>
                    <a:pt x="27" y="78"/>
                    <a:pt x="32" y="80"/>
                    <a:pt x="39" y="80"/>
                  </a:cubicBezTo>
                  <a:cubicBezTo>
                    <a:pt x="49" y="80"/>
                    <a:pt x="57" y="77"/>
                    <a:pt x="63" y="70"/>
                  </a:cubicBezTo>
                  <a:cubicBezTo>
                    <a:pt x="69" y="63"/>
                    <a:pt x="72" y="54"/>
                    <a:pt x="72" y="42"/>
                  </a:cubicBezTo>
                  <a:cubicBezTo>
                    <a:pt x="72" y="34"/>
                    <a:pt x="71" y="28"/>
                    <a:pt x="68" y="22"/>
                  </a:cubicBezTo>
                  <a:cubicBezTo>
                    <a:pt x="66" y="17"/>
                    <a:pt x="62" y="12"/>
                    <a:pt x="57" y="9"/>
                  </a:cubicBezTo>
                  <a:cubicBezTo>
                    <a:pt x="52" y="6"/>
                    <a:pt x="46" y="5"/>
                    <a:pt x="39"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6059"/>
            <p:cNvSpPr>
              <a:spLocks/>
            </p:cNvSpPr>
            <p:nvPr/>
          </p:nvSpPr>
          <p:spPr bwMode="auto">
            <a:xfrm>
              <a:off x="-929" y="2411"/>
              <a:ext cx="72" cy="158"/>
            </a:xfrm>
            <a:custGeom>
              <a:avLst/>
              <a:gdLst>
                <a:gd name="T0" fmla="*/ 9 w 72"/>
                <a:gd name="T1" fmla="*/ 9 h 158"/>
                <a:gd name="T2" fmla="*/ 9 w 72"/>
                <a:gd name="T3" fmla="*/ 74 h 158"/>
                <a:gd name="T4" fmla="*/ 68 w 72"/>
                <a:gd name="T5" fmla="*/ 74 h 158"/>
                <a:gd name="T6" fmla="*/ 68 w 72"/>
                <a:gd name="T7" fmla="*/ 84 h 158"/>
                <a:gd name="T8" fmla="*/ 9 w 72"/>
                <a:gd name="T9" fmla="*/ 84 h 158"/>
                <a:gd name="T10" fmla="*/ 9 w 72"/>
                <a:gd name="T11" fmla="*/ 158 h 158"/>
                <a:gd name="T12" fmla="*/ 0 w 72"/>
                <a:gd name="T13" fmla="*/ 158 h 158"/>
                <a:gd name="T14" fmla="*/ 0 w 72"/>
                <a:gd name="T15" fmla="*/ 0 h 158"/>
                <a:gd name="T16" fmla="*/ 72 w 72"/>
                <a:gd name="T17" fmla="*/ 0 h 158"/>
                <a:gd name="T18" fmla="*/ 72 w 72"/>
                <a:gd name="T19" fmla="*/ 9 h 158"/>
                <a:gd name="T20" fmla="*/ 9 w 72"/>
                <a:gd name="T21" fmla="*/ 9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2" h="158">
                  <a:moveTo>
                    <a:pt x="9" y="9"/>
                  </a:moveTo>
                  <a:lnTo>
                    <a:pt x="9" y="74"/>
                  </a:lnTo>
                  <a:lnTo>
                    <a:pt x="68" y="74"/>
                  </a:lnTo>
                  <a:lnTo>
                    <a:pt x="68" y="84"/>
                  </a:lnTo>
                  <a:lnTo>
                    <a:pt x="9" y="84"/>
                  </a:lnTo>
                  <a:lnTo>
                    <a:pt x="9" y="158"/>
                  </a:lnTo>
                  <a:lnTo>
                    <a:pt x="0" y="158"/>
                  </a:lnTo>
                  <a:lnTo>
                    <a:pt x="0" y="0"/>
                  </a:lnTo>
                  <a:lnTo>
                    <a:pt x="72" y="0"/>
                  </a:lnTo>
                  <a:lnTo>
                    <a:pt x="72" y="9"/>
                  </a:lnTo>
                  <a:lnTo>
                    <a:pt x="9"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6060"/>
            <p:cNvSpPr>
              <a:spLocks noEditPoints="1"/>
            </p:cNvSpPr>
            <p:nvPr/>
          </p:nvSpPr>
          <p:spPr bwMode="auto">
            <a:xfrm>
              <a:off x="-780" y="2411"/>
              <a:ext cx="120" cy="158"/>
            </a:xfrm>
            <a:custGeom>
              <a:avLst/>
              <a:gdLst>
                <a:gd name="T0" fmla="*/ 0 w 63"/>
                <a:gd name="T1" fmla="*/ 83 h 83"/>
                <a:gd name="T2" fmla="*/ 0 w 63"/>
                <a:gd name="T3" fmla="*/ 0 h 83"/>
                <a:gd name="T4" fmla="*/ 21 w 63"/>
                <a:gd name="T5" fmla="*/ 0 h 83"/>
                <a:gd name="T6" fmla="*/ 52 w 63"/>
                <a:gd name="T7" fmla="*/ 10 h 83"/>
                <a:gd name="T8" fmla="*/ 63 w 63"/>
                <a:gd name="T9" fmla="*/ 40 h 83"/>
                <a:gd name="T10" fmla="*/ 58 w 63"/>
                <a:gd name="T11" fmla="*/ 62 h 83"/>
                <a:gd name="T12" fmla="*/ 42 w 63"/>
                <a:gd name="T13" fmla="*/ 77 h 83"/>
                <a:gd name="T14" fmla="*/ 19 w 63"/>
                <a:gd name="T15" fmla="*/ 83 h 83"/>
                <a:gd name="T16" fmla="*/ 0 w 63"/>
                <a:gd name="T17" fmla="*/ 83 h 83"/>
                <a:gd name="T18" fmla="*/ 6 w 63"/>
                <a:gd name="T19" fmla="*/ 5 h 83"/>
                <a:gd name="T20" fmla="*/ 6 w 63"/>
                <a:gd name="T21" fmla="*/ 78 h 83"/>
                <a:gd name="T22" fmla="*/ 19 w 63"/>
                <a:gd name="T23" fmla="*/ 78 h 83"/>
                <a:gd name="T24" fmla="*/ 47 w 63"/>
                <a:gd name="T25" fmla="*/ 68 h 83"/>
                <a:gd name="T26" fmla="*/ 57 w 63"/>
                <a:gd name="T27" fmla="*/ 40 h 83"/>
                <a:gd name="T28" fmla="*/ 20 w 63"/>
                <a:gd name="T29" fmla="*/ 5 h 83"/>
                <a:gd name="T30" fmla="*/ 6 w 63"/>
                <a:gd name="T31" fmla="*/ 5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3" h="83">
                  <a:moveTo>
                    <a:pt x="0" y="83"/>
                  </a:moveTo>
                  <a:cubicBezTo>
                    <a:pt x="0" y="0"/>
                    <a:pt x="0" y="0"/>
                    <a:pt x="0" y="0"/>
                  </a:cubicBezTo>
                  <a:cubicBezTo>
                    <a:pt x="21" y="0"/>
                    <a:pt x="21" y="0"/>
                    <a:pt x="21" y="0"/>
                  </a:cubicBezTo>
                  <a:cubicBezTo>
                    <a:pt x="34" y="0"/>
                    <a:pt x="45" y="3"/>
                    <a:pt x="52" y="10"/>
                  </a:cubicBezTo>
                  <a:cubicBezTo>
                    <a:pt x="59" y="17"/>
                    <a:pt x="63" y="27"/>
                    <a:pt x="63" y="40"/>
                  </a:cubicBezTo>
                  <a:cubicBezTo>
                    <a:pt x="63" y="49"/>
                    <a:pt x="61" y="56"/>
                    <a:pt x="58" y="62"/>
                  </a:cubicBezTo>
                  <a:cubicBezTo>
                    <a:pt x="54" y="69"/>
                    <a:pt x="49" y="74"/>
                    <a:pt x="42" y="77"/>
                  </a:cubicBezTo>
                  <a:cubicBezTo>
                    <a:pt x="36" y="81"/>
                    <a:pt x="28" y="83"/>
                    <a:pt x="19" y="83"/>
                  </a:cubicBezTo>
                  <a:lnTo>
                    <a:pt x="0" y="83"/>
                  </a:lnTo>
                  <a:close/>
                  <a:moveTo>
                    <a:pt x="6" y="5"/>
                  </a:moveTo>
                  <a:cubicBezTo>
                    <a:pt x="6" y="78"/>
                    <a:pt x="6" y="78"/>
                    <a:pt x="6" y="78"/>
                  </a:cubicBezTo>
                  <a:cubicBezTo>
                    <a:pt x="19" y="78"/>
                    <a:pt x="19" y="78"/>
                    <a:pt x="19" y="78"/>
                  </a:cubicBezTo>
                  <a:cubicBezTo>
                    <a:pt x="31" y="78"/>
                    <a:pt x="40" y="74"/>
                    <a:pt x="47" y="68"/>
                  </a:cubicBezTo>
                  <a:cubicBezTo>
                    <a:pt x="54" y="62"/>
                    <a:pt x="57" y="52"/>
                    <a:pt x="57" y="40"/>
                  </a:cubicBezTo>
                  <a:cubicBezTo>
                    <a:pt x="57" y="17"/>
                    <a:pt x="44" y="5"/>
                    <a:pt x="20" y="5"/>
                  </a:cubicBezTo>
                  <a:lnTo>
                    <a:pt x="6"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6061"/>
            <p:cNvSpPr>
              <a:spLocks noEditPoints="1"/>
            </p:cNvSpPr>
            <p:nvPr/>
          </p:nvSpPr>
          <p:spPr bwMode="auto">
            <a:xfrm>
              <a:off x="-633" y="2411"/>
              <a:ext cx="93" cy="158"/>
            </a:xfrm>
            <a:custGeom>
              <a:avLst/>
              <a:gdLst>
                <a:gd name="T0" fmla="*/ 43 w 49"/>
                <a:gd name="T1" fmla="*/ 83 h 83"/>
                <a:gd name="T2" fmla="*/ 32 w 49"/>
                <a:gd name="T3" fmla="*/ 59 h 83"/>
                <a:gd name="T4" fmla="*/ 25 w 49"/>
                <a:gd name="T5" fmla="*/ 49 h 83"/>
                <a:gd name="T6" fmla="*/ 16 w 49"/>
                <a:gd name="T7" fmla="*/ 46 h 83"/>
                <a:gd name="T8" fmla="*/ 6 w 49"/>
                <a:gd name="T9" fmla="*/ 46 h 83"/>
                <a:gd name="T10" fmla="*/ 6 w 49"/>
                <a:gd name="T11" fmla="*/ 83 h 83"/>
                <a:gd name="T12" fmla="*/ 0 w 49"/>
                <a:gd name="T13" fmla="*/ 83 h 83"/>
                <a:gd name="T14" fmla="*/ 0 w 49"/>
                <a:gd name="T15" fmla="*/ 0 h 83"/>
                <a:gd name="T16" fmla="*/ 23 w 49"/>
                <a:gd name="T17" fmla="*/ 0 h 83"/>
                <a:gd name="T18" fmla="*/ 41 w 49"/>
                <a:gd name="T19" fmla="*/ 6 h 83"/>
                <a:gd name="T20" fmla="*/ 47 w 49"/>
                <a:gd name="T21" fmla="*/ 22 h 83"/>
                <a:gd name="T22" fmla="*/ 42 w 49"/>
                <a:gd name="T23" fmla="*/ 36 h 83"/>
                <a:gd name="T24" fmla="*/ 27 w 49"/>
                <a:gd name="T25" fmla="*/ 44 h 83"/>
                <a:gd name="T26" fmla="*/ 27 w 49"/>
                <a:gd name="T27" fmla="*/ 44 h 83"/>
                <a:gd name="T28" fmla="*/ 37 w 49"/>
                <a:gd name="T29" fmla="*/ 56 h 83"/>
                <a:gd name="T30" fmla="*/ 49 w 49"/>
                <a:gd name="T31" fmla="*/ 83 h 83"/>
                <a:gd name="T32" fmla="*/ 43 w 49"/>
                <a:gd name="T33" fmla="*/ 83 h 83"/>
                <a:gd name="T34" fmla="*/ 6 w 49"/>
                <a:gd name="T35" fmla="*/ 5 h 83"/>
                <a:gd name="T36" fmla="*/ 6 w 49"/>
                <a:gd name="T37" fmla="*/ 41 h 83"/>
                <a:gd name="T38" fmla="*/ 20 w 49"/>
                <a:gd name="T39" fmla="*/ 41 h 83"/>
                <a:gd name="T40" fmla="*/ 36 w 49"/>
                <a:gd name="T41" fmla="*/ 36 h 83"/>
                <a:gd name="T42" fmla="*/ 41 w 49"/>
                <a:gd name="T43" fmla="*/ 22 h 83"/>
                <a:gd name="T44" fmla="*/ 36 w 49"/>
                <a:gd name="T45" fmla="*/ 10 h 83"/>
                <a:gd name="T46" fmla="*/ 22 w 49"/>
                <a:gd name="T47" fmla="*/ 5 h 83"/>
                <a:gd name="T48" fmla="*/ 6 w 49"/>
                <a:gd name="T49" fmla="*/ 5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9" h="83">
                  <a:moveTo>
                    <a:pt x="43" y="83"/>
                  </a:moveTo>
                  <a:cubicBezTo>
                    <a:pt x="32" y="59"/>
                    <a:pt x="32" y="59"/>
                    <a:pt x="32" y="59"/>
                  </a:cubicBezTo>
                  <a:cubicBezTo>
                    <a:pt x="30" y="54"/>
                    <a:pt x="27" y="50"/>
                    <a:pt x="25" y="49"/>
                  </a:cubicBezTo>
                  <a:cubicBezTo>
                    <a:pt x="23" y="47"/>
                    <a:pt x="20" y="46"/>
                    <a:pt x="16" y="46"/>
                  </a:cubicBezTo>
                  <a:cubicBezTo>
                    <a:pt x="6" y="46"/>
                    <a:pt x="6" y="46"/>
                    <a:pt x="6" y="46"/>
                  </a:cubicBezTo>
                  <a:cubicBezTo>
                    <a:pt x="6" y="83"/>
                    <a:pt x="6" y="83"/>
                    <a:pt x="6" y="83"/>
                  </a:cubicBezTo>
                  <a:cubicBezTo>
                    <a:pt x="0" y="83"/>
                    <a:pt x="0" y="83"/>
                    <a:pt x="0" y="83"/>
                  </a:cubicBezTo>
                  <a:cubicBezTo>
                    <a:pt x="0" y="0"/>
                    <a:pt x="0" y="0"/>
                    <a:pt x="0" y="0"/>
                  </a:cubicBezTo>
                  <a:cubicBezTo>
                    <a:pt x="23" y="0"/>
                    <a:pt x="23" y="0"/>
                    <a:pt x="23" y="0"/>
                  </a:cubicBezTo>
                  <a:cubicBezTo>
                    <a:pt x="31" y="0"/>
                    <a:pt x="36" y="2"/>
                    <a:pt x="41" y="6"/>
                  </a:cubicBezTo>
                  <a:cubicBezTo>
                    <a:pt x="45" y="10"/>
                    <a:pt x="47" y="15"/>
                    <a:pt x="47" y="22"/>
                  </a:cubicBezTo>
                  <a:cubicBezTo>
                    <a:pt x="47" y="27"/>
                    <a:pt x="45" y="32"/>
                    <a:pt x="42" y="36"/>
                  </a:cubicBezTo>
                  <a:cubicBezTo>
                    <a:pt x="38" y="40"/>
                    <a:pt x="34" y="43"/>
                    <a:pt x="27" y="44"/>
                  </a:cubicBezTo>
                  <a:cubicBezTo>
                    <a:pt x="27" y="44"/>
                    <a:pt x="27" y="44"/>
                    <a:pt x="27" y="44"/>
                  </a:cubicBezTo>
                  <a:cubicBezTo>
                    <a:pt x="31" y="46"/>
                    <a:pt x="34" y="50"/>
                    <a:pt x="37" y="56"/>
                  </a:cubicBezTo>
                  <a:cubicBezTo>
                    <a:pt x="49" y="83"/>
                    <a:pt x="49" y="83"/>
                    <a:pt x="49" y="83"/>
                  </a:cubicBezTo>
                  <a:lnTo>
                    <a:pt x="43" y="83"/>
                  </a:lnTo>
                  <a:close/>
                  <a:moveTo>
                    <a:pt x="6" y="5"/>
                  </a:moveTo>
                  <a:cubicBezTo>
                    <a:pt x="6" y="41"/>
                    <a:pt x="6" y="41"/>
                    <a:pt x="6" y="41"/>
                  </a:cubicBezTo>
                  <a:cubicBezTo>
                    <a:pt x="20" y="41"/>
                    <a:pt x="20" y="41"/>
                    <a:pt x="20" y="41"/>
                  </a:cubicBezTo>
                  <a:cubicBezTo>
                    <a:pt x="27" y="41"/>
                    <a:pt x="32" y="39"/>
                    <a:pt x="36" y="36"/>
                  </a:cubicBezTo>
                  <a:cubicBezTo>
                    <a:pt x="39" y="32"/>
                    <a:pt x="41" y="28"/>
                    <a:pt x="41" y="22"/>
                  </a:cubicBezTo>
                  <a:cubicBezTo>
                    <a:pt x="41" y="17"/>
                    <a:pt x="39" y="13"/>
                    <a:pt x="36" y="10"/>
                  </a:cubicBezTo>
                  <a:cubicBezTo>
                    <a:pt x="33" y="7"/>
                    <a:pt x="28" y="5"/>
                    <a:pt x="22" y="5"/>
                  </a:cubicBezTo>
                  <a:lnTo>
                    <a:pt x="6"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6062"/>
            <p:cNvSpPr>
              <a:spLocks/>
            </p:cNvSpPr>
            <p:nvPr/>
          </p:nvSpPr>
          <p:spPr bwMode="auto">
            <a:xfrm>
              <a:off x="-511" y="2411"/>
              <a:ext cx="78" cy="158"/>
            </a:xfrm>
            <a:custGeom>
              <a:avLst/>
              <a:gdLst>
                <a:gd name="T0" fmla="*/ 0 w 78"/>
                <a:gd name="T1" fmla="*/ 158 h 158"/>
                <a:gd name="T2" fmla="*/ 0 w 78"/>
                <a:gd name="T3" fmla="*/ 0 h 158"/>
                <a:gd name="T4" fmla="*/ 74 w 78"/>
                <a:gd name="T5" fmla="*/ 0 h 158"/>
                <a:gd name="T6" fmla="*/ 74 w 78"/>
                <a:gd name="T7" fmla="*/ 9 h 158"/>
                <a:gd name="T8" fmla="*/ 11 w 78"/>
                <a:gd name="T9" fmla="*/ 9 h 158"/>
                <a:gd name="T10" fmla="*/ 11 w 78"/>
                <a:gd name="T11" fmla="*/ 72 h 158"/>
                <a:gd name="T12" fmla="*/ 68 w 78"/>
                <a:gd name="T13" fmla="*/ 72 h 158"/>
                <a:gd name="T14" fmla="*/ 68 w 78"/>
                <a:gd name="T15" fmla="*/ 84 h 158"/>
                <a:gd name="T16" fmla="*/ 11 w 78"/>
                <a:gd name="T17" fmla="*/ 84 h 158"/>
                <a:gd name="T18" fmla="*/ 11 w 78"/>
                <a:gd name="T19" fmla="*/ 149 h 158"/>
                <a:gd name="T20" fmla="*/ 78 w 78"/>
                <a:gd name="T21" fmla="*/ 149 h 158"/>
                <a:gd name="T22" fmla="*/ 78 w 78"/>
                <a:gd name="T23" fmla="*/ 158 h 158"/>
                <a:gd name="T24" fmla="*/ 0 w 78"/>
                <a:gd name="T2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158">
                  <a:moveTo>
                    <a:pt x="0" y="158"/>
                  </a:moveTo>
                  <a:lnTo>
                    <a:pt x="0" y="0"/>
                  </a:lnTo>
                  <a:lnTo>
                    <a:pt x="74" y="0"/>
                  </a:lnTo>
                  <a:lnTo>
                    <a:pt x="74" y="9"/>
                  </a:lnTo>
                  <a:lnTo>
                    <a:pt x="11" y="9"/>
                  </a:lnTo>
                  <a:lnTo>
                    <a:pt x="11" y="72"/>
                  </a:lnTo>
                  <a:lnTo>
                    <a:pt x="68" y="72"/>
                  </a:lnTo>
                  <a:lnTo>
                    <a:pt x="68" y="84"/>
                  </a:lnTo>
                  <a:lnTo>
                    <a:pt x="11" y="84"/>
                  </a:lnTo>
                  <a:lnTo>
                    <a:pt x="11" y="149"/>
                  </a:lnTo>
                  <a:lnTo>
                    <a:pt x="78" y="149"/>
                  </a:lnTo>
                  <a:lnTo>
                    <a:pt x="78" y="158"/>
                  </a:lnTo>
                  <a:lnTo>
                    <a:pt x="0"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6063"/>
            <p:cNvSpPr>
              <a:spLocks noEditPoints="1"/>
            </p:cNvSpPr>
            <p:nvPr/>
          </p:nvSpPr>
          <p:spPr bwMode="auto">
            <a:xfrm>
              <a:off x="-416" y="2411"/>
              <a:ext cx="128" cy="158"/>
            </a:xfrm>
            <a:custGeom>
              <a:avLst/>
              <a:gdLst>
                <a:gd name="T0" fmla="*/ 61 w 67"/>
                <a:gd name="T1" fmla="*/ 83 h 83"/>
                <a:gd name="T2" fmla="*/ 51 w 67"/>
                <a:gd name="T3" fmla="*/ 57 h 83"/>
                <a:gd name="T4" fmla="*/ 16 w 67"/>
                <a:gd name="T5" fmla="*/ 57 h 83"/>
                <a:gd name="T6" fmla="*/ 6 w 67"/>
                <a:gd name="T7" fmla="*/ 83 h 83"/>
                <a:gd name="T8" fmla="*/ 0 w 67"/>
                <a:gd name="T9" fmla="*/ 83 h 83"/>
                <a:gd name="T10" fmla="*/ 31 w 67"/>
                <a:gd name="T11" fmla="*/ 0 h 83"/>
                <a:gd name="T12" fmla="*/ 36 w 67"/>
                <a:gd name="T13" fmla="*/ 0 h 83"/>
                <a:gd name="T14" fmla="*/ 67 w 67"/>
                <a:gd name="T15" fmla="*/ 83 h 83"/>
                <a:gd name="T16" fmla="*/ 61 w 67"/>
                <a:gd name="T17" fmla="*/ 83 h 83"/>
                <a:gd name="T18" fmla="*/ 34 w 67"/>
                <a:gd name="T19" fmla="*/ 7 h 83"/>
                <a:gd name="T20" fmla="*/ 33 w 67"/>
                <a:gd name="T21" fmla="*/ 7 h 83"/>
                <a:gd name="T22" fmla="*/ 31 w 67"/>
                <a:gd name="T23" fmla="*/ 13 h 83"/>
                <a:gd name="T24" fmla="*/ 18 w 67"/>
                <a:gd name="T25" fmla="*/ 52 h 83"/>
                <a:gd name="T26" fmla="*/ 50 w 67"/>
                <a:gd name="T27" fmla="*/ 52 h 83"/>
                <a:gd name="T28" fmla="*/ 36 w 67"/>
                <a:gd name="T29" fmla="*/ 13 h 83"/>
                <a:gd name="T30" fmla="*/ 34 w 67"/>
                <a:gd name="T31" fmla="*/ 7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7" h="83">
                  <a:moveTo>
                    <a:pt x="61" y="83"/>
                  </a:moveTo>
                  <a:cubicBezTo>
                    <a:pt x="51" y="57"/>
                    <a:pt x="51" y="57"/>
                    <a:pt x="51" y="57"/>
                  </a:cubicBezTo>
                  <a:cubicBezTo>
                    <a:pt x="16" y="57"/>
                    <a:pt x="16" y="57"/>
                    <a:pt x="16" y="57"/>
                  </a:cubicBezTo>
                  <a:cubicBezTo>
                    <a:pt x="6" y="83"/>
                    <a:pt x="6" y="83"/>
                    <a:pt x="6" y="83"/>
                  </a:cubicBezTo>
                  <a:cubicBezTo>
                    <a:pt x="0" y="83"/>
                    <a:pt x="0" y="83"/>
                    <a:pt x="0" y="83"/>
                  </a:cubicBezTo>
                  <a:cubicBezTo>
                    <a:pt x="31" y="0"/>
                    <a:pt x="31" y="0"/>
                    <a:pt x="31" y="0"/>
                  </a:cubicBezTo>
                  <a:cubicBezTo>
                    <a:pt x="36" y="0"/>
                    <a:pt x="36" y="0"/>
                    <a:pt x="36" y="0"/>
                  </a:cubicBezTo>
                  <a:cubicBezTo>
                    <a:pt x="67" y="83"/>
                    <a:pt x="67" y="83"/>
                    <a:pt x="67" y="83"/>
                  </a:cubicBezTo>
                  <a:lnTo>
                    <a:pt x="61" y="83"/>
                  </a:lnTo>
                  <a:close/>
                  <a:moveTo>
                    <a:pt x="34" y="7"/>
                  </a:moveTo>
                  <a:cubicBezTo>
                    <a:pt x="33" y="7"/>
                    <a:pt x="33" y="7"/>
                    <a:pt x="33" y="7"/>
                  </a:cubicBezTo>
                  <a:cubicBezTo>
                    <a:pt x="33" y="10"/>
                    <a:pt x="32" y="12"/>
                    <a:pt x="31" y="13"/>
                  </a:cubicBezTo>
                  <a:cubicBezTo>
                    <a:pt x="18" y="52"/>
                    <a:pt x="18" y="52"/>
                    <a:pt x="18" y="52"/>
                  </a:cubicBezTo>
                  <a:cubicBezTo>
                    <a:pt x="50" y="52"/>
                    <a:pt x="50" y="52"/>
                    <a:pt x="50" y="52"/>
                  </a:cubicBezTo>
                  <a:cubicBezTo>
                    <a:pt x="36" y="13"/>
                    <a:pt x="36" y="13"/>
                    <a:pt x="36" y="13"/>
                  </a:cubicBezTo>
                  <a:lnTo>
                    <a:pt x="34"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6064"/>
            <p:cNvSpPr>
              <a:spLocks/>
            </p:cNvSpPr>
            <p:nvPr/>
          </p:nvSpPr>
          <p:spPr bwMode="auto">
            <a:xfrm>
              <a:off x="-265" y="2411"/>
              <a:ext cx="149" cy="158"/>
            </a:xfrm>
            <a:custGeom>
              <a:avLst/>
              <a:gdLst>
                <a:gd name="T0" fmla="*/ 72 w 78"/>
                <a:gd name="T1" fmla="*/ 83 h 83"/>
                <a:gd name="T2" fmla="*/ 72 w 78"/>
                <a:gd name="T3" fmla="*/ 24 h 83"/>
                <a:gd name="T4" fmla="*/ 73 w 78"/>
                <a:gd name="T5" fmla="*/ 12 h 83"/>
                <a:gd name="T6" fmla="*/ 73 w 78"/>
                <a:gd name="T7" fmla="*/ 12 h 83"/>
                <a:gd name="T8" fmla="*/ 69 w 78"/>
                <a:gd name="T9" fmla="*/ 19 h 83"/>
                <a:gd name="T10" fmla="*/ 40 w 78"/>
                <a:gd name="T11" fmla="*/ 83 h 83"/>
                <a:gd name="T12" fmla="*/ 38 w 78"/>
                <a:gd name="T13" fmla="*/ 83 h 83"/>
                <a:gd name="T14" fmla="*/ 9 w 78"/>
                <a:gd name="T15" fmla="*/ 19 h 83"/>
                <a:gd name="T16" fmla="*/ 6 w 78"/>
                <a:gd name="T17" fmla="*/ 12 h 83"/>
                <a:gd name="T18" fmla="*/ 6 w 78"/>
                <a:gd name="T19" fmla="*/ 12 h 83"/>
                <a:gd name="T20" fmla="*/ 6 w 78"/>
                <a:gd name="T21" fmla="*/ 23 h 83"/>
                <a:gd name="T22" fmla="*/ 6 w 78"/>
                <a:gd name="T23" fmla="*/ 83 h 83"/>
                <a:gd name="T24" fmla="*/ 0 w 78"/>
                <a:gd name="T25" fmla="*/ 83 h 83"/>
                <a:gd name="T26" fmla="*/ 0 w 78"/>
                <a:gd name="T27" fmla="*/ 0 h 83"/>
                <a:gd name="T28" fmla="*/ 6 w 78"/>
                <a:gd name="T29" fmla="*/ 0 h 83"/>
                <a:gd name="T30" fmla="*/ 36 w 78"/>
                <a:gd name="T31" fmla="*/ 67 h 83"/>
                <a:gd name="T32" fmla="*/ 37 w 78"/>
                <a:gd name="T33" fmla="*/ 68 h 83"/>
                <a:gd name="T34" fmla="*/ 39 w 78"/>
                <a:gd name="T35" fmla="*/ 74 h 83"/>
                <a:gd name="T36" fmla="*/ 39 w 78"/>
                <a:gd name="T37" fmla="*/ 74 h 83"/>
                <a:gd name="T38" fmla="*/ 42 w 78"/>
                <a:gd name="T39" fmla="*/ 66 h 83"/>
                <a:gd name="T40" fmla="*/ 73 w 78"/>
                <a:gd name="T41" fmla="*/ 0 h 83"/>
                <a:gd name="T42" fmla="*/ 78 w 78"/>
                <a:gd name="T43" fmla="*/ 0 h 83"/>
                <a:gd name="T44" fmla="*/ 78 w 78"/>
                <a:gd name="T45" fmla="*/ 83 h 83"/>
                <a:gd name="T46" fmla="*/ 72 w 78"/>
                <a:gd name="T47" fmla="*/ 8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8" h="83">
                  <a:moveTo>
                    <a:pt x="72" y="83"/>
                  </a:moveTo>
                  <a:cubicBezTo>
                    <a:pt x="72" y="24"/>
                    <a:pt x="72" y="24"/>
                    <a:pt x="72" y="24"/>
                  </a:cubicBezTo>
                  <a:cubicBezTo>
                    <a:pt x="73" y="12"/>
                    <a:pt x="73" y="12"/>
                    <a:pt x="73" y="12"/>
                  </a:cubicBezTo>
                  <a:cubicBezTo>
                    <a:pt x="73" y="12"/>
                    <a:pt x="73" y="12"/>
                    <a:pt x="73" y="12"/>
                  </a:cubicBezTo>
                  <a:cubicBezTo>
                    <a:pt x="69" y="19"/>
                    <a:pt x="69" y="19"/>
                    <a:pt x="69" y="19"/>
                  </a:cubicBezTo>
                  <a:cubicBezTo>
                    <a:pt x="40" y="83"/>
                    <a:pt x="40" y="83"/>
                    <a:pt x="40" y="83"/>
                  </a:cubicBezTo>
                  <a:cubicBezTo>
                    <a:pt x="38" y="83"/>
                    <a:pt x="38" y="83"/>
                    <a:pt x="38" y="83"/>
                  </a:cubicBezTo>
                  <a:cubicBezTo>
                    <a:pt x="9" y="19"/>
                    <a:pt x="9" y="19"/>
                    <a:pt x="9" y="19"/>
                  </a:cubicBezTo>
                  <a:cubicBezTo>
                    <a:pt x="7" y="17"/>
                    <a:pt x="7" y="15"/>
                    <a:pt x="6" y="12"/>
                  </a:cubicBezTo>
                  <a:cubicBezTo>
                    <a:pt x="6" y="12"/>
                    <a:pt x="6" y="12"/>
                    <a:pt x="6" y="12"/>
                  </a:cubicBezTo>
                  <a:cubicBezTo>
                    <a:pt x="6" y="15"/>
                    <a:pt x="6" y="18"/>
                    <a:pt x="6" y="23"/>
                  </a:cubicBezTo>
                  <a:cubicBezTo>
                    <a:pt x="6" y="83"/>
                    <a:pt x="6" y="83"/>
                    <a:pt x="6" y="83"/>
                  </a:cubicBezTo>
                  <a:cubicBezTo>
                    <a:pt x="0" y="83"/>
                    <a:pt x="0" y="83"/>
                    <a:pt x="0" y="83"/>
                  </a:cubicBezTo>
                  <a:cubicBezTo>
                    <a:pt x="0" y="0"/>
                    <a:pt x="0" y="0"/>
                    <a:pt x="0" y="0"/>
                  </a:cubicBezTo>
                  <a:cubicBezTo>
                    <a:pt x="6" y="0"/>
                    <a:pt x="6" y="0"/>
                    <a:pt x="6" y="0"/>
                  </a:cubicBezTo>
                  <a:cubicBezTo>
                    <a:pt x="36" y="67"/>
                    <a:pt x="36" y="67"/>
                    <a:pt x="36" y="67"/>
                  </a:cubicBezTo>
                  <a:cubicBezTo>
                    <a:pt x="37" y="68"/>
                    <a:pt x="37" y="68"/>
                    <a:pt x="37" y="68"/>
                  </a:cubicBezTo>
                  <a:cubicBezTo>
                    <a:pt x="39" y="74"/>
                    <a:pt x="39" y="74"/>
                    <a:pt x="39" y="74"/>
                  </a:cubicBezTo>
                  <a:cubicBezTo>
                    <a:pt x="39" y="74"/>
                    <a:pt x="39" y="74"/>
                    <a:pt x="39" y="74"/>
                  </a:cubicBezTo>
                  <a:cubicBezTo>
                    <a:pt x="42" y="66"/>
                    <a:pt x="42" y="66"/>
                    <a:pt x="42" y="66"/>
                  </a:cubicBezTo>
                  <a:cubicBezTo>
                    <a:pt x="73" y="0"/>
                    <a:pt x="73" y="0"/>
                    <a:pt x="73" y="0"/>
                  </a:cubicBezTo>
                  <a:cubicBezTo>
                    <a:pt x="78" y="0"/>
                    <a:pt x="78" y="0"/>
                    <a:pt x="78" y="0"/>
                  </a:cubicBezTo>
                  <a:cubicBezTo>
                    <a:pt x="78" y="83"/>
                    <a:pt x="78" y="83"/>
                    <a:pt x="78" y="83"/>
                  </a:cubicBezTo>
                  <a:lnTo>
                    <a:pt x="72" y="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 name="Freeform 6065"/>
            <p:cNvSpPr>
              <a:spLocks/>
            </p:cNvSpPr>
            <p:nvPr/>
          </p:nvSpPr>
          <p:spPr bwMode="auto">
            <a:xfrm>
              <a:off x="-86" y="2409"/>
              <a:ext cx="84" cy="162"/>
            </a:xfrm>
            <a:custGeom>
              <a:avLst/>
              <a:gdLst>
                <a:gd name="T0" fmla="*/ 0 w 44"/>
                <a:gd name="T1" fmla="*/ 81 h 85"/>
                <a:gd name="T2" fmla="*/ 0 w 44"/>
                <a:gd name="T3" fmla="*/ 74 h 85"/>
                <a:gd name="T4" fmla="*/ 18 w 44"/>
                <a:gd name="T5" fmla="*/ 80 h 85"/>
                <a:gd name="T6" fmla="*/ 33 w 44"/>
                <a:gd name="T7" fmla="*/ 76 h 85"/>
                <a:gd name="T8" fmla="*/ 38 w 44"/>
                <a:gd name="T9" fmla="*/ 65 h 85"/>
                <a:gd name="T10" fmla="*/ 34 w 44"/>
                <a:gd name="T11" fmla="*/ 54 h 85"/>
                <a:gd name="T12" fmla="*/ 20 w 44"/>
                <a:gd name="T13" fmla="*/ 44 h 85"/>
                <a:gd name="T14" fmla="*/ 4 w 44"/>
                <a:gd name="T15" fmla="*/ 32 h 85"/>
                <a:gd name="T16" fmla="*/ 0 w 44"/>
                <a:gd name="T17" fmla="*/ 21 h 85"/>
                <a:gd name="T18" fmla="*/ 4 w 44"/>
                <a:gd name="T19" fmla="*/ 10 h 85"/>
                <a:gd name="T20" fmla="*/ 13 w 44"/>
                <a:gd name="T21" fmla="*/ 2 h 85"/>
                <a:gd name="T22" fmla="*/ 26 w 44"/>
                <a:gd name="T23" fmla="*/ 0 h 85"/>
                <a:gd name="T24" fmla="*/ 40 w 44"/>
                <a:gd name="T25" fmla="*/ 2 h 85"/>
                <a:gd name="T26" fmla="*/ 40 w 44"/>
                <a:gd name="T27" fmla="*/ 8 h 85"/>
                <a:gd name="T28" fmla="*/ 25 w 44"/>
                <a:gd name="T29" fmla="*/ 5 h 85"/>
                <a:gd name="T30" fmla="*/ 12 w 44"/>
                <a:gd name="T31" fmla="*/ 9 h 85"/>
                <a:gd name="T32" fmla="*/ 6 w 44"/>
                <a:gd name="T33" fmla="*/ 20 h 85"/>
                <a:gd name="T34" fmla="*/ 8 w 44"/>
                <a:gd name="T35" fmla="*/ 27 h 85"/>
                <a:gd name="T36" fmla="*/ 12 w 44"/>
                <a:gd name="T37" fmla="*/ 32 h 85"/>
                <a:gd name="T38" fmla="*/ 24 w 44"/>
                <a:gd name="T39" fmla="*/ 40 h 85"/>
                <a:gd name="T40" fmla="*/ 36 w 44"/>
                <a:gd name="T41" fmla="*/ 48 h 85"/>
                <a:gd name="T42" fmla="*/ 42 w 44"/>
                <a:gd name="T43" fmla="*/ 55 h 85"/>
                <a:gd name="T44" fmla="*/ 44 w 44"/>
                <a:gd name="T45" fmla="*/ 64 h 85"/>
                <a:gd name="T46" fmla="*/ 37 w 44"/>
                <a:gd name="T47" fmla="*/ 79 h 85"/>
                <a:gd name="T48" fmla="*/ 18 w 44"/>
                <a:gd name="T49" fmla="*/ 85 h 85"/>
                <a:gd name="T50" fmla="*/ 9 w 44"/>
                <a:gd name="T51" fmla="*/ 84 h 85"/>
                <a:gd name="T52" fmla="*/ 0 w 44"/>
                <a:gd name="T53" fmla="*/ 81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4" h="85">
                  <a:moveTo>
                    <a:pt x="0" y="81"/>
                  </a:moveTo>
                  <a:cubicBezTo>
                    <a:pt x="0" y="74"/>
                    <a:pt x="0" y="74"/>
                    <a:pt x="0" y="74"/>
                  </a:cubicBezTo>
                  <a:cubicBezTo>
                    <a:pt x="6" y="78"/>
                    <a:pt x="12" y="80"/>
                    <a:pt x="18" y="80"/>
                  </a:cubicBezTo>
                  <a:cubicBezTo>
                    <a:pt x="25" y="80"/>
                    <a:pt x="30" y="79"/>
                    <a:pt x="33" y="76"/>
                  </a:cubicBezTo>
                  <a:cubicBezTo>
                    <a:pt x="36" y="73"/>
                    <a:pt x="38" y="70"/>
                    <a:pt x="38" y="65"/>
                  </a:cubicBezTo>
                  <a:cubicBezTo>
                    <a:pt x="38" y="60"/>
                    <a:pt x="37" y="57"/>
                    <a:pt x="34" y="54"/>
                  </a:cubicBezTo>
                  <a:cubicBezTo>
                    <a:pt x="32" y="52"/>
                    <a:pt x="27" y="49"/>
                    <a:pt x="20" y="44"/>
                  </a:cubicBezTo>
                  <a:cubicBezTo>
                    <a:pt x="12" y="40"/>
                    <a:pt x="7" y="36"/>
                    <a:pt x="4" y="32"/>
                  </a:cubicBezTo>
                  <a:cubicBezTo>
                    <a:pt x="2" y="29"/>
                    <a:pt x="0" y="25"/>
                    <a:pt x="0" y="21"/>
                  </a:cubicBezTo>
                  <a:cubicBezTo>
                    <a:pt x="0" y="17"/>
                    <a:pt x="2" y="13"/>
                    <a:pt x="4" y="10"/>
                  </a:cubicBezTo>
                  <a:cubicBezTo>
                    <a:pt x="6" y="7"/>
                    <a:pt x="9" y="4"/>
                    <a:pt x="13" y="2"/>
                  </a:cubicBezTo>
                  <a:cubicBezTo>
                    <a:pt x="16" y="0"/>
                    <a:pt x="21" y="0"/>
                    <a:pt x="26" y="0"/>
                  </a:cubicBezTo>
                  <a:cubicBezTo>
                    <a:pt x="31" y="0"/>
                    <a:pt x="35" y="0"/>
                    <a:pt x="40" y="2"/>
                  </a:cubicBezTo>
                  <a:cubicBezTo>
                    <a:pt x="40" y="8"/>
                    <a:pt x="40" y="8"/>
                    <a:pt x="40" y="8"/>
                  </a:cubicBezTo>
                  <a:cubicBezTo>
                    <a:pt x="35" y="6"/>
                    <a:pt x="30" y="5"/>
                    <a:pt x="25" y="5"/>
                  </a:cubicBezTo>
                  <a:cubicBezTo>
                    <a:pt x="19" y="5"/>
                    <a:pt x="15" y="6"/>
                    <a:pt x="12" y="9"/>
                  </a:cubicBezTo>
                  <a:cubicBezTo>
                    <a:pt x="8" y="12"/>
                    <a:pt x="6" y="15"/>
                    <a:pt x="6" y="20"/>
                  </a:cubicBezTo>
                  <a:cubicBezTo>
                    <a:pt x="6" y="23"/>
                    <a:pt x="7" y="25"/>
                    <a:pt x="8" y="27"/>
                  </a:cubicBezTo>
                  <a:cubicBezTo>
                    <a:pt x="9" y="29"/>
                    <a:pt x="10" y="31"/>
                    <a:pt x="12" y="32"/>
                  </a:cubicBezTo>
                  <a:cubicBezTo>
                    <a:pt x="14" y="34"/>
                    <a:pt x="18" y="37"/>
                    <a:pt x="24" y="40"/>
                  </a:cubicBezTo>
                  <a:cubicBezTo>
                    <a:pt x="29" y="43"/>
                    <a:pt x="33" y="46"/>
                    <a:pt x="36" y="48"/>
                  </a:cubicBezTo>
                  <a:cubicBezTo>
                    <a:pt x="39" y="50"/>
                    <a:pt x="41" y="53"/>
                    <a:pt x="42" y="55"/>
                  </a:cubicBezTo>
                  <a:cubicBezTo>
                    <a:pt x="43" y="57"/>
                    <a:pt x="44" y="60"/>
                    <a:pt x="44" y="64"/>
                  </a:cubicBezTo>
                  <a:cubicBezTo>
                    <a:pt x="44" y="70"/>
                    <a:pt x="41" y="76"/>
                    <a:pt x="37" y="79"/>
                  </a:cubicBezTo>
                  <a:cubicBezTo>
                    <a:pt x="32" y="83"/>
                    <a:pt x="26" y="85"/>
                    <a:pt x="18" y="85"/>
                  </a:cubicBezTo>
                  <a:cubicBezTo>
                    <a:pt x="16" y="85"/>
                    <a:pt x="13" y="85"/>
                    <a:pt x="9" y="84"/>
                  </a:cubicBezTo>
                  <a:cubicBezTo>
                    <a:pt x="5" y="83"/>
                    <a:pt x="2" y="82"/>
                    <a:pt x="0" y="8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 name="Freeform 6066"/>
            <p:cNvSpPr>
              <a:spLocks/>
            </p:cNvSpPr>
            <p:nvPr/>
          </p:nvSpPr>
          <p:spPr bwMode="auto">
            <a:xfrm>
              <a:off x="-1584" y="1930"/>
              <a:ext cx="246" cy="300"/>
            </a:xfrm>
            <a:custGeom>
              <a:avLst/>
              <a:gdLst>
                <a:gd name="T0" fmla="*/ 111 w 129"/>
                <a:gd name="T1" fmla="*/ 137 h 157"/>
                <a:gd name="T2" fmla="*/ 129 w 129"/>
                <a:gd name="T3" fmla="*/ 80 h 157"/>
                <a:gd name="T4" fmla="*/ 112 w 129"/>
                <a:gd name="T5" fmla="*/ 21 h 157"/>
                <a:gd name="T6" fmla="*/ 65 w 129"/>
                <a:gd name="T7" fmla="*/ 0 h 157"/>
                <a:gd name="T8" fmla="*/ 18 w 129"/>
                <a:gd name="T9" fmla="*/ 22 h 157"/>
                <a:gd name="T10" fmla="*/ 0 w 129"/>
                <a:gd name="T11" fmla="*/ 79 h 157"/>
                <a:gd name="T12" fmla="*/ 8 w 129"/>
                <a:gd name="T13" fmla="*/ 120 h 157"/>
                <a:gd name="T14" fmla="*/ 31 w 129"/>
                <a:gd name="T15" fmla="*/ 148 h 157"/>
                <a:gd name="T16" fmla="*/ 64 w 129"/>
                <a:gd name="T17" fmla="*/ 157 h 157"/>
                <a:gd name="T18" fmla="*/ 111 w 129"/>
                <a:gd name="T19" fmla="*/ 13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9" h="157">
                  <a:moveTo>
                    <a:pt x="111" y="137"/>
                  </a:moveTo>
                  <a:cubicBezTo>
                    <a:pt x="123" y="124"/>
                    <a:pt x="129" y="104"/>
                    <a:pt x="129" y="80"/>
                  </a:cubicBezTo>
                  <a:cubicBezTo>
                    <a:pt x="129" y="55"/>
                    <a:pt x="123" y="35"/>
                    <a:pt x="112" y="21"/>
                  </a:cubicBezTo>
                  <a:cubicBezTo>
                    <a:pt x="101" y="7"/>
                    <a:pt x="85" y="0"/>
                    <a:pt x="65" y="0"/>
                  </a:cubicBezTo>
                  <a:cubicBezTo>
                    <a:pt x="45" y="0"/>
                    <a:pt x="29" y="8"/>
                    <a:pt x="18" y="22"/>
                  </a:cubicBezTo>
                  <a:cubicBezTo>
                    <a:pt x="6" y="37"/>
                    <a:pt x="0" y="56"/>
                    <a:pt x="0" y="79"/>
                  </a:cubicBezTo>
                  <a:cubicBezTo>
                    <a:pt x="0" y="94"/>
                    <a:pt x="2" y="108"/>
                    <a:pt x="8" y="120"/>
                  </a:cubicBezTo>
                  <a:cubicBezTo>
                    <a:pt x="13" y="132"/>
                    <a:pt x="21" y="141"/>
                    <a:pt x="31" y="148"/>
                  </a:cubicBezTo>
                  <a:cubicBezTo>
                    <a:pt x="40" y="154"/>
                    <a:pt x="51" y="157"/>
                    <a:pt x="64" y="157"/>
                  </a:cubicBezTo>
                  <a:cubicBezTo>
                    <a:pt x="84" y="157"/>
                    <a:pt x="100" y="151"/>
                    <a:pt x="111" y="1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 name="Freeform 6067"/>
            <p:cNvSpPr>
              <a:spLocks/>
            </p:cNvSpPr>
            <p:nvPr/>
          </p:nvSpPr>
          <p:spPr bwMode="auto">
            <a:xfrm>
              <a:off x="-1899" y="1934"/>
              <a:ext cx="115" cy="113"/>
            </a:xfrm>
            <a:custGeom>
              <a:avLst/>
              <a:gdLst>
                <a:gd name="T0" fmla="*/ 60 w 60"/>
                <a:gd name="T1" fmla="*/ 26 h 59"/>
                <a:gd name="T2" fmla="*/ 51 w 60"/>
                <a:gd name="T3" fmla="*/ 7 h 59"/>
                <a:gd name="T4" fmla="*/ 23 w 60"/>
                <a:gd name="T5" fmla="*/ 0 h 59"/>
                <a:gd name="T6" fmla="*/ 0 w 60"/>
                <a:gd name="T7" fmla="*/ 0 h 59"/>
                <a:gd name="T8" fmla="*/ 0 w 60"/>
                <a:gd name="T9" fmla="*/ 59 h 59"/>
                <a:gd name="T10" fmla="*/ 22 w 60"/>
                <a:gd name="T11" fmla="*/ 59 h 59"/>
                <a:gd name="T12" fmla="*/ 50 w 60"/>
                <a:gd name="T13" fmla="*/ 50 h 59"/>
                <a:gd name="T14" fmla="*/ 60 w 60"/>
                <a:gd name="T15" fmla="*/ 26 h 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59">
                  <a:moveTo>
                    <a:pt x="60" y="26"/>
                  </a:moveTo>
                  <a:cubicBezTo>
                    <a:pt x="60" y="18"/>
                    <a:pt x="57" y="11"/>
                    <a:pt x="51" y="7"/>
                  </a:cubicBezTo>
                  <a:cubicBezTo>
                    <a:pt x="44" y="2"/>
                    <a:pt x="35" y="0"/>
                    <a:pt x="23" y="0"/>
                  </a:cubicBezTo>
                  <a:cubicBezTo>
                    <a:pt x="0" y="0"/>
                    <a:pt x="0" y="0"/>
                    <a:pt x="0" y="0"/>
                  </a:cubicBezTo>
                  <a:cubicBezTo>
                    <a:pt x="0" y="59"/>
                    <a:pt x="0" y="59"/>
                    <a:pt x="0" y="59"/>
                  </a:cubicBezTo>
                  <a:cubicBezTo>
                    <a:pt x="22" y="59"/>
                    <a:pt x="22" y="59"/>
                    <a:pt x="22" y="59"/>
                  </a:cubicBezTo>
                  <a:cubicBezTo>
                    <a:pt x="34" y="59"/>
                    <a:pt x="44" y="56"/>
                    <a:pt x="50" y="50"/>
                  </a:cubicBezTo>
                  <a:cubicBezTo>
                    <a:pt x="57" y="45"/>
                    <a:pt x="60" y="37"/>
                    <a:pt x="60"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 name="Freeform 6068"/>
            <p:cNvSpPr>
              <a:spLocks/>
            </p:cNvSpPr>
            <p:nvPr/>
          </p:nvSpPr>
          <p:spPr bwMode="auto">
            <a:xfrm>
              <a:off x="-1899" y="2102"/>
              <a:ext cx="134" cy="126"/>
            </a:xfrm>
            <a:custGeom>
              <a:avLst/>
              <a:gdLst>
                <a:gd name="T0" fmla="*/ 0 w 70"/>
                <a:gd name="T1" fmla="*/ 66 h 66"/>
                <a:gd name="T2" fmla="*/ 30 w 70"/>
                <a:gd name="T3" fmla="*/ 66 h 66"/>
                <a:gd name="T4" fmla="*/ 59 w 70"/>
                <a:gd name="T5" fmla="*/ 57 h 66"/>
                <a:gd name="T6" fmla="*/ 70 w 70"/>
                <a:gd name="T7" fmla="*/ 32 h 66"/>
                <a:gd name="T8" fmla="*/ 59 w 70"/>
                <a:gd name="T9" fmla="*/ 8 h 66"/>
                <a:gd name="T10" fmla="*/ 26 w 70"/>
                <a:gd name="T11" fmla="*/ 0 h 66"/>
                <a:gd name="T12" fmla="*/ 0 w 70"/>
                <a:gd name="T13" fmla="*/ 0 h 66"/>
                <a:gd name="T14" fmla="*/ 0 w 70"/>
                <a:gd name="T15" fmla="*/ 66 h 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0" h="66">
                  <a:moveTo>
                    <a:pt x="0" y="66"/>
                  </a:moveTo>
                  <a:cubicBezTo>
                    <a:pt x="30" y="66"/>
                    <a:pt x="30" y="66"/>
                    <a:pt x="30" y="66"/>
                  </a:cubicBezTo>
                  <a:cubicBezTo>
                    <a:pt x="42" y="66"/>
                    <a:pt x="52" y="63"/>
                    <a:pt x="59" y="57"/>
                  </a:cubicBezTo>
                  <a:cubicBezTo>
                    <a:pt x="67" y="50"/>
                    <a:pt x="70" y="42"/>
                    <a:pt x="70" y="32"/>
                  </a:cubicBezTo>
                  <a:cubicBezTo>
                    <a:pt x="70" y="22"/>
                    <a:pt x="66" y="14"/>
                    <a:pt x="59" y="8"/>
                  </a:cubicBezTo>
                  <a:cubicBezTo>
                    <a:pt x="52" y="3"/>
                    <a:pt x="41" y="0"/>
                    <a:pt x="26" y="0"/>
                  </a:cubicBezTo>
                  <a:cubicBezTo>
                    <a:pt x="0" y="0"/>
                    <a:pt x="0" y="0"/>
                    <a:pt x="0" y="0"/>
                  </a:cubicBezTo>
                  <a:lnTo>
                    <a:pt x="0" y="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 name="Oval 6069"/>
            <p:cNvSpPr>
              <a:spLocks noChangeArrowheads="1"/>
            </p:cNvSpPr>
            <p:nvPr/>
          </p:nvSpPr>
          <p:spPr bwMode="auto">
            <a:xfrm>
              <a:off x="-227" y="2352"/>
              <a:ext cx="72" cy="7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 name="Freeform 6070"/>
            <p:cNvSpPr>
              <a:spLocks/>
            </p:cNvSpPr>
            <p:nvPr/>
          </p:nvSpPr>
          <p:spPr bwMode="auto">
            <a:xfrm>
              <a:off x="-1160" y="1930"/>
              <a:ext cx="248" cy="300"/>
            </a:xfrm>
            <a:custGeom>
              <a:avLst/>
              <a:gdLst>
                <a:gd name="T0" fmla="*/ 112 w 130"/>
                <a:gd name="T1" fmla="*/ 137 h 157"/>
                <a:gd name="T2" fmla="*/ 130 w 130"/>
                <a:gd name="T3" fmla="*/ 80 h 157"/>
                <a:gd name="T4" fmla="*/ 113 w 130"/>
                <a:gd name="T5" fmla="*/ 21 h 157"/>
                <a:gd name="T6" fmla="*/ 66 w 130"/>
                <a:gd name="T7" fmla="*/ 0 h 157"/>
                <a:gd name="T8" fmla="*/ 18 w 130"/>
                <a:gd name="T9" fmla="*/ 22 h 157"/>
                <a:gd name="T10" fmla="*/ 0 w 130"/>
                <a:gd name="T11" fmla="*/ 79 h 157"/>
                <a:gd name="T12" fmla="*/ 9 w 130"/>
                <a:gd name="T13" fmla="*/ 120 h 157"/>
                <a:gd name="T14" fmla="*/ 31 w 130"/>
                <a:gd name="T15" fmla="*/ 148 h 157"/>
                <a:gd name="T16" fmla="*/ 64 w 130"/>
                <a:gd name="T17" fmla="*/ 157 h 157"/>
                <a:gd name="T18" fmla="*/ 112 w 130"/>
                <a:gd name="T19" fmla="*/ 13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0" h="157">
                  <a:moveTo>
                    <a:pt x="112" y="137"/>
                  </a:moveTo>
                  <a:cubicBezTo>
                    <a:pt x="124" y="124"/>
                    <a:pt x="130" y="104"/>
                    <a:pt x="130" y="80"/>
                  </a:cubicBezTo>
                  <a:cubicBezTo>
                    <a:pt x="130" y="55"/>
                    <a:pt x="124" y="35"/>
                    <a:pt x="113" y="21"/>
                  </a:cubicBezTo>
                  <a:cubicBezTo>
                    <a:pt x="101" y="7"/>
                    <a:pt x="86" y="0"/>
                    <a:pt x="66" y="0"/>
                  </a:cubicBezTo>
                  <a:cubicBezTo>
                    <a:pt x="46" y="0"/>
                    <a:pt x="30" y="8"/>
                    <a:pt x="18" y="22"/>
                  </a:cubicBezTo>
                  <a:cubicBezTo>
                    <a:pt x="6" y="37"/>
                    <a:pt x="0" y="56"/>
                    <a:pt x="0" y="79"/>
                  </a:cubicBezTo>
                  <a:cubicBezTo>
                    <a:pt x="0" y="94"/>
                    <a:pt x="3" y="108"/>
                    <a:pt x="9" y="120"/>
                  </a:cubicBezTo>
                  <a:cubicBezTo>
                    <a:pt x="14" y="132"/>
                    <a:pt x="21" y="141"/>
                    <a:pt x="31" y="148"/>
                  </a:cubicBezTo>
                  <a:cubicBezTo>
                    <a:pt x="41" y="154"/>
                    <a:pt x="52" y="157"/>
                    <a:pt x="64" y="157"/>
                  </a:cubicBezTo>
                  <a:cubicBezTo>
                    <a:pt x="84" y="157"/>
                    <a:pt x="100" y="151"/>
                    <a:pt x="112" y="1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 name="Freeform 6071"/>
            <p:cNvSpPr>
              <a:spLocks/>
            </p:cNvSpPr>
            <p:nvPr/>
          </p:nvSpPr>
          <p:spPr bwMode="auto">
            <a:xfrm>
              <a:off x="-2221" y="1217"/>
              <a:ext cx="2053" cy="1127"/>
            </a:xfrm>
            <a:custGeom>
              <a:avLst/>
              <a:gdLst>
                <a:gd name="T0" fmla="*/ 1062 w 1076"/>
                <a:gd name="T1" fmla="*/ 513 h 591"/>
                <a:gd name="T2" fmla="*/ 988 w 1076"/>
                <a:gd name="T3" fmla="*/ 386 h 591"/>
                <a:gd name="T4" fmla="*/ 982 w 1076"/>
                <a:gd name="T5" fmla="*/ 384 h 591"/>
                <a:gd name="T6" fmla="*/ 810 w 1076"/>
                <a:gd name="T7" fmla="*/ 212 h 591"/>
                <a:gd name="T8" fmla="*/ 397 w 1076"/>
                <a:gd name="T9" fmla="*/ 113 h 591"/>
                <a:gd name="T10" fmla="*/ 120 w 1076"/>
                <a:gd name="T11" fmla="*/ 270 h 591"/>
                <a:gd name="T12" fmla="*/ 0 w 1076"/>
                <a:gd name="T13" fmla="*/ 416 h 591"/>
                <a:gd name="T14" fmla="*/ 134 w 1076"/>
                <a:gd name="T15" fmla="*/ 347 h 591"/>
                <a:gd name="T16" fmla="*/ 249 w 1076"/>
                <a:gd name="T17" fmla="*/ 360 h 591"/>
                <a:gd name="T18" fmla="*/ 256 w 1076"/>
                <a:gd name="T19" fmla="*/ 426 h 591"/>
                <a:gd name="T20" fmla="*/ 228 w 1076"/>
                <a:gd name="T21" fmla="*/ 445 h 591"/>
                <a:gd name="T22" fmla="*/ 276 w 1076"/>
                <a:gd name="T23" fmla="*/ 497 h 591"/>
                <a:gd name="T24" fmla="*/ 224 w 1076"/>
                <a:gd name="T25" fmla="*/ 557 h 591"/>
                <a:gd name="T26" fmla="*/ 345 w 1076"/>
                <a:gd name="T27" fmla="*/ 549 h 591"/>
                <a:gd name="T28" fmla="*/ 296 w 1076"/>
                <a:gd name="T29" fmla="*/ 456 h 591"/>
                <a:gd name="T30" fmla="*/ 346 w 1076"/>
                <a:gd name="T31" fmla="*/ 357 h 591"/>
                <a:gd name="T32" fmla="*/ 452 w 1076"/>
                <a:gd name="T33" fmla="*/ 356 h 591"/>
                <a:gd name="T34" fmla="*/ 500 w 1076"/>
                <a:gd name="T35" fmla="*/ 451 h 591"/>
                <a:gd name="T36" fmla="*/ 451 w 1076"/>
                <a:gd name="T37" fmla="*/ 549 h 591"/>
                <a:gd name="T38" fmla="*/ 540 w 1076"/>
                <a:gd name="T39" fmla="*/ 557 h 591"/>
                <a:gd name="T40" fmla="*/ 567 w 1076"/>
                <a:gd name="T41" fmla="*/ 549 h 591"/>
                <a:gd name="T42" fmla="*/ 519 w 1076"/>
                <a:gd name="T43" fmla="*/ 456 h 591"/>
                <a:gd name="T44" fmla="*/ 568 w 1076"/>
                <a:gd name="T45" fmla="*/ 357 h 591"/>
                <a:gd name="T46" fmla="*/ 675 w 1076"/>
                <a:gd name="T47" fmla="*/ 356 h 591"/>
                <a:gd name="T48" fmla="*/ 723 w 1076"/>
                <a:gd name="T49" fmla="*/ 451 h 591"/>
                <a:gd name="T50" fmla="*/ 674 w 1076"/>
                <a:gd name="T51" fmla="*/ 549 h 591"/>
                <a:gd name="T52" fmla="*/ 756 w 1076"/>
                <a:gd name="T53" fmla="*/ 557 h 591"/>
                <a:gd name="T54" fmla="*/ 792 w 1076"/>
                <a:gd name="T55" fmla="*/ 347 h 591"/>
                <a:gd name="T56" fmla="*/ 792 w 1076"/>
                <a:gd name="T57" fmla="*/ 447 h 591"/>
                <a:gd name="T58" fmla="*/ 869 w 1076"/>
                <a:gd name="T59" fmla="*/ 347 h 591"/>
                <a:gd name="T60" fmla="*/ 827 w 1076"/>
                <a:gd name="T61" fmla="*/ 448 h 591"/>
                <a:gd name="T62" fmla="*/ 987 w 1076"/>
                <a:gd name="T63" fmla="*/ 557 h 591"/>
                <a:gd name="T64" fmla="*/ 1076 w 1076"/>
                <a:gd name="T65" fmla="*/ 546 h 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76" h="591">
                  <a:moveTo>
                    <a:pt x="1076" y="546"/>
                  </a:moveTo>
                  <a:cubicBezTo>
                    <a:pt x="1076" y="533"/>
                    <a:pt x="1071" y="522"/>
                    <a:pt x="1062" y="513"/>
                  </a:cubicBezTo>
                  <a:cubicBezTo>
                    <a:pt x="1069" y="501"/>
                    <a:pt x="1073" y="487"/>
                    <a:pt x="1073" y="471"/>
                  </a:cubicBezTo>
                  <a:cubicBezTo>
                    <a:pt x="1073" y="424"/>
                    <a:pt x="1035" y="386"/>
                    <a:pt x="988" y="386"/>
                  </a:cubicBezTo>
                  <a:cubicBezTo>
                    <a:pt x="986" y="386"/>
                    <a:pt x="984" y="386"/>
                    <a:pt x="982" y="387"/>
                  </a:cubicBezTo>
                  <a:cubicBezTo>
                    <a:pt x="982" y="386"/>
                    <a:pt x="982" y="385"/>
                    <a:pt x="982" y="384"/>
                  </a:cubicBezTo>
                  <a:cubicBezTo>
                    <a:pt x="982" y="289"/>
                    <a:pt x="905" y="212"/>
                    <a:pt x="810" y="212"/>
                  </a:cubicBezTo>
                  <a:cubicBezTo>
                    <a:pt x="810" y="212"/>
                    <a:pt x="810" y="212"/>
                    <a:pt x="810" y="212"/>
                  </a:cubicBezTo>
                  <a:cubicBezTo>
                    <a:pt x="806" y="94"/>
                    <a:pt x="709" y="0"/>
                    <a:pt x="590" y="0"/>
                  </a:cubicBezTo>
                  <a:cubicBezTo>
                    <a:pt x="507" y="0"/>
                    <a:pt x="435" y="45"/>
                    <a:pt x="397" y="113"/>
                  </a:cubicBezTo>
                  <a:cubicBezTo>
                    <a:pt x="370" y="96"/>
                    <a:pt x="338" y="87"/>
                    <a:pt x="304" y="87"/>
                  </a:cubicBezTo>
                  <a:cubicBezTo>
                    <a:pt x="203" y="87"/>
                    <a:pt x="120" y="169"/>
                    <a:pt x="120" y="270"/>
                  </a:cubicBezTo>
                  <a:cubicBezTo>
                    <a:pt x="120" y="273"/>
                    <a:pt x="120" y="275"/>
                    <a:pt x="121" y="278"/>
                  </a:cubicBezTo>
                  <a:cubicBezTo>
                    <a:pt x="53" y="287"/>
                    <a:pt x="0" y="346"/>
                    <a:pt x="0" y="416"/>
                  </a:cubicBezTo>
                  <a:cubicBezTo>
                    <a:pt x="0" y="492"/>
                    <a:pt x="59" y="553"/>
                    <a:pt x="134" y="556"/>
                  </a:cubicBezTo>
                  <a:cubicBezTo>
                    <a:pt x="134" y="347"/>
                    <a:pt x="134" y="347"/>
                    <a:pt x="134" y="347"/>
                  </a:cubicBezTo>
                  <a:cubicBezTo>
                    <a:pt x="201" y="347"/>
                    <a:pt x="201" y="347"/>
                    <a:pt x="201" y="347"/>
                  </a:cubicBezTo>
                  <a:cubicBezTo>
                    <a:pt x="221" y="347"/>
                    <a:pt x="237" y="351"/>
                    <a:pt x="249" y="360"/>
                  </a:cubicBezTo>
                  <a:cubicBezTo>
                    <a:pt x="261" y="369"/>
                    <a:pt x="266" y="381"/>
                    <a:pt x="266" y="396"/>
                  </a:cubicBezTo>
                  <a:cubicBezTo>
                    <a:pt x="266" y="407"/>
                    <a:pt x="263" y="417"/>
                    <a:pt x="256" y="426"/>
                  </a:cubicBezTo>
                  <a:cubicBezTo>
                    <a:pt x="249" y="435"/>
                    <a:pt x="240" y="441"/>
                    <a:pt x="228" y="445"/>
                  </a:cubicBezTo>
                  <a:cubicBezTo>
                    <a:pt x="228" y="445"/>
                    <a:pt x="228" y="445"/>
                    <a:pt x="228" y="445"/>
                  </a:cubicBezTo>
                  <a:cubicBezTo>
                    <a:pt x="243" y="447"/>
                    <a:pt x="255" y="453"/>
                    <a:pt x="264" y="462"/>
                  </a:cubicBezTo>
                  <a:cubicBezTo>
                    <a:pt x="272" y="471"/>
                    <a:pt x="276" y="483"/>
                    <a:pt x="276" y="497"/>
                  </a:cubicBezTo>
                  <a:cubicBezTo>
                    <a:pt x="276" y="516"/>
                    <a:pt x="270" y="530"/>
                    <a:pt x="256" y="542"/>
                  </a:cubicBezTo>
                  <a:cubicBezTo>
                    <a:pt x="247" y="549"/>
                    <a:pt x="237" y="554"/>
                    <a:pt x="224" y="557"/>
                  </a:cubicBezTo>
                  <a:cubicBezTo>
                    <a:pt x="361" y="557"/>
                    <a:pt x="361" y="557"/>
                    <a:pt x="361" y="557"/>
                  </a:cubicBezTo>
                  <a:cubicBezTo>
                    <a:pt x="356" y="555"/>
                    <a:pt x="350" y="552"/>
                    <a:pt x="345" y="549"/>
                  </a:cubicBezTo>
                  <a:cubicBezTo>
                    <a:pt x="329" y="540"/>
                    <a:pt x="318" y="528"/>
                    <a:pt x="309" y="511"/>
                  </a:cubicBezTo>
                  <a:cubicBezTo>
                    <a:pt x="301" y="495"/>
                    <a:pt x="296" y="476"/>
                    <a:pt x="296" y="456"/>
                  </a:cubicBezTo>
                  <a:cubicBezTo>
                    <a:pt x="296" y="433"/>
                    <a:pt x="301" y="414"/>
                    <a:pt x="309" y="397"/>
                  </a:cubicBezTo>
                  <a:cubicBezTo>
                    <a:pt x="318" y="379"/>
                    <a:pt x="330" y="366"/>
                    <a:pt x="346" y="357"/>
                  </a:cubicBezTo>
                  <a:cubicBezTo>
                    <a:pt x="361" y="348"/>
                    <a:pt x="380" y="343"/>
                    <a:pt x="401" y="343"/>
                  </a:cubicBezTo>
                  <a:cubicBezTo>
                    <a:pt x="420" y="343"/>
                    <a:pt x="437" y="348"/>
                    <a:pt x="452" y="356"/>
                  </a:cubicBezTo>
                  <a:cubicBezTo>
                    <a:pt x="468" y="365"/>
                    <a:pt x="479" y="378"/>
                    <a:pt x="488" y="394"/>
                  </a:cubicBezTo>
                  <a:cubicBezTo>
                    <a:pt x="496" y="411"/>
                    <a:pt x="500" y="429"/>
                    <a:pt x="500" y="451"/>
                  </a:cubicBezTo>
                  <a:cubicBezTo>
                    <a:pt x="500" y="473"/>
                    <a:pt x="496" y="493"/>
                    <a:pt x="488" y="509"/>
                  </a:cubicBezTo>
                  <a:cubicBezTo>
                    <a:pt x="479" y="526"/>
                    <a:pt x="467" y="539"/>
                    <a:pt x="451" y="549"/>
                  </a:cubicBezTo>
                  <a:cubicBezTo>
                    <a:pt x="446" y="552"/>
                    <a:pt x="440" y="555"/>
                    <a:pt x="434" y="557"/>
                  </a:cubicBezTo>
                  <a:cubicBezTo>
                    <a:pt x="540" y="557"/>
                    <a:pt x="540" y="557"/>
                    <a:pt x="540" y="557"/>
                  </a:cubicBezTo>
                  <a:cubicBezTo>
                    <a:pt x="584" y="557"/>
                    <a:pt x="584" y="557"/>
                    <a:pt x="584" y="557"/>
                  </a:cubicBezTo>
                  <a:cubicBezTo>
                    <a:pt x="578" y="555"/>
                    <a:pt x="573" y="552"/>
                    <a:pt x="567" y="549"/>
                  </a:cubicBezTo>
                  <a:cubicBezTo>
                    <a:pt x="552" y="540"/>
                    <a:pt x="540" y="528"/>
                    <a:pt x="532" y="511"/>
                  </a:cubicBezTo>
                  <a:cubicBezTo>
                    <a:pt x="523" y="495"/>
                    <a:pt x="519" y="476"/>
                    <a:pt x="519" y="456"/>
                  </a:cubicBezTo>
                  <a:cubicBezTo>
                    <a:pt x="519" y="433"/>
                    <a:pt x="523" y="414"/>
                    <a:pt x="532" y="397"/>
                  </a:cubicBezTo>
                  <a:cubicBezTo>
                    <a:pt x="540" y="379"/>
                    <a:pt x="552" y="366"/>
                    <a:pt x="568" y="357"/>
                  </a:cubicBezTo>
                  <a:cubicBezTo>
                    <a:pt x="584" y="348"/>
                    <a:pt x="602" y="343"/>
                    <a:pt x="623" y="343"/>
                  </a:cubicBezTo>
                  <a:cubicBezTo>
                    <a:pt x="643" y="343"/>
                    <a:pt x="660" y="348"/>
                    <a:pt x="675" y="356"/>
                  </a:cubicBezTo>
                  <a:cubicBezTo>
                    <a:pt x="690" y="365"/>
                    <a:pt x="702" y="378"/>
                    <a:pt x="710" y="394"/>
                  </a:cubicBezTo>
                  <a:cubicBezTo>
                    <a:pt x="719" y="411"/>
                    <a:pt x="723" y="429"/>
                    <a:pt x="723" y="451"/>
                  </a:cubicBezTo>
                  <a:cubicBezTo>
                    <a:pt x="723" y="473"/>
                    <a:pt x="719" y="493"/>
                    <a:pt x="710" y="509"/>
                  </a:cubicBezTo>
                  <a:cubicBezTo>
                    <a:pt x="702" y="526"/>
                    <a:pt x="690" y="539"/>
                    <a:pt x="674" y="549"/>
                  </a:cubicBezTo>
                  <a:cubicBezTo>
                    <a:pt x="668" y="552"/>
                    <a:pt x="663" y="555"/>
                    <a:pt x="657" y="557"/>
                  </a:cubicBezTo>
                  <a:cubicBezTo>
                    <a:pt x="756" y="557"/>
                    <a:pt x="756" y="557"/>
                    <a:pt x="756" y="557"/>
                  </a:cubicBezTo>
                  <a:cubicBezTo>
                    <a:pt x="756" y="347"/>
                    <a:pt x="756" y="347"/>
                    <a:pt x="756" y="347"/>
                  </a:cubicBezTo>
                  <a:cubicBezTo>
                    <a:pt x="792" y="347"/>
                    <a:pt x="792" y="347"/>
                    <a:pt x="792" y="347"/>
                  </a:cubicBezTo>
                  <a:cubicBezTo>
                    <a:pt x="792" y="447"/>
                    <a:pt x="792" y="447"/>
                    <a:pt x="792" y="447"/>
                  </a:cubicBezTo>
                  <a:cubicBezTo>
                    <a:pt x="792" y="447"/>
                    <a:pt x="792" y="447"/>
                    <a:pt x="792" y="447"/>
                  </a:cubicBezTo>
                  <a:cubicBezTo>
                    <a:pt x="798" y="437"/>
                    <a:pt x="798" y="437"/>
                    <a:pt x="798" y="437"/>
                  </a:cubicBezTo>
                  <a:cubicBezTo>
                    <a:pt x="869" y="347"/>
                    <a:pt x="869" y="347"/>
                    <a:pt x="869" y="347"/>
                  </a:cubicBezTo>
                  <a:cubicBezTo>
                    <a:pt x="912" y="347"/>
                    <a:pt x="912" y="347"/>
                    <a:pt x="912" y="347"/>
                  </a:cubicBezTo>
                  <a:cubicBezTo>
                    <a:pt x="827" y="448"/>
                    <a:pt x="827" y="448"/>
                    <a:pt x="827" y="448"/>
                  </a:cubicBezTo>
                  <a:cubicBezTo>
                    <a:pt x="917" y="557"/>
                    <a:pt x="917" y="557"/>
                    <a:pt x="917" y="557"/>
                  </a:cubicBezTo>
                  <a:cubicBezTo>
                    <a:pt x="987" y="557"/>
                    <a:pt x="987" y="557"/>
                    <a:pt x="987" y="557"/>
                  </a:cubicBezTo>
                  <a:cubicBezTo>
                    <a:pt x="992" y="576"/>
                    <a:pt x="1010" y="591"/>
                    <a:pt x="1031" y="591"/>
                  </a:cubicBezTo>
                  <a:cubicBezTo>
                    <a:pt x="1056" y="591"/>
                    <a:pt x="1076" y="571"/>
                    <a:pt x="1076" y="5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 name="Freeform 6072"/>
            <p:cNvSpPr>
              <a:spLocks/>
            </p:cNvSpPr>
            <p:nvPr/>
          </p:nvSpPr>
          <p:spPr bwMode="auto">
            <a:xfrm>
              <a:off x="-710" y="2085"/>
              <a:ext cx="149" cy="194"/>
            </a:xfrm>
            <a:custGeom>
              <a:avLst/>
              <a:gdLst>
                <a:gd name="T0" fmla="*/ 12 w 149"/>
                <a:gd name="T1" fmla="*/ 19 h 194"/>
                <a:gd name="T2" fmla="*/ 0 w 149"/>
                <a:gd name="T3" fmla="*/ 0 h 194"/>
                <a:gd name="T4" fmla="*/ 0 w 149"/>
                <a:gd name="T5" fmla="*/ 0 h 194"/>
                <a:gd name="T6" fmla="*/ 0 w 149"/>
                <a:gd name="T7" fmla="*/ 194 h 194"/>
                <a:gd name="T8" fmla="*/ 35 w 149"/>
                <a:gd name="T9" fmla="*/ 194 h 194"/>
                <a:gd name="T10" fmla="*/ 149 w 149"/>
                <a:gd name="T11" fmla="*/ 194 h 194"/>
                <a:gd name="T12" fmla="*/ 12 w 149"/>
                <a:gd name="T13" fmla="*/ 19 h 194"/>
              </a:gdLst>
              <a:ahLst/>
              <a:cxnLst>
                <a:cxn ang="0">
                  <a:pos x="T0" y="T1"/>
                </a:cxn>
                <a:cxn ang="0">
                  <a:pos x="T2" y="T3"/>
                </a:cxn>
                <a:cxn ang="0">
                  <a:pos x="T4" y="T5"/>
                </a:cxn>
                <a:cxn ang="0">
                  <a:pos x="T6" y="T7"/>
                </a:cxn>
                <a:cxn ang="0">
                  <a:pos x="T8" y="T9"/>
                </a:cxn>
                <a:cxn ang="0">
                  <a:pos x="T10" y="T11"/>
                </a:cxn>
                <a:cxn ang="0">
                  <a:pos x="T12" y="T13"/>
                </a:cxn>
              </a:cxnLst>
              <a:rect l="0" t="0" r="r" b="b"/>
              <a:pathLst>
                <a:path w="149" h="194">
                  <a:moveTo>
                    <a:pt x="12" y="19"/>
                  </a:moveTo>
                  <a:lnTo>
                    <a:pt x="0" y="0"/>
                  </a:lnTo>
                  <a:lnTo>
                    <a:pt x="0" y="0"/>
                  </a:lnTo>
                  <a:lnTo>
                    <a:pt x="0" y="194"/>
                  </a:lnTo>
                  <a:lnTo>
                    <a:pt x="35" y="194"/>
                  </a:lnTo>
                  <a:lnTo>
                    <a:pt x="149" y="194"/>
                  </a:lnTo>
                  <a:lnTo>
                    <a:pt x="12"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37" name="Rectangle 36"/>
          <p:cNvSpPr/>
          <p:nvPr userDrawn="1"/>
        </p:nvSpPr>
        <p:spPr>
          <a:xfrm>
            <a:off x="7439025" y="5791200"/>
            <a:ext cx="4752976" cy="522514"/>
          </a:xfrm>
          <a:prstGeom prst="rect">
            <a:avLst/>
          </a:prstGeom>
          <a:solidFill>
            <a:schemeClr val="accent3">
              <a:lumMod val="60000"/>
              <a:lumOff val="40000"/>
            </a:schemeClr>
          </a:solidFill>
          <a:ln w="9525">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63040" tIns="91440" rIns="91440" bIns="91440" numCol="1" spcCol="0" rtlCol="0" fromWordArt="0" anchor="ctr" anchorCtr="0" forceAA="0" compatLnSpc="1">
            <a:prstTxWarp prst="textNoShape">
              <a:avLst/>
            </a:prstTxWarp>
            <a:noAutofit/>
          </a:bodyPr>
          <a:lstStyle/>
          <a:p>
            <a:endParaRPr lang="en-US" sz="2400" dirty="0">
              <a:latin typeface="Segoe Pro Semibold" panose="020B0702040504020203" pitchFamily="34" charset="0"/>
            </a:endParaRPr>
          </a:p>
        </p:txBody>
      </p:sp>
      <p:sp>
        <p:nvSpPr>
          <p:cNvPr id="39" name="Text Placeholder 38"/>
          <p:cNvSpPr>
            <a:spLocks noGrp="1"/>
          </p:cNvSpPr>
          <p:nvPr>
            <p:ph type="body" sz="quarter" idx="10" hasCustomPrompt="1"/>
          </p:nvPr>
        </p:nvSpPr>
        <p:spPr>
          <a:xfrm>
            <a:off x="7648574" y="5791200"/>
            <a:ext cx="3019426" cy="522514"/>
          </a:xfrm>
        </p:spPr>
        <p:txBody>
          <a:bodyPr lIns="0" tIns="0" rIns="0" bIns="0" anchor="ctr">
            <a:noAutofit/>
          </a:bodyPr>
          <a:lstStyle>
            <a:lvl1pPr algn="l">
              <a:defRPr sz="2800">
                <a:solidFill>
                  <a:schemeClr val="bg1"/>
                </a:solidFill>
                <a:latin typeface="Segoe Pro Semibold" panose="020B0702040504020203" pitchFamily="34" charset="0"/>
              </a:defRPr>
            </a:lvl1pPr>
          </a:lstStyle>
          <a:p>
            <a:pPr lvl="0"/>
            <a:r>
              <a:rPr lang="en-US" dirty="0"/>
              <a:t>Culture</a:t>
            </a:r>
          </a:p>
        </p:txBody>
      </p:sp>
      <p:pic>
        <p:nvPicPr>
          <p:cNvPr id="51" name="Graphic 50"/>
          <p:cNvPicPr>
            <a:picLocks noChangeAspect="1"/>
          </p:cNvPicPr>
          <p:nvPr userDrawn="1"/>
        </p:nvPicPr>
        <p:blipFill>
          <a:blip r:embed="rId7">
            <a:extLst>
              <a:ext uri="{96DAC541-7B7A-43D3-8B79-37D633B846F1}">
                <asvg:svgBlip xmlns="" xmlns:asvg="http://schemas.microsoft.com/office/drawing/2016/SVG/main" r:embed="rId8"/>
              </a:ext>
            </a:extLst>
          </a:blip>
          <a:stretch>
            <a:fillRect/>
          </a:stretch>
        </p:blipFill>
        <p:spPr>
          <a:xfrm>
            <a:off x="10848975" y="5658315"/>
            <a:ext cx="655398" cy="655398"/>
          </a:xfrm>
          <a:prstGeom prst="rect">
            <a:avLst/>
          </a:prstGeom>
        </p:spPr>
      </p:pic>
      <p:pic>
        <p:nvPicPr>
          <p:cNvPr id="38" name="Picture 37"/>
          <p:cNvPicPr>
            <a:picLocks noChangeAspect="1"/>
          </p:cNvPicPr>
          <p:nvPr userDrawn="1"/>
        </p:nvPicPr>
        <p:blipFill>
          <a:blip r:embed="rId9">
            <a:biLevel thresh="25000"/>
          </a:blip>
          <a:stretch>
            <a:fillRect/>
          </a:stretch>
        </p:blipFill>
        <p:spPr>
          <a:xfrm>
            <a:off x="304800" y="6248402"/>
            <a:ext cx="1409596" cy="304799"/>
          </a:xfrm>
          <a:prstGeom prst="rect">
            <a:avLst/>
          </a:prstGeom>
        </p:spPr>
      </p:pic>
    </p:spTree>
    <p:extLst>
      <p:ext uri="{BB962C8B-B14F-4D97-AF65-F5344CB8AC3E}">
        <p14:creationId xmlns:p14="http://schemas.microsoft.com/office/powerpoint/2010/main" val="2403747844"/>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5_Section Title Accent Color 1">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0853" y="2057401"/>
            <a:ext cx="11890296" cy="1822988"/>
          </a:xfrm>
          <a:noFill/>
        </p:spPr>
        <p:txBody>
          <a:bodyPr lIns="137160" tIns="137160" rIns="137160" bIns="137160" anchor="t" anchorCtr="0"/>
          <a:lstStyle>
            <a:lvl1pPr>
              <a:defRPr sz="8600" spc="-98" baseline="0">
                <a:solidFill>
                  <a:schemeClr val="tx1"/>
                </a:solidFill>
              </a:defRPr>
            </a:lvl1pPr>
          </a:lstStyle>
          <a:p>
            <a:r>
              <a:rPr lang="en-US"/>
              <a:t>Section title</a:t>
            </a:r>
          </a:p>
        </p:txBody>
      </p:sp>
      <p:sp>
        <p:nvSpPr>
          <p:cNvPr id="3" name="Text Placeholder 10"/>
          <p:cNvSpPr>
            <a:spLocks noGrp="1"/>
          </p:cNvSpPr>
          <p:nvPr>
            <p:ph type="body" sz="quarter" idx="14"/>
          </p:nvPr>
        </p:nvSpPr>
        <p:spPr>
          <a:xfrm>
            <a:off x="150852" y="3886200"/>
            <a:ext cx="6402467" cy="2590800"/>
          </a:xfrm>
          <a:prstGeom prst="rect">
            <a:avLst/>
          </a:prstGeom>
        </p:spPr>
        <p:txBody>
          <a:bodyPr lIns="137160" tIns="137160" rIns="137160" bIns="137160">
            <a:noAutofit/>
          </a:bodyPr>
          <a:lstStyle>
            <a:lvl1pPr marL="190428" indent="-190428">
              <a:lnSpc>
                <a:spcPct val="80000"/>
              </a:lnSpc>
              <a:buNone/>
              <a:defRPr lang="en-US" sz="2000" kern="1200" dirty="0">
                <a:solidFill>
                  <a:schemeClr val="tx1"/>
                </a:solidFill>
                <a:latin typeface="Segoe UI" pitchFamily="34" charset="0"/>
                <a:ea typeface="Segoe UI" pitchFamily="34" charset="0"/>
                <a:cs typeface="Segoe UI" pitchFamily="34" charset="0"/>
              </a:defRPr>
            </a:lvl1pPr>
          </a:lstStyle>
          <a:p>
            <a:pPr marL="0" lvl="0" indent="0" algn="l" defTabSz="1088105" rtl="0" eaLnBrk="1" latinLnBrk="0" hangingPunct="1">
              <a:spcBef>
                <a:spcPct val="20000"/>
              </a:spcBef>
              <a:buClr>
                <a:srgbClr val="0072C6"/>
              </a:buClr>
              <a:buSzPct val="100000"/>
            </a:pPr>
            <a:r>
              <a:rPr lang="en-US"/>
              <a:t>Click to edit Master text styles</a:t>
            </a:r>
          </a:p>
        </p:txBody>
      </p:sp>
    </p:spTree>
    <p:extLst>
      <p:ext uri="{BB962C8B-B14F-4D97-AF65-F5344CB8AC3E}">
        <p14:creationId xmlns:p14="http://schemas.microsoft.com/office/powerpoint/2010/main" val="68686127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2_Microsoft logo 4">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41180" name="think-cell Slide" r:id="rId4" imgW="377" imgH="377" progId="TCLayout.ActiveDocument.1">
                  <p:embed/>
                </p:oleObj>
              </mc:Choice>
              <mc:Fallback>
                <p:oleObj name="think-cell Slide" r:id="rId4" imgW="377" imgH="377" progId="TCLayout.ActiveDocument.1">
                  <p:embed/>
                  <p:pic>
                    <p:nvPicPr>
                      <p:cNvPr id="2" name="Object 1" hidden="1"/>
                      <p:cNvPicPr/>
                      <p:nvPr/>
                    </p:nvPicPr>
                    <p:blipFill>
                      <a:blip r:embed="rId5"/>
                      <a:stretch>
                        <a:fillRect/>
                      </a:stretch>
                    </p:blipFill>
                    <p:spPr>
                      <a:xfrm>
                        <a:off x="1589" y="1589"/>
                        <a:ext cx="1587" cy="1587"/>
                      </a:xfrm>
                      <a:prstGeom prst="rect">
                        <a:avLst/>
                      </a:prstGeom>
                    </p:spPr>
                  </p:pic>
                </p:oleObj>
              </mc:Fallback>
            </mc:AlternateContent>
          </a:graphicData>
        </a:graphic>
      </p:graphicFrame>
      <p:pic>
        <p:nvPicPr>
          <p:cNvPr id="3" name="Picture 2"/>
          <p:cNvPicPr>
            <a:picLocks noChangeAspect="1"/>
          </p:cNvPicPr>
          <p:nvPr userDrawn="1"/>
        </p:nvPicPr>
        <p:blipFill rotWithShape="1">
          <a:blip r:embed="rId6"/>
          <a:srcRect l="1185" r="14557"/>
          <a:stretch/>
        </p:blipFill>
        <p:spPr>
          <a:xfrm>
            <a:off x="0" y="-135954"/>
            <a:ext cx="12192000" cy="7082853"/>
          </a:xfrm>
          <a:prstGeom prst="rect">
            <a:avLst/>
          </a:prstGeom>
        </p:spPr>
      </p:pic>
      <p:sp>
        <p:nvSpPr>
          <p:cNvPr id="12" name="Rectangle 11"/>
          <p:cNvSpPr/>
          <p:nvPr userDrawn="1"/>
        </p:nvSpPr>
        <p:spPr>
          <a:xfrm>
            <a:off x="-1" y="2921000"/>
            <a:ext cx="12192001" cy="1016000"/>
          </a:xfrm>
          <a:prstGeom prst="rect">
            <a:avLst/>
          </a:prstGeom>
          <a:solidFill>
            <a:srgbClr val="5C2D91"/>
          </a:solidFill>
          <a:ln w="9525">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377440" tIns="91440" rIns="91440" bIns="91440" numCol="1" spcCol="0" rtlCol="0" fromWordArt="0" anchor="ctr" anchorCtr="0" forceAA="0" compatLnSpc="1">
            <a:prstTxWarp prst="textNoShape">
              <a:avLst/>
            </a:prstTxWarp>
            <a:noAutofit/>
          </a:bodyPr>
          <a:lstStyle/>
          <a:p>
            <a:endParaRPr lang="en-US" sz="4800" cap="all" dirty="0">
              <a:latin typeface="Segoe Pro Semibold" panose="020B0702040504020203" pitchFamily="34" charset="0"/>
            </a:endParaRPr>
          </a:p>
        </p:txBody>
      </p:sp>
      <p:sp>
        <p:nvSpPr>
          <p:cNvPr id="15" name="Text Placeholder 14"/>
          <p:cNvSpPr>
            <a:spLocks noGrp="1"/>
          </p:cNvSpPr>
          <p:nvPr>
            <p:ph type="body" sz="quarter" idx="10" hasCustomPrompt="1"/>
          </p:nvPr>
        </p:nvSpPr>
        <p:spPr>
          <a:xfrm>
            <a:off x="2400299" y="2921000"/>
            <a:ext cx="7919357" cy="1016000"/>
          </a:xfrm>
        </p:spPr>
        <p:txBody>
          <a:bodyPr anchor="ctr">
            <a:normAutofit/>
          </a:bodyPr>
          <a:lstStyle>
            <a:lvl1pPr>
              <a:defRPr sz="4800" cap="all" baseline="0">
                <a:solidFill>
                  <a:schemeClr val="bg1"/>
                </a:solidFill>
                <a:latin typeface="Segoe Pro Semibold" panose="020B0702040504020203" pitchFamily="34" charset="0"/>
              </a:defRPr>
            </a:lvl1pPr>
            <a:lvl2pPr>
              <a:defRPr cap="all" baseline="0"/>
            </a:lvl2pPr>
            <a:lvl3pPr>
              <a:defRPr cap="all" baseline="0"/>
            </a:lvl3pPr>
            <a:lvl4pPr>
              <a:defRPr cap="all" baseline="0"/>
            </a:lvl4pPr>
            <a:lvl5pPr>
              <a:defRPr cap="all" baseline="0"/>
            </a:lvl5pPr>
          </a:lstStyle>
          <a:p>
            <a:pPr lvl="0"/>
            <a:r>
              <a:rPr lang="en-US"/>
              <a:t>Text</a:t>
            </a:r>
          </a:p>
        </p:txBody>
      </p:sp>
      <p:pic>
        <p:nvPicPr>
          <p:cNvPr id="5" name="Graphic 4"/>
          <p:cNvPicPr>
            <a:picLocks noChangeAspect="1"/>
          </p:cNvPicPr>
          <p:nvPr userDrawn="1"/>
        </p:nvPicPr>
        <p:blipFill>
          <a:blip r:embed="rId7">
            <a:extLst>
              <a:ext uri="{96DAC541-7B7A-43D3-8B79-37D633B846F1}">
                <asvg:svgBlip xmlns="" xmlns:asvg="http://schemas.microsoft.com/office/drawing/2016/SVG/main" r:embed="rId8"/>
              </a:ext>
            </a:extLst>
          </a:blip>
          <a:stretch>
            <a:fillRect/>
          </a:stretch>
        </p:blipFill>
        <p:spPr>
          <a:xfrm>
            <a:off x="678344" y="2535084"/>
            <a:ext cx="1401916" cy="1401916"/>
          </a:xfrm>
          <a:prstGeom prst="rect">
            <a:avLst/>
          </a:prstGeom>
        </p:spPr>
      </p:pic>
      <p:pic>
        <p:nvPicPr>
          <p:cNvPr id="7" name="Picture 6"/>
          <p:cNvPicPr>
            <a:picLocks noChangeAspect="1"/>
          </p:cNvPicPr>
          <p:nvPr userDrawn="1"/>
        </p:nvPicPr>
        <p:blipFill>
          <a:blip r:embed="rId9">
            <a:biLevel thresh="25000"/>
          </a:blip>
          <a:stretch>
            <a:fillRect/>
          </a:stretch>
        </p:blipFill>
        <p:spPr>
          <a:xfrm>
            <a:off x="304800" y="6248402"/>
            <a:ext cx="1409596" cy="304799"/>
          </a:xfrm>
          <a:prstGeom prst="rect">
            <a:avLst/>
          </a:prstGeom>
        </p:spPr>
      </p:pic>
    </p:spTree>
    <p:extLst>
      <p:ext uri="{BB962C8B-B14F-4D97-AF65-F5344CB8AC3E}">
        <p14:creationId xmlns:p14="http://schemas.microsoft.com/office/powerpoint/2010/main" val="667873836"/>
      </p:ext>
    </p:extLst>
  </p:cSld>
  <p:clrMapOvr>
    <a:masterClrMapping/>
  </p:clrMapOvr>
  <p:transition>
    <p:fade/>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p:cSld name="Title with photo">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45276" name="think-cell Slide" r:id="rId4" imgW="377" imgH="377" progId="TCLayout.ActiveDocument.1">
                  <p:embed/>
                </p:oleObj>
              </mc:Choice>
              <mc:Fallback>
                <p:oleObj name="think-cell Slide" r:id="rId4" imgW="377" imgH="377" progId="TCLayout.ActiveDocument.1">
                  <p:embed/>
                  <p:pic>
                    <p:nvPicPr>
                      <p:cNvPr id="2" name="Object 1" hidden="1"/>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13" name="Rectangle 12"/>
          <p:cNvSpPr/>
          <p:nvPr/>
        </p:nvSpPr>
        <p:spPr bwMode="gray">
          <a:xfrm>
            <a:off x="150852" y="2057400"/>
            <a:ext cx="5487829" cy="3657600"/>
          </a:xfrm>
          <a:prstGeom prst="rect">
            <a:avLst/>
          </a:prstGeom>
          <a:solidFill>
            <a:schemeClr val="bg2">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4009"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150852" y="2057400"/>
            <a:ext cx="5487829" cy="2743426"/>
          </a:xfrm>
          <a:noFill/>
        </p:spPr>
        <p:txBody>
          <a:bodyPr vert="horz" lIns="137160" tIns="137160" rIns="137160" bIns="137160" rtlCol="0" anchor="t" anchorCtr="0">
            <a:normAutofit/>
          </a:bodyPr>
          <a:lstStyle>
            <a:lvl1pPr>
              <a:defRPr lang="en-US" sz="4400" spc="-98" dirty="0">
                <a:gradFill>
                  <a:gsLst>
                    <a:gs pos="5833">
                      <a:srgbClr val="FFFFFF"/>
                    </a:gs>
                    <a:gs pos="18000">
                      <a:srgbClr val="FFFFFF"/>
                    </a:gs>
                  </a:gsLst>
                  <a:lin ang="5400000" scaled="0"/>
                </a:gradFill>
              </a:defRPr>
            </a:lvl1pPr>
          </a:lstStyle>
          <a:p>
            <a:pPr lvl="0"/>
            <a:r>
              <a:rPr lang="en-US"/>
              <a:t>Presentation title</a:t>
            </a:r>
          </a:p>
        </p:txBody>
      </p:sp>
      <p:sp>
        <p:nvSpPr>
          <p:cNvPr id="4" name="Text Placeholder 3"/>
          <p:cNvSpPr>
            <a:spLocks noGrp="1"/>
          </p:cNvSpPr>
          <p:nvPr>
            <p:ph type="body" sz="quarter" idx="10" hasCustomPrompt="1"/>
          </p:nvPr>
        </p:nvSpPr>
        <p:spPr>
          <a:xfrm>
            <a:off x="150852" y="4800600"/>
            <a:ext cx="5487829" cy="914400"/>
          </a:xfrm>
        </p:spPr>
        <p:txBody>
          <a:bodyPr lIns="137160" tIns="137160" rIns="137160" bIns="137160">
            <a:noAutofit/>
          </a:bodyPr>
          <a:lstStyle>
            <a:lvl1pPr marL="0" indent="0">
              <a:spcBef>
                <a:spcPts val="0"/>
              </a:spcBef>
              <a:buNone/>
              <a:defRPr sz="2000">
                <a:solidFill>
                  <a:schemeClr val="bg1"/>
                </a:solidFill>
              </a:defRPr>
            </a:lvl1pPr>
            <a:lvl2pPr marL="281674" indent="0">
              <a:buNone/>
              <a:defRPr sz="2000">
                <a:solidFill>
                  <a:schemeClr val="bg1"/>
                </a:solidFill>
              </a:defRPr>
            </a:lvl2pPr>
            <a:lvl3pPr marL="588476" indent="0">
              <a:buNone/>
              <a:defRPr sz="2000">
                <a:solidFill>
                  <a:schemeClr val="bg1"/>
                </a:solidFill>
              </a:defRPr>
            </a:lvl3pPr>
            <a:lvl4pPr marL="870150" indent="0">
              <a:buNone/>
              <a:defRPr sz="2000">
                <a:solidFill>
                  <a:schemeClr val="bg1"/>
                </a:solidFill>
              </a:defRPr>
            </a:lvl4pPr>
            <a:lvl5pPr marL="1105540" indent="0">
              <a:buNone/>
              <a:defRPr sz="2000">
                <a:solidFill>
                  <a:schemeClr val="bg1"/>
                </a:solidFill>
              </a:defRPr>
            </a:lvl5pPr>
          </a:lstStyle>
          <a:p>
            <a:pPr lvl="0"/>
            <a:r>
              <a:rPr lang="en-US"/>
              <a:t>Speaker Name</a:t>
            </a:r>
          </a:p>
        </p:txBody>
      </p:sp>
      <p:sp>
        <p:nvSpPr>
          <p:cNvPr id="10" name="TextBox 9"/>
          <p:cNvSpPr txBox="1"/>
          <p:nvPr/>
        </p:nvSpPr>
        <p:spPr>
          <a:xfrm>
            <a:off x="7620000" y="381000"/>
            <a:ext cx="3810000" cy="1905000"/>
          </a:xfrm>
          <a:prstGeom prst="rect">
            <a:avLst/>
          </a:prstGeom>
        </p:spPr>
        <p:txBody>
          <a:bodyPr vert="horz" wrap="square" lIns="108821" tIns="54411" rIns="108821" bIns="54411" rtlCol="0" anchor="ctr">
            <a:normAutofit/>
          </a:bodyPr>
          <a:lstStyle/>
          <a:p>
            <a:pPr defTabSz="1088105"/>
            <a:r>
              <a:rPr lang="en-US" sz="2000" dirty="0">
                <a:solidFill>
                  <a:srgbClr val="D2D2D2"/>
                </a:solidFill>
                <a:ea typeface="Segoe UI" pitchFamily="34" charset="0"/>
                <a:cs typeface="Segoe UI" pitchFamily="34" charset="0"/>
              </a:rPr>
              <a:t>Click View &gt; Slide Master to insert a photo as a background behind the colored boxes.</a:t>
            </a:r>
          </a:p>
        </p:txBody>
      </p:sp>
      <p:sp>
        <p:nvSpPr>
          <p:cNvPr id="15" name="TextBox 14"/>
          <p:cNvSpPr txBox="1"/>
          <p:nvPr/>
        </p:nvSpPr>
        <p:spPr>
          <a:xfrm>
            <a:off x="7620000" y="381000"/>
            <a:ext cx="3810000" cy="1905000"/>
          </a:xfrm>
          <a:prstGeom prst="rect">
            <a:avLst/>
          </a:prstGeom>
        </p:spPr>
        <p:txBody>
          <a:bodyPr vert="horz" wrap="square" lIns="108821" tIns="54411" rIns="108821" bIns="54411" rtlCol="0" anchor="ctr">
            <a:normAutofit/>
          </a:bodyPr>
          <a:lstStyle/>
          <a:p>
            <a:pPr defTabSz="1088105"/>
            <a:r>
              <a:rPr lang="en-US" sz="2000" dirty="0">
                <a:solidFill>
                  <a:srgbClr val="D2D2D2"/>
                </a:solidFill>
                <a:ea typeface="Segoe UI" pitchFamily="34" charset="0"/>
                <a:cs typeface="Segoe UI" pitchFamily="34" charset="0"/>
              </a:rPr>
              <a:t>Click View &gt; Slide Master to insert a photo as a background behind the colored boxes.</a:t>
            </a:r>
          </a:p>
        </p:txBody>
      </p:sp>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9244" y="198357"/>
            <a:ext cx="1947103" cy="716042"/>
          </a:xfrm>
          <a:prstGeom prst="rect">
            <a:avLst/>
          </a:prstGeom>
        </p:spPr>
      </p:pic>
      <p:sp>
        <p:nvSpPr>
          <p:cNvPr id="14" name="TextBox 13"/>
          <p:cNvSpPr txBox="1"/>
          <p:nvPr userDrawn="1"/>
        </p:nvSpPr>
        <p:spPr>
          <a:xfrm>
            <a:off x="7620000" y="381000"/>
            <a:ext cx="3810000" cy="1905000"/>
          </a:xfrm>
          <a:prstGeom prst="rect">
            <a:avLst/>
          </a:prstGeom>
        </p:spPr>
        <p:txBody>
          <a:bodyPr vert="horz" wrap="square" lIns="108821" tIns="54411" rIns="108821" bIns="54411" rtlCol="0" anchor="ctr">
            <a:normAutofit/>
          </a:bodyPr>
          <a:lstStyle/>
          <a:p>
            <a:pPr defTabSz="1088105"/>
            <a:r>
              <a:rPr lang="en-US" sz="2000" dirty="0">
                <a:solidFill>
                  <a:srgbClr val="D2D2D2"/>
                </a:solidFill>
                <a:ea typeface="Segoe UI" pitchFamily="34" charset="0"/>
                <a:cs typeface="Segoe UI" pitchFamily="34" charset="0"/>
              </a:rPr>
              <a:t>Click View &gt; Slide Master to insert a photo as a background behind the colored boxes.</a:t>
            </a:r>
          </a:p>
        </p:txBody>
      </p:sp>
      <p:pic>
        <p:nvPicPr>
          <p:cNvPr id="16" name="Picture 15"/>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9244" y="198357"/>
            <a:ext cx="1947103" cy="716042"/>
          </a:xfrm>
          <a:prstGeom prst="rect">
            <a:avLst/>
          </a:prstGeom>
        </p:spPr>
      </p:pic>
    </p:spTree>
    <p:extLst>
      <p:ext uri="{BB962C8B-B14F-4D97-AF65-F5344CB8AC3E}">
        <p14:creationId xmlns:p14="http://schemas.microsoft.com/office/powerpoint/2010/main" val="667427618"/>
      </p:ext>
    </p:extLst>
  </p:cSld>
  <p:clrMapOvr>
    <a:masterClrMapping/>
  </p:clrMapOvr>
  <p:transition>
    <p:fade/>
  </p:transition>
  <p:extLst mod="1">
    <p:ext uri="{DCECCB84-F9BA-43D5-87BE-67443E8EF086}">
      <p15:sldGuideLst xmlns:p15="http://schemas.microsoft.com/office/powerpoint/2012/main">
        <p15:guide id="1" pos="95">
          <p15:clr>
            <a:srgbClr val="5ACBF0"/>
          </p15:clr>
        </p15:guide>
        <p15:guide id="2" pos="671">
          <p15:clr>
            <a:srgbClr val="5ACBF0"/>
          </p15:clr>
        </p15:guide>
        <p15:guide id="3" pos="1247">
          <p15:clr>
            <a:srgbClr val="5ACBF0"/>
          </p15:clr>
        </p15:guide>
        <p15:guide id="4" pos="1823">
          <p15:clr>
            <a:srgbClr val="5ACBF0"/>
          </p15:clr>
        </p15:guide>
        <p15:guide id="5" pos="2399">
          <p15:clr>
            <a:srgbClr val="5ACBF0"/>
          </p15:clr>
        </p15:guide>
        <p15:guide id="6" pos="2975">
          <p15:clr>
            <a:srgbClr val="5ACBF0"/>
          </p15:clr>
        </p15:guide>
        <p15:guide id="7" pos="3551">
          <p15:clr>
            <a:srgbClr val="5ACBF0"/>
          </p15:clr>
        </p15:guide>
        <p15:guide id="8" pos="4127">
          <p15:clr>
            <a:srgbClr val="5ACBF0"/>
          </p15:clr>
        </p15:guide>
        <p15:guide id="9" pos="4703">
          <p15:clr>
            <a:srgbClr val="5ACBF0"/>
          </p15:clr>
        </p15:guide>
        <p15:guide id="10" pos="5279">
          <p15:clr>
            <a:srgbClr val="5ACBF0"/>
          </p15:clr>
        </p15:guide>
        <p15:guide id="11" pos="5855">
          <p15:clr>
            <a:srgbClr val="5ACBF0"/>
          </p15:clr>
        </p15:guide>
        <p15:guide id="12" pos="6431">
          <p15:clr>
            <a:srgbClr val="5ACBF0"/>
          </p15:clr>
        </p15:guide>
        <p15:guide id="13" pos="7007">
          <p15:clr>
            <a:srgbClr val="5ACBF0"/>
          </p15:clr>
        </p15:guide>
        <p15:guide id="14" pos="7583">
          <p15:clr>
            <a:srgbClr val="5ACBF0"/>
          </p15:clr>
        </p15:guide>
      </p15:sldGuideLst>
    </p:ext>
  </p:extLst>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p:cSld name="Title, no photo">
    <p:bg>
      <p:bgPr>
        <a:solidFill>
          <a:schemeClr val="tx2"/>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46300" name="think-cell Slide" r:id="rId4" imgW="377" imgH="377" progId="TCLayout.ActiveDocument.1">
                  <p:embed/>
                </p:oleObj>
              </mc:Choice>
              <mc:Fallback>
                <p:oleObj name="think-cell Slide" r:id="rId4" imgW="377" imgH="377" progId="TCLayout.ActiveDocument.1">
                  <p:embed/>
                  <p:pic>
                    <p:nvPicPr>
                      <p:cNvPr id="2" name="Object 1" hidden="1"/>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13" name="Rectangle 12"/>
          <p:cNvSpPr/>
          <p:nvPr/>
        </p:nvSpPr>
        <p:spPr bwMode="gray">
          <a:xfrm>
            <a:off x="150852" y="2057400"/>
            <a:ext cx="5487829" cy="3657600"/>
          </a:xfrm>
          <a:prstGeom prst="rect">
            <a:avLst/>
          </a:prstGeom>
          <a:solidFill>
            <a:schemeClr val="bg2">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4009"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150852" y="2057400"/>
            <a:ext cx="5487829" cy="2743426"/>
          </a:xfrm>
          <a:noFill/>
        </p:spPr>
        <p:txBody>
          <a:bodyPr vert="horz" lIns="137160" tIns="137160" rIns="137160" bIns="137160" rtlCol="0" anchor="t" anchorCtr="0">
            <a:normAutofit/>
          </a:bodyPr>
          <a:lstStyle>
            <a:lvl1pPr>
              <a:defRPr lang="en-US" sz="4400" spc="-98" dirty="0">
                <a:gradFill>
                  <a:gsLst>
                    <a:gs pos="5833">
                      <a:srgbClr val="FFFFFF"/>
                    </a:gs>
                    <a:gs pos="18000">
                      <a:srgbClr val="FFFFFF"/>
                    </a:gs>
                  </a:gsLst>
                  <a:lin ang="5400000" scaled="0"/>
                </a:gradFill>
              </a:defRPr>
            </a:lvl1pPr>
          </a:lstStyle>
          <a:p>
            <a:pPr lvl="0"/>
            <a:r>
              <a:rPr lang="en-US"/>
              <a:t>Presentation title</a:t>
            </a:r>
          </a:p>
        </p:txBody>
      </p:sp>
      <p:sp>
        <p:nvSpPr>
          <p:cNvPr id="4" name="Text Placeholder 3"/>
          <p:cNvSpPr>
            <a:spLocks noGrp="1"/>
          </p:cNvSpPr>
          <p:nvPr>
            <p:ph type="body" sz="quarter" idx="10" hasCustomPrompt="1"/>
          </p:nvPr>
        </p:nvSpPr>
        <p:spPr>
          <a:xfrm>
            <a:off x="150852" y="4800600"/>
            <a:ext cx="5487829" cy="914400"/>
          </a:xfrm>
        </p:spPr>
        <p:txBody>
          <a:bodyPr lIns="137160" tIns="137160" rIns="137160" bIns="137160">
            <a:noAutofit/>
          </a:bodyPr>
          <a:lstStyle>
            <a:lvl1pPr marL="0" indent="0">
              <a:spcBef>
                <a:spcPts val="0"/>
              </a:spcBef>
              <a:buNone/>
              <a:defRPr sz="2000">
                <a:solidFill>
                  <a:schemeClr val="bg1"/>
                </a:solidFill>
              </a:defRPr>
            </a:lvl1pPr>
            <a:lvl2pPr marL="281674" indent="0">
              <a:buNone/>
              <a:defRPr sz="2000">
                <a:solidFill>
                  <a:schemeClr val="bg1"/>
                </a:solidFill>
              </a:defRPr>
            </a:lvl2pPr>
            <a:lvl3pPr marL="588476" indent="0">
              <a:buNone/>
              <a:defRPr sz="2000">
                <a:solidFill>
                  <a:schemeClr val="bg1"/>
                </a:solidFill>
              </a:defRPr>
            </a:lvl3pPr>
            <a:lvl4pPr marL="870150" indent="0">
              <a:buNone/>
              <a:defRPr sz="2000">
                <a:solidFill>
                  <a:schemeClr val="bg1"/>
                </a:solidFill>
              </a:defRPr>
            </a:lvl4pPr>
            <a:lvl5pPr marL="1105540" indent="0">
              <a:buNone/>
              <a:defRPr sz="2000">
                <a:solidFill>
                  <a:schemeClr val="bg1"/>
                </a:solidFill>
              </a:defRPr>
            </a:lvl5pPr>
          </a:lstStyle>
          <a:p>
            <a:pPr lvl="0"/>
            <a:r>
              <a:rPr lang="en-US"/>
              <a:t>Speaker Name</a:t>
            </a:r>
          </a:p>
        </p:txBody>
      </p:sp>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1940" y="200779"/>
            <a:ext cx="1947100" cy="716042"/>
          </a:xfrm>
          <a:prstGeom prst="rect">
            <a:avLst/>
          </a:prstGeom>
        </p:spPr>
      </p:pic>
      <p:pic>
        <p:nvPicPr>
          <p:cNvPr id="8" name="Picture 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1940" y="200779"/>
            <a:ext cx="1947100" cy="716042"/>
          </a:xfrm>
          <a:prstGeom prst="rect">
            <a:avLst/>
          </a:prstGeom>
        </p:spPr>
      </p:pic>
    </p:spTree>
    <p:extLst>
      <p:ext uri="{BB962C8B-B14F-4D97-AF65-F5344CB8AC3E}">
        <p14:creationId xmlns:p14="http://schemas.microsoft.com/office/powerpoint/2010/main" val="629930598"/>
      </p:ext>
    </p:extLst>
  </p:cSld>
  <p:clrMapOvr>
    <a:masterClrMapping/>
  </p:clrMapOvr>
  <p:transition>
    <p:fade/>
  </p:transition>
  <p:extLst mod="1">
    <p:ext uri="{DCECCB84-F9BA-43D5-87BE-67443E8EF086}">
      <p15:sldGuideLst xmlns:p15="http://schemas.microsoft.com/office/powerpoint/2012/main">
        <p15:guide id="1" pos="95">
          <p15:clr>
            <a:srgbClr val="5ACBF0"/>
          </p15:clr>
        </p15:guide>
        <p15:guide id="2" pos="671">
          <p15:clr>
            <a:srgbClr val="5ACBF0"/>
          </p15:clr>
        </p15:guide>
        <p15:guide id="3" pos="1247">
          <p15:clr>
            <a:srgbClr val="5ACBF0"/>
          </p15:clr>
        </p15:guide>
        <p15:guide id="4" pos="1823">
          <p15:clr>
            <a:srgbClr val="5ACBF0"/>
          </p15:clr>
        </p15:guide>
        <p15:guide id="5" pos="2399">
          <p15:clr>
            <a:srgbClr val="5ACBF0"/>
          </p15:clr>
        </p15:guide>
        <p15:guide id="6" pos="2975">
          <p15:clr>
            <a:srgbClr val="5ACBF0"/>
          </p15:clr>
        </p15:guide>
        <p15:guide id="7" pos="3551">
          <p15:clr>
            <a:srgbClr val="5ACBF0"/>
          </p15:clr>
        </p15:guide>
        <p15:guide id="8" pos="4127">
          <p15:clr>
            <a:srgbClr val="5ACBF0"/>
          </p15:clr>
        </p15:guide>
        <p15:guide id="9" pos="4703">
          <p15:clr>
            <a:srgbClr val="5ACBF0"/>
          </p15:clr>
        </p15:guide>
        <p15:guide id="10" pos="5279">
          <p15:clr>
            <a:srgbClr val="5ACBF0"/>
          </p15:clr>
        </p15:guide>
        <p15:guide id="11" pos="5855">
          <p15:clr>
            <a:srgbClr val="5ACBF0"/>
          </p15:clr>
        </p15:guide>
        <p15:guide id="12" pos="6431">
          <p15:clr>
            <a:srgbClr val="5ACBF0"/>
          </p15:clr>
        </p15:guide>
        <p15:guide id="13" pos="7007">
          <p15:clr>
            <a:srgbClr val="5ACBF0"/>
          </p15:clr>
        </p15:guide>
        <p15:guide id="14" pos="7583">
          <p15:clr>
            <a:srgbClr val="5ACBF0"/>
          </p15:clr>
        </p15:guide>
      </p15:sldGuideLst>
    </p:ext>
  </p:extLst>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47324" name="think-cell Slide" r:id="rId4" imgW="377" imgH="377" progId="TCLayout.ActiveDocument.1">
                  <p:embed/>
                </p:oleObj>
              </mc:Choice>
              <mc:Fallback>
                <p:oleObj name="think-cell Slide" r:id="rId4" imgW="377" imgH="377" progId="TCLayout.ActiveDocument.1">
                  <p:embed/>
                  <p:pic>
                    <p:nvPicPr>
                      <p:cNvPr id="3" name="Object 2" hidden="1"/>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2" name="Title 1"/>
          <p:cNvSpPr>
            <a:spLocks noGrp="1"/>
          </p:cNvSpPr>
          <p:nvPr>
            <p:ph type="title"/>
          </p:nvPr>
        </p:nvSpPr>
        <p:spPr/>
        <p:txBody>
          <a:bodyPr>
            <a:noAutofit/>
          </a:bodyPr>
          <a:lstStyle>
            <a:lvl1pPr>
              <a:defRPr/>
            </a:lvl1pPr>
          </a:lstStyle>
          <a:p>
            <a:r>
              <a:rPr lang="en-US"/>
              <a:t>Click to edit Master title style</a:t>
            </a:r>
          </a:p>
        </p:txBody>
      </p:sp>
      <p:sp>
        <p:nvSpPr>
          <p:cNvPr id="6" name="Text Placeholder 5"/>
          <p:cNvSpPr>
            <a:spLocks noGrp="1"/>
          </p:cNvSpPr>
          <p:nvPr>
            <p:ph type="body" sz="quarter" idx="13" hasCustomPrompt="1"/>
          </p:nvPr>
        </p:nvSpPr>
        <p:spPr>
          <a:xfrm>
            <a:off x="1" y="646045"/>
            <a:ext cx="12192000" cy="373063"/>
          </a:xfrm>
          <a:prstGeom prst="rect">
            <a:avLst/>
          </a:prstGeom>
        </p:spPr>
        <p:txBody>
          <a:bodyPr lIns="320040" tIns="53325" rIns="53325" bIns="53325">
            <a:noAutofit/>
          </a:bodyPr>
          <a:lstStyle>
            <a:lvl1pPr marL="0" indent="0">
              <a:buNone/>
              <a:defRPr sz="2800">
                <a:solidFill>
                  <a:schemeClr val="tx1"/>
                </a:solidFill>
                <a:latin typeface="Segoe UI Light" pitchFamily="34" charset="0"/>
              </a:defRPr>
            </a:lvl1pPr>
            <a:lvl2pPr marL="281674" indent="0">
              <a:buNone/>
              <a:defRPr/>
            </a:lvl2pPr>
            <a:lvl3pPr marL="588476" indent="0">
              <a:buNone/>
              <a:defRPr/>
            </a:lvl3pPr>
            <a:lvl4pPr marL="870150" indent="0">
              <a:buNone/>
              <a:defRPr/>
            </a:lvl4pPr>
            <a:lvl5pPr marL="1105540" indent="0">
              <a:buNone/>
              <a:defRPr/>
            </a:lvl5pPr>
          </a:lstStyle>
          <a:p>
            <a:pPr lvl="0"/>
            <a:r>
              <a:rPr lang="en-US"/>
              <a:t>Click to add subtitle</a:t>
            </a:r>
          </a:p>
        </p:txBody>
      </p:sp>
      <p:sp>
        <p:nvSpPr>
          <p:cNvPr id="16" name="Text Placeholder 15"/>
          <p:cNvSpPr>
            <a:spLocks noGrp="1"/>
          </p:cNvSpPr>
          <p:nvPr>
            <p:ph type="body" sz="quarter" idx="14"/>
          </p:nvPr>
        </p:nvSpPr>
        <p:spPr>
          <a:xfrm>
            <a:off x="150853" y="1600200"/>
            <a:ext cx="11890296" cy="4577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Slide Number Placeholder 18"/>
          <p:cNvSpPr>
            <a:spLocks noGrp="1"/>
          </p:cNvSpPr>
          <p:nvPr>
            <p:ph type="sldNum" sz="quarter" idx="15"/>
          </p:nvPr>
        </p:nvSpPr>
        <p:spPr/>
        <p:txBody>
          <a:bodyPr/>
          <a:lstStyle/>
          <a:p>
            <a:fld id="{FAADACFB-7C71-4E89-89D2-7BBA40B7BFA9}" type="slidenum">
              <a:rPr lang="en-US" smtClean="0">
                <a:solidFill>
                  <a:srgbClr val="505050"/>
                </a:solidFill>
              </a:rPr>
              <a:pPr/>
              <a:t>‹#›</a:t>
            </a:fld>
            <a:endParaRPr lang="en-US" dirty="0">
              <a:solidFill>
                <a:srgbClr val="505050"/>
              </a:solidFill>
            </a:endParaRPr>
          </a:p>
        </p:txBody>
      </p:sp>
      <p:sp>
        <p:nvSpPr>
          <p:cNvPr id="20" name="Footer Placeholder 19"/>
          <p:cNvSpPr>
            <a:spLocks noGrp="1"/>
          </p:cNvSpPr>
          <p:nvPr>
            <p:ph type="ftr" sz="quarter" idx="16"/>
          </p:nvPr>
        </p:nvSpPr>
        <p:spPr/>
        <p:txBody>
          <a:bodyPr/>
          <a:lstStyle/>
          <a:p>
            <a:endParaRPr lang="en-US" dirty="0">
              <a:solidFill>
                <a:srgbClr val="505050"/>
              </a:solidFill>
            </a:endParaRPr>
          </a:p>
        </p:txBody>
      </p:sp>
    </p:spTree>
    <p:extLst>
      <p:ext uri="{BB962C8B-B14F-4D97-AF65-F5344CB8AC3E}">
        <p14:creationId xmlns:p14="http://schemas.microsoft.com/office/powerpoint/2010/main" val="448798559"/>
      </p:ext>
    </p:extLst>
  </p:cSld>
  <p:clrMapOvr>
    <a:masterClrMapping/>
  </p:clrMapOvr>
  <p:transition>
    <p:fade/>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48348" name="think-cell Slide" r:id="rId4" imgW="377" imgH="377" progId="TCLayout.ActiveDocument.1">
                  <p:embed/>
                </p:oleObj>
              </mc:Choice>
              <mc:Fallback>
                <p:oleObj name="think-cell Slide" r:id="rId4" imgW="377" imgH="377" progId="TCLayout.ActiveDocument.1">
                  <p:embed/>
                  <p:pic>
                    <p:nvPicPr>
                      <p:cNvPr id="3" name="Object 2" hidden="1"/>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2" name="Title 1"/>
          <p:cNvSpPr>
            <a:spLocks noGrp="1"/>
          </p:cNvSpPr>
          <p:nvPr>
            <p:ph type="title"/>
          </p:nvPr>
        </p:nvSpPr>
        <p:spPr/>
        <p:txBody>
          <a:bodyPr>
            <a:noAutofit/>
          </a:bodyPr>
          <a:lstStyle>
            <a:lvl1pPr>
              <a:defRPr/>
            </a:lvl1pPr>
          </a:lstStyle>
          <a:p>
            <a:r>
              <a:rPr lang="en-US"/>
              <a:t>Click to edit Master title style</a:t>
            </a:r>
          </a:p>
        </p:txBody>
      </p:sp>
      <p:sp>
        <p:nvSpPr>
          <p:cNvPr id="4" name="Footer Placeholder 3"/>
          <p:cNvSpPr>
            <a:spLocks noGrp="1"/>
          </p:cNvSpPr>
          <p:nvPr>
            <p:ph type="ftr" sz="quarter" idx="11"/>
          </p:nvPr>
        </p:nvSpPr>
        <p:spPr/>
        <p:txBody>
          <a:bodyPr/>
          <a:lstStyle/>
          <a:p>
            <a:endParaRPr lang="en-US" dirty="0">
              <a:solidFill>
                <a:srgbClr val="505050"/>
              </a:solidFill>
            </a:endParaRPr>
          </a:p>
        </p:txBody>
      </p:sp>
      <p:sp>
        <p:nvSpPr>
          <p:cNvPr id="5" name="Slide Number Placeholder 4"/>
          <p:cNvSpPr>
            <a:spLocks noGrp="1"/>
          </p:cNvSpPr>
          <p:nvPr>
            <p:ph type="sldNum" sz="quarter" idx="12"/>
          </p:nvPr>
        </p:nvSpPr>
        <p:spPr>
          <a:xfrm>
            <a:off x="11430001" y="6478588"/>
            <a:ext cx="761998" cy="379413"/>
          </a:xfrm>
          <a:prstGeom prst="rect">
            <a:avLst/>
          </a:prstGeom>
        </p:spPr>
        <p:txBody>
          <a:bodyPr/>
          <a:lstStyle/>
          <a:p>
            <a:fld id="{6A4C1A4A-E5E6-4CC1-B72C-A20A4EB3E2D2}" type="slidenum">
              <a:rPr lang="en-US" smtClean="0">
                <a:solidFill>
                  <a:srgbClr val="505050"/>
                </a:solidFill>
              </a:rPr>
              <a:pPr/>
              <a:t>‹#›</a:t>
            </a:fld>
            <a:endParaRPr lang="en-US" dirty="0">
              <a:solidFill>
                <a:srgbClr val="505050"/>
              </a:solidFill>
            </a:endParaRPr>
          </a:p>
        </p:txBody>
      </p:sp>
      <p:sp>
        <p:nvSpPr>
          <p:cNvPr id="6" name="Text Placeholder 5"/>
          <p:cNvSpPr>
            <a:spLocks noGrp="1"/>
          </p:cNvSpPr>
          <p:nvPr>
            <p:ph type="body" sz="quarter" idx="13" hasCustomPrompt="1"/>
          </p:nvPr>
        </p:nvSpPr>
        <p:spPr>
          <a:xfrm>
            <a:off x="1" y="646045"/>
            <a:ext cx="12192000" cy="373063"/>
          </a:xfrm>
          <a:prstGeom prst="rect">
            <a:avLst/>
          </a:prstGeom>
        </p:spPr>
        <p:txBody>
          <a:bodyPr lIns="320040" tIns="53325" rIns="53325" bIns="53325">
            <a:noAutofit/>
          </a:bodyPr>
          <a:lstStyle>
            <a:lvl1pPr marL="0" indent="0">
              <a:buNone/>
              <a:defRPr sz="2800">
                <a:solidFill>
                  <a:schemeClr val="tx1"/>
                </a:solidFill>
                <a:latin typeface="Segoe UI Light" pitchFamily="34" charset="0"/>
              </a:defRPr>
            </a:lvl1pPr>
            <a:lvl2pPr marL="281674" indent="0">
              <a:buNone/>
              <a:defRPr/>
            </a:lvl2pPr>
            <a:lvl3pPr marL="588476" indent="0">
              <a:buNone/>
              <a:defRPr/>
            </a:lvl3pPr>
            <a:lvl4pPr marL="870150" indent="0">
              <a:buNone/>
              <a:defRPr/>
            </a:lvl4pPr>
            <a:lvl5pPr marL="1105540" indent="0">
              <a:buNone/>
              <a:defRPr/>
            </a:lvl5pPr>
          </a:lstStyle>
          <a:p>
            <a:pPr lvl="0"/>
            <a:r>
              <a:rPr lang="en-US"/>
              <a:t>Click to add subtitle</a:t>
            </a:r>
          </a:p>
        </p:txBody>
      </p:sp>
    </p:spTree>
    <p:extLst>
      <p:ext uri="{BB962C8B-B14F-4D97-AF65-F5344CB8AC3E}">
        <p14:creationId xmlns:p14="http://schemas.microsoft.com/office/powerpoint/2010/main" val="3305586783"/>
      </p:ext>
    </p:extLst>
  </p:cSld>
  <p:clrMapOvr>
    <a:masterClrMapping/>
  </p:clrMapOvr>
  <p:transition>
    <p:fade/>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p:cSld name="Developer co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49372" name="think-cell Slide" r:id="rId4" imgW="377" imgH="377" progId="TCLayout.ActiveDocument.1">
                  <p:embed/>
                </p:oleObj>
              </mc:Choice>
              <mc:Fallback>
                <p:oleObj name="think-cell Slide" r:id="rId4" imgW="377" imgH="377" progId="TCLayout.ActiveDocument.1">
                  <p:embed/>
                  <p:pic>
                    <p:nvPicPr>
                      <p:cNvPr id="3" name="Object 2" hidden="1"/>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2" name="Title 1"/>
          <p:cNvSpPr>
            <a:spLocks noGrp="1"/>
          </p:cNvSpPr>
          <p:nvPr>
            <p:ph type="title"/>
          </p:nvPr>
        </p:nvSpPr>
        <p:spPr/>
        <p:txBody>
          <a:bodyPr>
            <a:noAutofit/>
          </a:bodyPr>
          <a:lstStyle>
            <a:lvl1pPr>
              <a:defRPr/>
            </a:lvl1pPr>
          </a:lstStyle>
          <a:p>
            <a:r>
              <a:rPr lang="en-US"/>
              <a:t>Click to edit Master title style</a:t>
            </a:r>
          </a:p>
        </p:txBody>
      </p:sp>
      <p:sp>
        <p:nvSpPr>
          <p:cNvPr id="4" name="Text Placeholder 3"/>
          <p:cNvSpPr>
            <a:spLocks noGrp="1"/>
          </p:cNvSpPr>
          <p:nvPr>
            <p:ph type="body" sz="quarter" idx="15" hasCustomPrompt="1"/>
          </p:nvPr>
        </p:nvSpPr>
        <p:spPr>
          <a:xfrm>
            <a:off x="150853" y="1600200"/>
            <a:ext cx="11890296" cy="4495800"/>
          </a:xfrm>
          <a:prstGeom prst="rect">
            <a:avLst/>
          </a:prstGeom>
        </p:spPr>
        <p:txBody>
          <a:bodyPr/>
          <a:lstStyle>
            <a:lvl1pPr marL="0" indent="0">
              <a:buNone/>
              <a:defRPr>
                <a:solidFill>
                  <a:schemeClr val="tx1"/>
                </a:solidFill>
                <a:latin typeface="Segoe UI" panose="020B0502040204020203" pitchFamily="34" charset="0"/>
                <a:cs typeface="Segoe UI" panose="020B0502040204020203" pitchFamily="34" charset="0"/>
                <a:sym typeface="Segoe UI" panose="020B0502040204020203" pitchFamily="34" charset="0"/>
              </a:defRPr>
            </a:lvl1pPr>
            <a:lvl2pPr marL="281674" indent="0">
              <a:buNone/>
              <a:defRPr>
                <a:solidFill>
                  <a:schemeClr val="tx1"/>
                </a:solidFill>
                <a:latin typeface="Segoe UI" panose="020B0502040204020203" pitchFamily="34" charset="0"/>
                <a:cs typeface="Segoe UI" panose="020B0502040204020203" pitchFamily="34" charset="0"/>
                <a:sym typeface="Segoe UI" panose="020B0502040204020203" pitchFamily="34" charset="0"/>
              </a:defRPr>
            </a:lvl2pPr>
            <a:lvl3pPr marL="588476" indent="0">
              <a:buNone/>
              <a:defRPr>
                <a:solidFill>
                  <a:schemeClr val="tx1"/>
                </a:solidFill>
                <a:latin typeface="Segoe UI" panose="020B0502040204020203" pitchFamily="34" charset="0"/>
                <a:cs typeface="Segoe UI" panose="020B0502040204020203" pitchFamily="34" charset="0"/>
                <a:sym typeface="Segoe UI" panose="020B0502040204020203" pitchFamily="34" charset="0"/>
              </a:defRPr>
            </a:lvl3pPr>
            <a:lvl4pPr marL="870150" indent="0">
              <a:buNone/>
              <a:defRPr>
                <a:solidFill>
                  <a:schemeClr val="tx1"/>
                </a:solidFill>
                <a:latin typeface="Segoe UI" panose="020B0502040204020203" pitchFamily="34" charset="0"/>
                <a:cs typeface="Segoe UI" panose="020B0502040204020203" pitchFamily="34" charset="0"/>
                <a:sym typeface="Segoe UI" panose="020B0502040204020203" pitchFamily="34" charset="0"/>
              </a:defRPr>
            </a:lvl4pPr>
            <a:lvl5pPr marL="1105540" indent="0">
              <a:buNone/>
              <a:defRPr>
                <a:solidFill>
                  <a:schemeClr val="tx1"/>
                </a:solidFill>
                <a:latin typeface="Segoe UI" panose="020B0502040204020203" pitchFamily="34" charset="0"/>
                <a:cs typeface="Segoe UI" panose="020B0502040204020203" pitchFamily="34" charset="0"/>
                <a:sym typeface="Segoe UI" panose="020B0502040204020203" pitchFamily="34" charset="0"/>
              </a:defRPr>
            </a:lvl5pPr>
          </a:lstStyle>
          <a:p>
            <a:pPr lvl="0"/>
            <a:r>
              <a:rPr lang="en-US"/>
              <a:t>Click to add developer code</a:t>
            </a:r>
          </a:p>
          <a:p>
            <a:pPr lvl="1"/>
            <a:r>
              <a:rPr lang="en-US"/>
              <a:t>Second level</a:t>
            </a:r>
          </a:p>
          <a:p>
            <a:pPr lvl="2"/>
            <a:r>
              <a:rPr lang="en-US"/>
              <a:t>Third level</a:t>
            </a:r>
          </a:p>
          <a:p>
            <a:pPr lvl="3"/>
            <a:r>
              <a:rPr lang="en-US"/>
              <a:t>Fourth level</a:t>
            </a:r>
          </a:p>
          <a:p>
            <a:pPr lvl="4"/>
            <a:r>
              <a:rPr lang="en-US"/>
              <a:t>Fifth level</a:t>
            </a:r>
          </a:p>
        </p:txBody>
      </p:sp>
      <p:sp>
        <p:nvSpPr>
          <p:cNvPr id="9" name="Text Placeholder 5"/>
          <p:cNvSpPr>
            <a:spLocks noGrp="1"/>
          </p:cNvSpPr>
          <p:nvPr>
            <p:ph type="body" sz="quarter" idx="12" hasCustomPrompt="1"/>
          </p:nvPr>
        </p:nvSpPr>
        <p:spPr>
          <a:xfrm>
            <a:off x="1" y="646045"/>
            <a:ext cx="12192000" cy="373063"/>
          </a:xfrm>
          <a:prstGeom prst="rect">
            <a:avLst/>
          </a:prstGeom>
        </p:spPr>
        <p:txBody>
          <a:bodyPr lIns="320040" tIns="53325" rIns="53325" bIns="53325">
            <a:noAutofit/>
          </a:bodyPr>
          <a:lstStyle>
            <a:lvl1pPr marL="0" indent="0">
              <a:buNone/>
              <a:defRPr sz="2800">
                <a:solidFill>
                  <a:schemeClr val="tx1"/>
                </a:solidFill>
                <a:latin typeface="Segoe UI Light" pitchFamily="34" charset="0"/>
              </a:defRPr>
            </a:lvl1pPr>
            <a:lvl2pPr marL="281674" indent="0">
              <a:buNone/>
              <a:defRPr/>
            </a:lvl2pPr>
            <a:lvl3pPr marL="588476" indent="0">
              <a:buNone/>
              <a:defRPr/>
            </a:lvl3pPr>
            <a:lvl4pPr marL="870150" indent="0">
              <a:buNone/>
              <a:defRPr/>
            </a:lvl4pPr>
            <a:lvl5pPr marL="1105540" indent="0">
              <a:buNone/>
              <a:defRPr/>
            </a:lvl5pPr>
          </a:lstStyle>
          <a:p>
            <a:pPr lvl="0"/>
            <a:r>
              <a:rPr lang="en-US"/>
              <a:t>Click to add subtitle</a:t>
            </a:r>
          </a:p>
        </p:txBody>
      </p:sp>
      <p:sp>
        <p:nvSpPr>
          <p:cNvPr id="6" name="Footer Placeholder 5"/>
          <p:cNvSpPr>
            <a:spLocks noGrp="1"/>
          </p:cNvSpPr>
          <p:nvPr>
            <p:ph type="ftr" sz="quarter" idx="16"/>
          </p:nvPr>
        </p:nvSpPr>
        <p:spPr/>
        <p:txBody>
          <a:bodyPr/>
          <a:lstStyle/>
          <a:p>
            <a:endParaRPr lang="en-US" dirty="0">
              <a:solidFill>
                <a:srgbClr val="505050"/>
              </a:solidFill>
            </a:endParaRPr>
          </a:p>
        </p:txBody>
      </p:sp>
      <p:sp>
        <p:nvSpPr>
          <p:cNvPr id="10" name="Slide Number Placeholder 9"/>
          <p:cNvSpPr>
            <a:spLocks noGrp="1"/>
          </p:cNvSpPr>
          <p:nvPr>
            <p:ph type="sldNum" sz="quarter" idx="17"/>
          </p:nvPr>
        </p:nvSpPr>
        <p:spPr/>
        <p:txBody>
          <a:bodyPr/>
          <a:lstStyle/>
          <a:p>
            <a:fld id="{FAADACFB-7C71-4E89-89D2-7BBA40B7BFA9}" type="slidenum">
              <a:rPr lang="en-US" smtClean="0">
                <a:solidFill>
                  <a:srgbClr val="505050"/>
                </a:solidFill>
              </a:rPr>
              <a:pPr/>
              <a:t>‹#›</a:t>
            </a:fld>
            <a:endParaRPr lang="en-US" dirty="0">
              <a:solidFill>
                <a:srgbClr val="505050"/>
              </a:solidFill>
            </a:endParaRPr>
          </a:p>
        </p:txBody>
      </p:sp>
    </p:spTree>
    <p:extLst>
      <p:ext uri="{BB962C8B-B14F-4D97-AF65-F5344CB8AC3E}">
        <p14:creationId xmlns:p14="http://schemas.microsoft.com/office/powerpoint/2010/main" val="3445372880"/>
      </p:ext>
    </p:extLst>
  </p:cSld>
  <p:clrMapOvr>
    <a:masterClrMapping/>
  </p:clrMapOvr>
  <p:transition>
    <p:fade/>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50396" name="think-cell Slide" r:id="rId4" imgW="377" imgH="377" progId="TCLayout.ActiveDocument.1">
                  <p:embed/>
                </p:oleObj>
              </mc:Choice>
              <mc:Fallback>
                <p:oleObj name="think-cell Slide" r:id="rId4" imgW="377" imgH="377" progId="TCLayout.ActiveDocument.1">
                  <p:embed/>
                  <p:pic>
                    <p:nvPicPr>
                      <p:cNvPr id="5" name="Object 4" hidden="1"/>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2" name="Footer Placeholder 1"/>
          <p:cNvSpPr>
            <a:spLocks noGrp="1"/>
          </p:cNvSpPr>
          <p:nvPr>
            <p:ph type="ftr" sz="quarter" idx="15"/>
          </p:nvPr>
        </p:nvSpPr>
        <p:spPr/>
        <p:txBody>
          <a:bodyPr/>
          <a:lstStyle/>
          <a:p>
            <a:endParaRPr lang="en-US" dirty="0">
              <a:solidFill>
                <a:srgbClr val="505050"/>
              </a:solidFill>
            </a:endParaRPr>
          </a:p>
        </p:txBody>
      </p:sp>
      <p:sp>
        <p:nvSpPr>
          <p:cNvPr id="3" name="Slide Number Placeholder 2"/>
          <p:cNvSpPr>
            <a:spLocks noGrp="1"/>
          </p:cNvSpPr>
          <p:nvPr>
            <p:ph type="sldNum" sz="quarter" idx="16"/>
          </p:nvPr>
        </p:nvSpPr>
        <p:spPr/>
        <p:txBody>
          <a:bodyPr/>
          <a:lstStyle/>
          <a:p>
            <a:fld id="{FAADACFB-7C71-4E89-89D2-7BBA40B7BFA9}" type="slidenum">
              <a:rPr lang="en-US" smtClean="0">
                <a:solidFill>
                  <a:srgbClr val="505050"/>
                </a:solidFill>
              </a:rPr>
              <a:pPr/>
              <a:t>‹#›</a:t>
            </a:fld>
            <a:endParaRPr lang="en-US" dirty="0">
              <a:solidFill>
                <a:srgbClr val="505050"/>
              </a:solidFill>
            </a:endParaRPr>
          </a:p>
        </p:txBody>
      </p:sp>
      <p:sp>
        <p:nvSpPr>
          <p:cNvPr id="4" name="Rectangle 3"/>
          <p:cNvSpPr/>
          <p:nvPr userDrawn="1"/>
        </p:nvSpPr>
        <p:spPr>
          <a:xfrm>
            <a:off x="1" y="0"/>
            <a:ext cx="12192000" cy="6858000"/>
          </a:xfrm>
          <a:prstGeom prst="rect">
            <a:avLst/>
          </a:prstGeom>
          <a:gradFill flip="none" rotWithShape="1">
            <a:gsLst>
              <a:gs pos="0">
                <a:schemeClr val="tx2"/>
              </a:gs>
              <a:gs pos="100000">
                <a:schemeClr val="bg2">
                  <a:lumMod val="90000"/>
                  <a:lumOff val="1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b" anchorCtr="0" forceAA="0" compatLnSpc="1">
            <a:prstTxWarp prst="textNoShape">
              <a:avLst/>
            </a:prstTxWarp>
            <a:noAutofit/>
          </a:bodyPr>
          <a:lstStyle/>
          <a:p>
            <a:pPr algn="r" defTabSz="1088105"/>
            <a:endParaRPr lang="en-US" sz="1200" dirty="0">
              <a:solidFill>
                <a:prstClr val="white"/>
              </a:solidFill>
            </a:endParaRPr>
          </a:p>
        </p:txBody>
      </p:sp>
    </p:spTree>
    <p:extLst>
      <p:ext uri="{BB962C8B-B14F-4D97-AF65-F5344CB8AC3E}">
        <p14:creationId xmlns:p14="http://schemas.microsoft.com/office/powerpoint/2010/main" val="662819381"/>
      </p:ext>
    </p:extLst>
  </p:cSld>
  <p:clrMapOvr>
    <a:masterClrMapping/>
  </p:clrMapOvr>
  <p:transition>
    <p:fade/>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p:cSld name="Demo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51420" name="think-cell Slide" r:id="rId4" imgW="377" imgH="377" progId="TCLayout.ActiveDocument.1">
                  <p:embed/>
                </p:oleObj>
              </mc:Choice>
              <mc:Fallback>
                <p:oleObj name="think-cell Slide" r:id="rId4" imgW="377" imgH="377" progId="TCLayout.ActiveDocument.1">
                  <p:embed/>
                  <p:pic>
                    <p:nvPicPr>
                      <p:cNvPr id="3" name="Object 2" hidden="1"/>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6" name="Rectangle 5"/>
          <p:cNvSpPr/>
          <p:nvPr/>
        </p:nvSpPr>
        <p:spPr bwMode="auto">
          <a:xfrm>
            <a:off x="150852" y="1143000"/>
            <a:ext cx="10061020" cy="2734276"/>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4009"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p:nvSpPr>
        <p:spPr bwMode="auto">
          <a:xfrm>
            <a:off x="150852" y="1143000"/>
            <a:ext cx="10061020" cy="2734276"/>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4009"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150853" y="1143001"/>
            <a:ext cx="10061019" cy="2734277"/>
          </a:xfrm>
          <a:noFill/>
        </p:spPr>
        <p:txBody>
          <a:bodyPr lIns="137160" tIns="137160" rIns="137160" bIns="137160" anchor="t" anchorCtr="0"/>
          <a:lstStyle>
            <a:lvl1pPr>
              <a:defRPr sz="7100" spc="-98" baseline="0">
                <a:gradFill>
                  <a:gsLst>
                    <a:gs pos="5833">
                      <a:srgbClr val="FFFFFF"/>
                    </a:gs>
                    <a:gs pos="18000">
                      <a:srgbClr val="FFFFFF"/>
                    </a:gs>
                  </a:gsLst>
                  <a:lin ang="5400000" scaled="0"/>
                </a:gradFill>
              </a:defRPr>
            </a:lvl1pPr>
          </a:lstStyle>
          <a:p>
            <a:r>
              <a:rPr lang="en-US"/>
              <a:t>Demo title</a:t>
            </a:r>
          </a:p>
        </p:txBody>
      </p:sp>
      <p:sp>
        <p:nvSpPr>
          <p:cNvPr id="5" name="Text Placeholder 4"/>
          <p:cNvSpPr>
            <a:spLocks noGrp="1"/>
          </p:cNvSpPr>
          <p:nvPr>
            <p:ph type="body" sz="quarter" idx="12" hasCustomPrompt="1"/>
          </p:nvPr>
        </p:nvSpPr>
        <p:spPr>
          <a:xfrm>
            <a:off x="150851" y="3877277"/>
            <a:ext cx="10061021" cy="1837723"/>
          </a:xfrm>
          <a:noFill/>
        </p:spPr>
        <p:txBody>
          <a:bodyPr lIns="137160" tIns="137160" rIns="137160" bIns="137160">
            <a:noAutofit/>
          </a:bodyPr>
          <a:lstStyle>
            <a:lvl1pPr marL="0" indent="0">
              <a:spcBef>
                <a:spcPts val="0"/>
              </a:spcBef>
              <a:buNone/>
              <a:defRPr sz="2800" spc="0" baseline="0">
                <a:gradFill>
                  <a:gsLst>
                    <a:gs pos="0">
                      <a:schemeClr val="tx1">
                        <a:lumMod val="75000"/>
                        <a:lumOff val="25000"/>
                      </a:schemeClr>
                    </a:gs>
                    <a:gs pos="100000">
                      <a:schemeClr val="tx1">
                        <a:lumMod val="75000"/>
                        <a:lumOff val="25000"/>
                      </a:schemeClr>
                    </a:gs>
                  </a:gsLst>
                  <a:lin ang="5400000" scaled="0"/>
                </a:gradFill>
                <a:latin typeface="+mn-lt"/>
              </a:defRPr>
            </a:lvl1pPr>
          </a:lstStyle>
          <a:p>
            <a:pPr lvl="0"/>
            <a:r>
              <a:rPr lang="en-US"/>
              <a:t>Speaker Name</a:t>
            </a:r>
          </a:p>
        </p:txBody>
      </p:sp>
      <p:sp>
        <p:nvSpPr>
          <p:cNvPr id="7" name="Rectangle 6"/>
          <p:cNvSpPr/>
          <p:nvPr userDrawn="1"/>
        </p:nvSpPr>
        <p:spPr bwMode="auto">
          <a:xfrm>
            <a:off x="150852" y="1143000"/>
            <a:ext cx="10061020" cy="2734276"/>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4009"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066665904"/>
      </p:ext>
    </p:extLst>
  </p:cSld>
  <p:clrMapOvr>
    <a:masterClrMapping/>
  </p:clrMapOvr>
  <p:transition>
    <p:fade/>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p:cSld name="Video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52444" name="think-cell Slide" r:id="rId4" imgW="377" imgH="377" progId="TCLayout.ActiveDocument.1">
                  <p:embed/>
                </p:oleObj>
              </mc:Choice>
              <mc:Fallback>
                <p:oleObj name="think-cell Slide" r:id="rId4" imgW="377" imgH="377" progId="TCLayout.ActiveDocument.1">
                  <p:embed/>
                  <p:pic>
                    <p:nvPicPr>
                      <p:cNvPr id="3" name="Object 2" hidden="1"/>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6" name="Rectangle 5"/>
          <p:cNvSpPr/>
          <p:nvPr/>
        </p:nvSpPr>
        <p:spPr bwMode="auto">
          <a:xfrm>
            <a:off x="150853" y="1143000"/>
            <a:ext cx="10061019" cy="2743200"/>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4009"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p:nvSpPr>
        <p:spPr bwMode="auto">
          <a:xfrm>
            <a:off x="150853" y="1143000"/>
            <a:ext cx="10061019" cy="2743200"/>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4009"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150853" y="1143000"/>
            <a:ext cx="10061019" cy="2734277"/>
          </a:xfrm>
          <a:noFill/>
        </p:spPr>
        <p:txBody>
          <a:bodyPr lIns="137160" tIns="137160" rIns="137160" bIns="137160" anchor="t" anchorCtr="0"/>
          <a:lstStyle>
            <a:lvl1pPr>
              <a:defRPr sz="7100" spc="-98" baseline="0">
                <a:gradFill>
                  <a:gsLst>
                    <a:gs pos="5833">
                      <a:srgbClr val="FFFFFF"/>
                    </a:gs>
                    <a:gs pos="18000">
                      <a:srgbClr val="FFFFFF"/>
                    </a:gs>
                  </a:gsLst>
                  <a:lin ang="5400000" scaled="0"/>
                </a:gradFill>
              </a:defRPr>
            </a:lvl1pPr>
          </a:lstStyle>
          <a:p>
            <a:r>
              <a:rPr lang="en-US"/>
              <a:t>Video title</a:t>
            </a:r>
          </a:p>
        </p:txBody>
      </p:sp>
      <p:sp>
        <p:nvSpPr>
          <p:cNvPr id="5" name="Text Placeholder 4"/>
          <p:cNvSpPr>
            <a:spLocks noGrp="1"/>
          </p:cNvSpPr>
          <p:nvPr>
            <p:ph type="body" sz="quarter" idx="12" hasCustomPrompt="1"/>
          </p:nvPr>
        </p:nvSpPr>
        <p:spPr>
          <a:xfrm>
            <a:off x="150852" y="3886200"/>
            <a:ext cx="10061020" cy="1828800"/>
          </a:xfrm>
          <a:noFill/>
        </p:spPr>
        <p:txBody>
          <a:bodyPr lIns="137160" tIns="137160" rIns="137160" bIns="137160">
            <a:noAutofit/>
          </a:bodyPr>
          <a:lstStyle>
            <a:lvl1pPr marL="0" indent="0">
              <a:spcBef>
                <a:spcPts val="0"/>
              </a:spcBef>
              <a:buNone/>
              <a:defRPr sz="2800" spc="0" baseline="0">
                <a:gradFill>
                  <a:gsLst>
                    <a:gs pos="0">
                      <a:schemeClr val="tx1">
                        <a:lumMod val="75000"/>
                        <a:lumOff val="25000"/>
                      </a:schemeClr>
                    </a:gs>
                    <a:gs pos="100000">
                      <a:schemeClr val="tx1">
                        <a:lumMod val="75000"/>
                        <a:lumOff val="25000"/>
                      </a:schemeClr>
                    </a:gs>
                  </a:gsLst>
                  <a:lin ang="5400000" scaled="0"/>
                </a:gradFill>
                <a:latin typeface="+mn-lt"/>
              </a:defRPr>
            </a:lvl1pPr>
          </a:lstStyle>
          <a:p>
            <a:pPr lvl="0"/>
            <a:r>
              <a:rPr lang="en-US"/>
              <a:t>Speaker Name</a:t>
            </a:r>
          </a:p>
        </p:txBody>
      </p:sp>
      <p:sp>
        <p:nvSpPr>
          <p:cNvPr id="7" name="Rectangle 6"/>
          <p:cNvSpPr/>
          <p:nvPr userDrawn="1"/>
        </p:nvSpPr>
        <p:spPr bwMode="auto">
          <a:xfrm>
            <a:off x="150853" y="1143000"/>
            <a:ext cx="10061019" cy="2743200"/>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4009"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1410058491"/>
      </p:ext>
    </p:extLst>
  </p:cSld>
  <p:clrMapOvr>
    <a:masterClrMapping/>
  </p:clrMapOvr>
  <p:transition>
    <p:fade/>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p:cSld name="Section Title Accent Color 1">
    <p:bg>
      <p:bgPr>
        <a:solidFill>
          <a:schemeClr val="tx2"/>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53468" name="think-cell Slide" r:id="rId4" imgW="377" imgH="377" progId="TCLayout.ActiveDocument.1">
                  <p:embed/>
                </p:oleObj>
              </mc:Choice>
              <mc:Fallback>
                <p:oleObj name="think-cell Slide" r:id="rId4" imgW="377" imgH="377" progId="TCLayout.ActiveDocument.1">
                  <p:embed/>
                  <p:pic>
                    <p:nvPicPr>
                      <p:cNvPr id="4" name="Object 3" hidden="1"/>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2" name="Title 1"/>
          <p:cNvSpPr>
            <a:spLocks noGrp="1"/>
          </p:cNvSpPr>
          <p:nvPr>
            <p:ph type="title" hasCustomPrompt="1"/>
          </p:nvPr>
        </p:nvSpPr>
        <p:spPr>
          <a:xfrm>
            <a:off x="150853" y="2057401"/>
            <a:ext cx="11890296" cy="1822988"/>
          </a:xfrm>
          <a:noFill/>
        </p:spPr>
        <p:txBody>
          <a:bodyPr lIns="137160" tIns="137160" rIns="137160" bIns="137160" anchor="t" anchorCtr="0"/>
          <a:lstStyle>
            <a:lvl1pPr>
              <a:defRPr sz="8600" spc="-98" baseline="0">
                <a:gradFill>
                  <a:gsLst>
                    <a:gs pos="100000">
                      <a:schemeClr val="tx1"/>
                    </a:gs>
                    <a:gs pos="0">
                      <a:schemeClr val="tx1"/>
                    </a:gs>
                  </a:gsLst>
                  <a:lin ang="5400000" scaled="0"/>
                </a:gradFill>
              </a:defRPr>
            </a:lvl1pPr>
          </a:lstStyle>
          <a:p>
            <a:r>
              <a:rPr lang="en-US"/>
              <a:t>Section title</a:t>
            </a:r>
          </a:p>
        </p:txBody>
      </p:sp>
      <p:sp>
        <p:nvSpPr>
          <p:cNvPr id="3" name="Text Placeholder 10"/>
          <p:cNvSpPr>
            <a:spLocks noGrp="1"/>
          </p:cNvSpPr>
          <p:nvPr>
            <p:ph type="body" sz="quarter" idx="14"/>
          </p:nvPr>
        </p:nvSpPr>
        <p:spPr>
          <a:xfrm>
            <a:off x="150852" y="3886200"/>
            <a:ext cx="6402467" cy="2590800"/>
          </a:xfrm>
          <a:prstGeom prst="rect">
            <a:avLst/>
          </a:prstGeom>
        </p:spPr>
        <p:txBody>
          <a:bodyPr lIns="137160" tIns="137160" rIns="137160" bIns="137160">
            <a:noAutofit/>
          </a:bodyPr>
          <a:lstStyle>
            <a:lvl1pPr marL="190428" indent="-190428">
              <a:lnSpc>
                <a:spcPct val="80000"/>
              </a:lnSpc>
              <a:buNone/>
              <a:defRPr lang="en-US" sz="2000" kern="1200" dirty="0">
                <a:solidFill>
                  <a:srgbClr val="FFFFFF"/>
                </a:solidFill>
                <a:latin typeface="Segoe UI" pitchFamily="34" charset="0"/>
                <a:ea typeface="Segoe UI" pitchFamily="34" charset="0"/>
                <a:cs typeface="Segoe UI" pitchFamily="34" charset="0"/>
              </a:defRPr>
            </a:lvl1pPr>
          </a:lstStyle>
          <a:p>
            <a:pPr marL="0" lvl="0" indent="0" algn="l" defTabSz="1088105" rtl="0" eaLnBrk="1" latinLnBrk="0" hangingPunct="1">
              <a:spcBef>
                <a:spcPct val="20000"/>
              </a:spcBef>
              <a:buClr>
                <a:srgbClr val="0072C6"/>
              </a:buClr>
              <a:buSzPct val="100000"/>
            </a:pPr>
            <a:r>
              <a:rPr lang="en-US"/>
              <a:t>Click to edit Master text styles</a:t>
            </a:r>
          </a:p>
        </p:txBody>
      </p:sp>
    </p:spTree>
    <p:extLst>
      <p:ext uri="{BB962C8B-B14F-4D97-AF65-F5344CB8AC3E}">
        <p14:creationId xmlns:p14="http://schemas.microsoft.com/office/powerpoint/2010/main" val="413777438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peaker notes">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bg1"/>
                </a:solidFill>
              </a:defRPr>
            </a:lvl1pPr>
          </a:lstStyle>
          <a:p>
            <a:r>
              <a:rPr lang="en-US"/>
              <a:t>Click to add title</a:t>
            </a:r>
          </a:p>
        </p:txBody>
      </p:sp>
      <p:sp>
        <p:nvSpPr>
          <p:cNvPr id="5" name="Text Placeholder 15"/>
          <p:cNvSpPr>
            <a:spLocks noGrp="1"/>
          </p:cNvSpPr>
          <p:nvPr>
            <p:ph type="body" sz="quarter" idx="14" hasCustomPrompt="1"/>
          </p:nvPr>
        </p:nvSpPr>
        <p:spPr>
          <a:xfrm>
            <a:off x="227071" y="1600200"/>
            <a:ext cx="11356757" cy="4572000"/>
          </a:xfrm>
        </p:spPr>
        <p:txBody>
          <a:bodyPr/>
          <a:lstStyle>
            <a:lvl1pPr>
              <a:buClr>
                <a:schemeClr val="bg1"/>
              </a:buCl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add speaker notes</a:t>
            </a:r>
          </a:p>
          <a:p>
            <a:pPr lvl="1"/>
            <a:r>
              <a:rPr lang="en-US"/>
              <a:t>Second level</a:t>
            </a:r>
          </a:p>
          <a:p>
            <a:pPr lvl="2"/>
            <a:r>
              <a:rPr lang="en-US"/>
              <a:t>Third level</a:t>
            </a:r>
          </a:p>
          <a:p>
            <a:pPr lvl="3"/>
            <a:r>
              <a:rPr lang="en-US"/>
              <a:t>Fourth level</a:t>
            </a:r>
          </a:p>
          <a:p>
            <a:pPr lvl="4"/>
            <a:r>
              <a:rPr lang="en-US"/>
              <a:t>Fifth level</a:t>
            </a:r>
          </a:p>
        </p:txBody>
      </p:sp>
      <p:sp>
        <p:nvSpPr>
          <p:cNvPr id="6" name="Text Placeholder 6"/>
          <p:cNvSpPr>
            <a:spLocks noGrp="1"/>
          </p:cNvSpPr>
          <p:nvPr>
            <p:ph type="body" sz="quarter" idx="11" hasCustomPrompt="1"/>
          </p:nvPr>
        </p:nvSpPr>
        <p:spPr>
          <a:xfrm>
            <a:off x="1" y="6238877"/>
            <a:ext cx="12192001" cy="619125"/>
          </a:xfrm>
          <a:prstGeom prst="rect">
            <a:avLst/>
          </a:prstGeom>
          <a:solidFill>
            <a:srgbClr val="FFFF99"/>
          </a:solidFill>
        </p:spPr>
        <p:txBody>
          <a:bodyPr wrap="square" lIns="152394" tIns="76197" rIns="152394" bIns="76197" anchor="b" anchorCtr="0">
            <a:noAutofit/>
          </a:bodyPr>
          <a:lstStyle>
            <a:lvl1pPr algn="r">
              <a:buFont typeface="Arial" pitchFamily="34" charset="0"/>
              <a:buNone/>
              <a:defRPr sz="3700" spc="-60" baseline="0">
                <a:gradFill>
                  <a:gsLst>
                    <a:gs pos="0">
                      <a:srgbClr val="000000"/>
                    </a:gs>
                    <a:gs pos="100000">
                      <a:srgbClr val="000000"/>
                    </a:gs>
                  </a:gsLst>
                  <a:lin ang="5400000" scaled="0"/>
                </a:gradFill>
                <a:effectLst/>
                <a:latin typeface="Segoe UI Light" pitchFamily="34" charset="0"/>
                <a:ea typeface="Segoe UI" pitchFamily="34" charset="0"/>
                <a:cs typeface="Segoe UI" pitchFamily="34" charset="0"/>
              </a:defRPr>
            </a:lvl1pPr>
          </a:lstStyle>
          <a:p>
            <a:pPr lvl="0"/>
            <a:r>
              <a:rPr lang="en-US"/>
              <a:t>Next slide topic</a:t>
            </a:r>
          </a:p>
        </p:txBody>
      </p:sp>
    </p:spTree>
    <p:extLst>
      <p:ext uri="{BB962C8B-B14F-4D97-AF65-F5344CB8AC3E}">
        <p14:creationId xmlns:p14="http://schemas.microsoft.com/office/powerpoint/2010/main" val="1456209018"/>
      </p:ext>
    </p:extLst>
  </p:cSld>
  <p:clrMapOvr>
    <a:masterClrMapping/>
  </p:clrMapOvr>
  <p:transition>
    <p:fade/>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p:cSld name="1_Section Title Accent Color 1">
    <p:bg>
      <p:bgPr>
        <a:solidFill>
          <a:schemeClr val="bg2"/>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54492" name="think-cell Slide" r:id="rId4" imgW="377" imgH="377" progId="TCLayout.ActiveDocument.1">
                  <p:embed/>
                </p:oleObj>
              </mc:Choice>
              <mc:Fallback>
                <p:oleObj name="think-cell Slide" r:id="rId4" imgW="377" imgH="377" progId="TCLayout.ActiveDocument.1">
                  <p:embed/>
                  <p:pic>
                    <p:nvPicPr>
                      <p:cNvPr id="4" name="Object 3" hidden="1"/>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2" name="Title 1"/>
          <p:cNvSpPr>
            <a:spLocks noGrp="1"/>
          </p:cNvSpPr>
          <p:nvPr>
            <p:ph type="title" hasCustomPrompt="1"/>
          </p:nvPr>
        </p:nvSpPr>
        <p:spPr>
          <a:xfrm>
            <a:off x="150853" y="2057401"/>
            <a:ext cx="11890296" cy="1822988"/>
          </a:xfrm>
          <a:noFill/>
        </p:spPr>
        <p:txBody>
          <a:bodyPr lIns="137160" tIns="137160" rIns="137160" bIns="137160" anchor="t" anchorCtr="0"/>
          <a:lstStyle>
            <a:lvl1pPr>
              <a:defRPr sz="8600" spc="-98" baseline="0">
                <a:gradFill>
                  <a:gsLst>
                    <a:gs pos="100000">
                      <a:schemeClr val="tx1"/>
                    </a:gs>
                    <a:gs pos="0">
                      <a:schemeClr val="tx1"/>
                    </a:gs>
                  </a:gsLst>
                  <a:lin ang="5400000" scaled="0"/>
                </a:gradFill>
              </a:defRPr>
            </a:lvl1pPr>
          </a:lstStyle>
          <a:p>
            <a:r>
              <a:rPr lang="en-US"/>
              <a:t>Section title</a:t>
            </a:r>
          </a:p>
        </p:txBody>
      </p:sp>
      <p:sp>
        <p:nvSpPr>
          <p:cNvPr id="3" name="Text Placeholder 10"/>
          <p:cNvSpPr>
            <a:spLocks noGrp="1"/>
          </p:cNvSpPr>
          <p:nvPr>
            <p:ph type="body" sz="quarter" idx="14"/>
          </p:nvPr>
        </p:nvSpPr>
        <p:spPr>
          <a:xfrm>
            <a:off x="150852" y="3886200"/>
            <a:ext cx="6402467" cy="2590800"/>
          </a:xfrm>
          <a:prstGeom prst="rect">
            <a:avLst/>
          </a:prstGeom>
        </p:spPr>
        <p:txBody>
          <a:bodyPr lIns="137160" tIns="137160" rIns="137160" bIns="137160">
            <a:noAutofit/>
          </a:bodyPr>
          <a:lstStyle>
            <a:lvl1pPr marL="190428" indent="-190428">
              <a:lnSpc>
                <a:spcPct val="80000"/>
              </a:lnSpc>
              <a:buNone/>
              <a:defRPr lang="en-US" sz="2000" kern="1200" dirty="0">
                <a:solidFill>
                  <a:srgbClr val="FFFFFF"/>
                </a:solidFill>
                <a:latin typeface="Segoe UI" pitchFamily="34" charset="0"/>
                <a:ea typeface="Segoe UI" pitchFamily="34" charset="0"/>
                <a:cs typeface="Segoe UI" pitchFamily="34" charset="0"/>
              </a:defRPr>
            </a:lvl1pPr>
          </a:lstStyle>
          <a:p>
            <a:pPr marL="0" lvl="0" indent="0" algn="l" defTabSz="1088105" rtl="0" eaLnBrk="1" latinLnBrk="0" hangingPunct="1">
              <a:spcBef>
                <a:spcPct val="20000"/>
              </a:spcBef>
              <a:buClr>
                <a:srgbClr val="0072C6"/>
              </a:buClr>
              <a:buSzPct val="100000"/>
            </a:pPr>
            <a:r>
              <a:rPr lang="en-US"/>
              <a:t>Click to edit Master text styles</a:t>
            </a:r>
          </a:p>
        </p:txBody>
      </p:sp>
    </p:spTree>
    <p:extLst>
      <p:ext uri="{BB962C8B-B14F-4D97-AF65-F5344CB8AC3E}">
        <p14:creationId xmlns:p14="http://schemas.microsoft.com/office/powerpoint/2010/main" val="417908176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p:cSld name="2_Section Title Accent Color 1">
    <p:bg>
      <p:bgPr>
        <a:solidFill>
          <a:schemeClr val="accent4"/>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55516" name="think-cell Slide" r:id="rId4" imgW="377" imgH="377" progId="TCLayout.ActiveDocument.1">
                  <p:embed/>
                </p:oleObj>
              </mc:Choice>
              <mc:Fallback>
                <p:oleObj name="think-cell Slide" r:id="rId4" imgW="377" imgH="377" progId="TCLayout.ActiveDocument.1">
                  <p:embed/>
                  <p:pic>
                    <p:nvPicPr>
                      <p:cNvPr id="4" name="Object 3" hidden="1"/>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2" name="Title 1"/>
          <p:cNvSpPr>
            <a:spLocks noGrp="1"/>
          </p:cNvSpPr>
          <p:nvPr>
            <p:ph type="title" hasCustomPrompt="1"/>
          </p:nvPr>
        </p:nvSpPr>
        <p:spPr>
          <a:xfrm>
            <a:off x="150853" y="2057401"/>
            <a:ext cx="11890296" cy="1822988"/>
          </a:xfrm>
          <a:noFill/>
        </p:spPr>
        <p:txBody>
          <a:bodyPr lIns="137160" tIns="137160" rIns="137160" bIns="137160" anchor="t" anchorCtr="0"/>
          <a:lstStyle>
            <a:lvl1pPr>
              <a:defRPr sz="8600" spc="-98" baseline="0">
                <a:solidFill>
                  <a:srgbClr val="000000"/>
                </a:solidFill>
              </a:defRPr>
            </a:lvl1pPr>
          </a:lstStyle>
          <a:p>
            <a:r>
              <a:rPr lang="en-US"/>
              <a:t>Section title</a:t>
            </a:r>
          </a:p>
        </p:txBody>
      </p:sp>
      <p:sp>
        <p:nvSpPr>
          <p:cNvPr id="3" name="Text Placeholder 10"/>
          <p:cNvSpPr>
            <a:spLocks noGrp="1"/>
          </p:cNvSpPr>
          <p:nvPr>
            <p:ph type="body" sz="quarter" idx="14"/>
          </p:nvPr>
        </p:nvSpPr>
        <p:spPr>
          <a:xfrm>
            <a:off x="150852" y="3886200"/>
            <a:ext cx="6402467" cy="2590800"/>
          </a:xfrm>
          <a:prstGeom prst="rect">
            <a:avLst/>
          </a:prstGeom>
        </p:spPr>
        <p:txBody>
          <a:bodyPr lIns="137160" tIns="137160" rIns="137160" bIns="137160">
            <a:noAutofit/>
          </a:bodyPr>
          <a:lstStyle>
            <a:lvl1pPr marL="190428" indent="-190428">
              <a:lnSpc>
                <a:spcPct val="80000"/>
              </a:lnSpc>
              <a:buNone/>
              <a:defRPr lang="en-US" sz="2000" kern="1200" dirty="0">
                <a:solidFill>
                  <a:srgbClr val="000000"/>
                </a:solidFill>
                <a:latin typeface="Segoe UI" pitchFamily="34" charset="0"/>
                <a:ea typeface="Segoe UI" pitchFamily="34" charset="0"/>
                <a:cs typeface="Segoe UI" pitchFamily="34" charset="0"/>
              </a:defRPr>
            </a:lvl1pPr>
          </a:lstStyle>
          <a:p>
            <a:pPr marL="0" lvl="0" indent="0" algn="l" defTabSz="1088105" rtl="0" eaLnBrk="1" latinLnBrk="0" hangingPunct="1">
              <a:spcBef>
                <a:spcPct val="20000"/>
              </a:spcBef>
              <a:buClr>
                <a:srgbClr val="0072C6"/>
              </a:buClr>
              <a:buSzPct val="100000"/>
            </a:pPr>
            <a:r>
              <a:rPr lang="en-US"/>
              <a:t>Click to edit Master text styles</a:t>
            </a:r>
          </a:p>
        </p:txBody>
      </p:sp>
    </p:spTree>
    <p:extLst>
      <p:ext uri="{BB962C8B-B14F-4D97-AF65-F5344CB8AC3E}">
        <p14:creationId xmlns:p14="http://schemas.microsoft.com/office/powerpoint/2010/main" val="220364352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p:cSld name="3_Section Title Accent Color 1">
    <p:bg>
      <p:bgPr>
        <a:solidFill>
          <a:schemeClr val="accent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56540" name="think-cell Slide" r:id="rId4" imgW="377" imgH="377" progId="TCLayout.ActiveDocument.1">
                  <p:embed/>
                </p:oleObj>
              </mc:Choice>
              <mc:Fallback>
                <p:oleObj name="think-cell Slide" r:id="rId4" imgW="377" imgH="377" progId="TCLayout.ActiveDocument.1">
                  <p:embed/>
                  <p:pic>
                    <p:nvPicPr>
                      <p:cNvPr id="4" name="Object 3" hidden="1"/>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2" name="Title 1"/>
          <p:cNvSpPr>
            <a:spLocks noGrp="1"/>
          </p:cNvSpPr>
          <p:nvPr>
            <p:ph type="title" hasCustomPrompt="1"/>
          </p:nvPr>
        </p:nvSpPr>
        <p:spPr>
          <a:xfrm>
            <a:off x="150853" y="2057401"/>
            <a:ext cx="11890296" cy="1822988"/>
          </a:xfrm>
          <a:noFill/>
        </p:spPr>
        <p:txBody>
          <a:bodyPr lIns="137160" tIns="137160" rIns="137160" bIns="137160" anchor="t" anchorCtr="0"/>
          <a:lstStyle>
            <a:lvl1pPr>
              <a:defRPr sz="8600" spc="-98" baseline="0">
                <a:solidFill>
                  <a:srgbClr val="000000"/>
                </a:solidFill>
              </a:defRPr>
            </a:lvl1pPr>
          </a:lstStyle>
          <a:p>
            <a:r>
              <a:rPr lang="en-US"/>
              <a:t>Section title</a:t>
            </a:r>
          </a:p>
        </p:txBody>
      </p:sp>
      <p:sp>
        <p:nvSpPr>
          <p:cNvPr id="3" name="Text Placeholder 10"/>
          <p:cNvSpPr>
            <a:spLocks noGrp="1"/>
          </p:cNvSpPr>
          <p:nvPr>
            <p:ph type="body" sz="quarter" idx="14"/>
          </p:nvPr>
        </p:nvSpPr>
        <p:spPr>
          <a:xfrm>
            <a:off x="150852" y="3886200"/>
            <a:ext cx="6402467" cy="2590800"/>
          </a:xfrm>
          <a:prstGeom prst="rect">
            <a:avLst/>
          </a:prstGeom>
        </p:spPr>
        <p:txBody>
          <a:bodyPr lIns="137160" tIns="137160" rIns="137160" bIns="137160">
            <a:noAutofit/>
          </a:bodyPr>
          <a:lstStyle>
            <a:lvl1pPr marL="190428" indent="-190428">
              <a:lnSpc>
                <a:spcPct val="80000"/>
              </a:lnSpc>
              <a:buNone/>
              <a:defRPr lang="en-US" sz="2000" kern="1200" dirty="0">
                <a:solidFill>
                  <a:srgbClr val="000000"/>
                </a:solidFill>
                <a:latin typeface="Segoe UI" pitchFamily="34" charset="0"/>
                <a:ea typeface="Segoe UI" pitchFamily="34" charset="0"/>
                <a:cs typeface="Segoe UI" pitchFamily="34" charset="0"/>
              </a:defRPr>
            </a:lvl1pPr>
          </a:lstStyle>
          <a:p>
            <a:pPr marL="0" lvl="0" indent="0" algn="l" defTabSz="1088105" rtl="0" eaLnBrk="1" latinLnBrk="0" hangingPunct="1">
              <a:spcBef>
                <a:spcPct val="20000"/>
              </a:spcBef>
              <a:buClr>
                <a:srgbClr val="0072C6"/>
              </a:buClr>
              <a:buSzPct val="100000"/>
            </a:pPr>
            <a:r>
              <a:rPr lang="en-US"/>
              <a:t>Click to edit Master text styles</a:t>
            </a:r>
          </a:p>
        </p:txBody>
      </p:sp>
    </p:spTree>
    <p:extLst>
      <p:ext uri="{BB962C8B-B14F-4D97-AF65-F5344CB8AC3E}">
        <p14:creationId xmlns:p14="http://schemas.microsoft.com/office/powerpoint/2010/main" val="142568240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p:cSld name="4_Section Title Accent Color 1">
    <p:bg>
      <p:bgPr>
        <a:solidFill>
          <a:schemeClr val="accent2"/>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57564" name="think-cell Slide" r:id="rId4" imgW="377" imgH="377" progId="TCLayout.ActiveDocument.1">
                  <p:embed/>
                </p:oleObj>
              </mc:Choice>
              <mc:Fallback>
                <p:oleObj name="think-cell Slide" r:id="rId4" imgW="377" imgH="377" progId="TCLayout.ActiveDocument.1">
                  <p:embed/>
                  <p:pic>
                    <p:nvPicPr>
                      <p:cNvPr id="4" name="Object 3" hidden="1"/>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2" name="Title 1"/>
          <p:cNvSpPr>
            <a:spLocks noGrp="1"/>
          </p:cNvSpPr>
          <p:nvPr>
            <p:ph type="title" hasCustomPrompt="1"/>
          </p:nvPr>
        </p:nvSpPr>
        <p:spPr>
          <a:xfrm>
            <a:off x="150853" y="2057401"/>
            <a:ext cx="11890296" cy="1822988"/>
          </a:xfrm>
          <a:noFill/>
        </p:spPr>
        <p:txBody>
          <a:bodyPr lIns="137160" tIns="137160" rIns="137160" bIns="137160" anchor="t" anchorCtr="0"/>
          <a:lstStyle>
            <a:lvl1pPr>
              <a:defRPr sz="8600" spc="-98" baseline="0">
                <a:solidFill>
                  <a:srgbClr val="000000"/>
                </a:solidFill>
              </a:defRPr>
            </a:lvl1pPr>
          </a:lstStyle>
          <a:p>
            <a:r>
              <a:rPr lang="en-US"/>
              <a:t>Section title</a:t>
            </a:r>
          </a:p>
        </p:txBody>
      </p:sp>
      <p:sp>
        <p:nvSpPr>
          <p:cNvPr id="3" name="Text Placeholder 10"/>
          <p:cNvSpPr>
            <a:spLocks noGrp="1"/>
          </p:cNvSpPr>
          <p:nvPr>
            <p:ph type="body" sz="quarter" idx="14"/>
          </p:nvPr>
        </p:nvSpPr>
        <p:spPr>
          <a:xfrm>
            <a:off x="150852" y="3886200"/>
            <a:ext cx="6402467" cy="2590800"/>
          </a:xfrm>
          <a:prstGeom prst="rect">
            <a:avLst/>
          </a:prstGeom>
        </p:spPr>
        <p:txBody>
          <a:bodyPr lIns="137160" tIns="137160" rIns="137160" bIns="137160">
            <a:noAutofit/>
          </a:bodyPr>
          <a:lstStyle>
            <a:lvl1pPr marL="190428" indent="-190428">
              <a:lnSpc>
                <a:spcPct val="80000"/>
              </a:lnSpc>
              <a:buNone/>
              <a:defRPr lang="en-US" sz="2000" kern="1200" dirty="0">
                <a:solidFill>
                  <a:srgbClr val="000000"/>
                </a:solidFill>
                <a:latin typeface="Segoe UI" pitchFamily="34" charset="0"/>
                <a:ea typeface="Segoe UI" pitchFamily="34" charset="0"/>
                <a:cs typeface="Segoe UI" pitchFamily="34" charset="0"/>
              </a:defRPr>
            </a:lvl1pPr>
          </a:lstStyle>
          <a:p>
            <a:pPr marL="0" lvl="0" indent="0" algn="l" defTabSz="1088105" rtl="0" eaLnBrk="1" latinLnBrk="0" hangingPunct="1">
              <a:spcBef>
                <a:spcPct val="20000"/>
              </a:spcBef>
              <a:buClr>
                <a:srgbClr val="0072C6"/>
              </a:buClr>
              <a:buSzPct val="100000"/>
            </a:pPr>
            <a:r>
              <a:rPr lang="en-US"/>
              <a:t>Click to edit Master text styles</a:t>
            </a:r>
          </a:p>
        </p:txBody>
      </p:sp>
    </p:spTree>
    <p:extLst>
      <p:ext uri="{BB962C8B-B14F-4D97-AF65-F5344CB8AC3E}">
        <p14:creationId xmlns:p14="http://schemas.microsoft.com/office/powerpoint/2010/main" val="2670319341"/>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p:cSld name="5_Section Title Accent Color 1">
    <p:bg>
      <p:bgPr>
        <a:solidFill>
          <a:schemeClr val="accent3"/>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58588" name="think-cell Slide" r:id="rId4" imgW="377" imgH="377" progId="TCLayout.ActiveDocument.1">
                  <p:embed/>
                </p:oleObj>
              </mc:Choice>
              <mc:Fallback>
                <p:oleObj name="think-cell Slide" r:id="rId4" imgW="377" imgH="377" progId="TCLayout.ActiveDocument.1">
                  <p:embed/>
                  <p:pic>
                    <p:nvPicPr>
                      <p:cNvPr id="4" name="Object 3" hidden="1"/>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2" name="Title 1"/>
          <p:cNvSpPr>
            <a:spLocks noGrp="1"/>
          </p:cNvSpPr>
          <p:nvPr>
            <p:ph type="title" hasCustomPrompt="1"/>
          </p:nvPr>
        </p:nvSpPr>
        <p:spPr>
          <a:xfrm>
            <a:off x="150853" y="2057401"/>
            <a:ext cx="11890296" cy="1822988"/>
          </a:xfrm>
          <a:noFill/>
        </p:spPr>
        <p:txBody>
          <a:bodyPr lIns="137160" tIns="137160" rIns="137160" bIns="137160" anchor="t" anchorCtr="0"/>
          <a:lstStyle>
            <a:lvl1pPr>
              <a:defRPr sz="8600" spc="-98" baseline="0">
                <a:solidFill>
                  <a:schemeClr val="tx1"/>
                </a:solidFill>
              </a:defRPr>
            </a:lvl1pPr>
          </a:lstStyle>
          <a:p>
            <a:r>
              <a:rPr lang="en-US"/>
              <a:t>Section title</a:t>
            </a:r>
          </a:p>
        </p:txBody>
      </p:sp>
      <p:sp>
        <p:nvSpPr>
          <p:cNvPr id="3" name="Text Placeholder 10"/>
          <p:cNvSpPr>
            <a:spLocks noGrp="1"/>
          </p:cNvSpPr>
          <p:nvPr>
            <p:ph type="body" sz="quarter" idx="14"/>
          </p:nvPr>
        </p:nvSpPr>
        <p:spPr>
          <a:xfrm>
            <a:off x="150852" y="3886200"/>
            <a:ext cx="6402467" cy="2590800"/>
          </a:xfrm>
          <a:prstGeom prst="rect">
            <a:avLst/>
          </a:prstGeom>
        </p:spPr>
        <p:txBody>
          <a:bodyPr lIns="137160" tIns="137160" rIns="137160" bIns="137160">
            <a:noAutofit/>
          </a:bodyPr>
          <a:lstStyle>
            <a:lvl1pPr marL="190428" indent="-190428">
              <a:lnSpc>
                <a:spcPct val="80000"/>
              </a:lnSpc>
              <a:buNone/>
              <a:defRPr lang="en-US" sz="2000" kern="1200" dirty="0">
                <a:solidFill>
                  <a:schemeClr val="tx1"/>
                </a:solidFill>
                <a:latin typeface="Segoe UI" pitchFamily="34" charset="0"/>
                <a:ea typeface="Segoe UI" pitchFamily="34" charset="0"/>
                <a:cs typeface="Segoe UI" pitchFamily="34" charset="0"/>
              </a:defRPr>
            </a:lvl1pPr>
          </a:lstStyle>
          <a:p>
            <a:pPr marL="0" lvl="0" indent="0" algn="l" defTabSz="1088105" rtl="0" eaLnBrk="1" latinLnBrk="0" hangingPunct="1">
              <a:spcBef>
                <a:spcPct val="20000"/>
              </a:spcBef>
              <a:buClr>
                <a:srgbClr val="0072C6"/>
              </a:buClr>
              <a:buSzPct val="100000"/>
            </a:pPr>
            <a:r>
              <a:rPr lang="en-US"/>
              <a:t>Click to edit Master text styles</a:t>
            </a:r>
          </a:p>
        </p:txBody>
      </p:sp>
    </p:spTree>
    <p:extLst>
      <p:ext uri="{BB962C8B-B14F-4D97-AF65-F5344CB8AC3E}">
        <p14:creationId xmlns:p14="http://schemas.microsoft.com/office/powerpoint/2010/main" val="100582070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p:cSld name="Speaker notes">
    <p:bg>
      <p:bgPr>
        <a:solidFill>
          <a:srgbClr val="000000"/>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59612" name="think-cell Slide" r:id="rId4" imgW="377" imgH="377" progId="TCLayout.ActiveDocument.1">
                  <p:embed/>
                </p:oleObj>
              </mc:Choice>
              <mc:Fallback>
                <p:oleObj name="think-cell Slide" r:id="rId4" imgW="377" imgH="377" progId="TCLayout.ActiveDocument.1">
                  <p:embed/>
                  <p:pic>
                    <p:nvPicPr>
                      <p:cNvPr id="3" name="Object 2" hidden="1"/>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2" name="Title 1"/>
          <p:cNvSpPr>
            <a:spLocks noGrp="1"/>
          </p:cNvSpPr>
          <p:nvPr>
            <p:ph type="title" hasCustomPrompt="1"/>
          </p:nvPr>
        </p:nvSpPr>
        <p:spPr/>
        <p:txBody>
          <a:bodyPr/>
          <a:lstStyle>
            <a:lvl1pPr>
              <a:defRPr>
                <a:solidFill>
                  <a:schemeClr val="bg1"/>
                </a:solidFill>
              </a:defRPr>
            </a:lvl1pPr>
          </a:lstStyle>
          <a:p>
            <a:r>
              <a:rPr lang="en-US"/>
              <a:t>Click to add title</a:t>
            </a:r>
          </a:p>
        </p:txBody>
      </p:sp>
      <p:sp>
        <p:nvSpPr>
          <p:cNvPr id="5" name="Text Placeholder 15"/>
          <p:cNvSpPr>
            <a:spLocks noGrp="1"/>
          </p:cNvSpPr>
          <p:nvPr>
            <p:ph type="body" sz="quarter" idx="14" hasCustomPrompt="1"/>
          </p:nvPr>
        </p:nvSpPr>
        <p:spPr>
          <a:xfrm>
            <a:off x="227071" y="1600200"/>
            <a:ext cx="11356757" cy="4572000"/>
          </a:xfrm>
        </p:spPr>
        <p:txBody>
          <a:bodyPr/>
          <a:lstStyle>
            <a:lvl1pPr>
              <a:buClr>
                <a:schemeClr val="bg1"/>
              </a:buCl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add speaker notes</a:t>
            </a:r>
          </a:p>
          <a:p>
            <a:pPr lvl="1"/>
            <a:r>
              <a:rPr lang="en-US"/>
              <a:t>Second level</a:t>
            </a:r>
          </a:p>
          <a:p>
            <a:pPr lvl="2"/>
            <a:r>
              <a:rPr lang="en-US"/>
              <a:t>Third level</a:t>
            </a:r>
          </a:p>
          <a:p>
            <a:pPr lvl="3"/>
            <a:r>
              <a:rPr lang="en-US"/>
              <a:t>Fourth level</a:t>
            </a:r>
          </a:p>
          <a:p>
            <a:pPr lvl="4"/>
            <a:r>
              <a:rPr lang="en-US"/>
              <a:t>Fifth level</a:t>
            </a:r>
          </a:p>
        </p:txBody>
      </p:sp>
      <p:sp>
        <p:nvSpPr>
          <p:cNvPr id="6" name="Text Placeholder 6"/>
          <p:cNvSpPr>
            <a:spLocks noGrp="1"/>
          </p:cNvSpPr>
          <p:nvPr>
            <p:ph type="body" sz="quarter" idx="11" hasCustomPrompt="1"/>
          </p:nvPr>
        </p:nvSpPr>
        <p:spPr>
          <a:xfrm>
            <a:off x="1" y="6238877"/>
            <a:ext cx="12192001" cy="619125"/>
          </a:xfrm>
          <a:prstGeom prst="rect">
            <a:avLst/>
          </a:prstGeom>
          <a:solidFill>
            <a:srgbClr val="FFFF99"/>
          </a:solidFill>
        </p:spPr>
        <p:txBody>
          <a:bodyPr wrap="square" lIns="152394" tIns="76197" rIns="152394" bIns="76197" anchor="b" anchorCtr="0">
            <a:noAutofit/>
          </a:bodyPr>
          <a:lstStyle>
            <a:lvl1pPr algn="r">
              <a:buFont typeface="Arial" pitchFamily="34" charset="0"/>
              <a:buNone/>
              <a:defRPr sz="3700" spc="-60" baseline="0">
                <a:gradFill>
                  <a:gsLst>
                    <a:gs pos="0">
                      <a:srgbClr val="000000"/>
                    </a:gs>
                    <a:gs pos="100000">
                      <a:srgbClr val="000000"/>
                    </a:gs>
                  </a:gsLst>
                  <a:lin ang="5400000" scaled="0"/>
                </a:gradFill>
                <a:effectLst/>
                <a:latin typeface="Segoe UI Light" pitchFamily="34" charset="0"/>
                <a:ea typeface="Segoe UI" pitchFamily="34" charset="0"/>
                <a:cs typeface="Segoe UI" pitchFamily="34" charset="0"/>
              </a:defRPr>
            </a:lvl1pPr>
          </a:lstStyle>
          <a:p>
            <a:pPr lvl="0"/>
            <a:r>
              <a:rPr lang="en-US"/>
              <a:t>Next slide topic</a:t>
            </a:r>
          </a:p>
        </p:txBody>
      </p:sp>
    </p:spTree>
    <p:extLst>
      <p:ext uri="{BB962C8B-B14F-4D97-AF65-F5344CB8AC3E}">
        <p14:creationId xmlns:p14="http://schemas.microsoft.com/office/powerpoint/2010/main" val="4027643733"/>
      </p:ext>
    </p:extLst>
  </p:cSld>
  <p:clrMapOvr>
    <a:masterClrMapping/>
  </p:clrMapOvr>
  <p:transition>
    <p:fade/>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p:cSld name="Microsoft logo 4">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60636" name="think-cell Slide" r:id="rId4" imgW="377" imgH="377" progId="TCLayout.ActiveDocument.1">
                  <p:embed/>
                </p:oleObj>
              </mc:Choice>
              <mc:Fallback>
                <p:oleObj name="think-cell Slide" r:id="rId4" imgW="377" imgH="377" progId="TCLayout.ActiveDocument.1">
                  <p:embed/>
                  <p:pic>
                    <p:nvPicPr>
                      <p:cNvPr id="2" name="Object 1" hidden="1"/>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5" name="Rectangle 4"/>
          <p:cNvSpPr/>
          <p:nvPr/>
        </p:nvSpPr>
        <p:spPr>
          <a:xfrm>
            <a:off x="1"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179" tIns="38089" rIns="76179" bIns="38089" rtlCol="0" anchor="ctr"/>
          <a:lstStyle/>
          <a:p>
            <a:pPr algn="ctr" defTabSz="1088105"/>
            <a:endParaRPr lang="en-US" sz="2200" dirty="0">
              <a:solidFill>
                <a:prstClr val="white"/>
              </a:solidFill>
            </a:endParaRPr>
          </a:p>
        </p:txBody>
      </p:sp>
      <p:sp>
        <p:nvSpPr>
          <p:cNvPr id="4" name="Rectangle 3"/>
          <p:cNvSpPr/>
          <p:nvPr/>
        </p:nvSpPr>
        <p:spPr>
          <a:xfrm>
            <a:off x="1"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179" tIns="38089" rIns="76179" bIns="38089" rtlCol="0" anchor="ctr"/>
          <a:lstStyle/>
          <a:p>
            <a:pPr algn="ctr" defTabSz="1088105"/>
            <a:endParaRPr lang="en-US" sz="2200" dirty="0">
              <a:solidFill>
                <a:prstClr val="white"/>
              </a:solidFill>
            </a:endParaRPr>
          </a:p>
        </p:txBody>
      </p:sp>
      <p:sp>
        <p:nvSpPr>
          <p:cNvPr id="8" name="Rectangle 7"/>
          <p:cNvSpPr/>
          <p:nvPr/>
        </p:nvSpPr>
        <p:spPr>
          <a:xfrm>
            <a:off x="1"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6179" tIns="38089" rIns="76179" bIns="38089" rtlCol="0" anchor="ctr"/>
          <a:lstStyle/>
          <a:p>
            <a:pPr algn="ctr" defTabSz="1088105"/>
            <a:endParaRPr lang="en-US" sz="2200" dirty="0">
              <a:solidFill>
                <a:prstClr val="white"/>
              </a:solidFill>
            </a:endParaRPr>
          </a:p>
        </p:txBody>
      </p:sp>
      <p:pic>
        <p:nvPicPr>
          <p:cNvPr id="10" name="Picture 9"/>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446233" y="2899239"/>
            <a:ext cx="2881117" cy="1059525"/>
          </a:xfrm>
          <a:prstGeom prst="rect">
            <a:avLst/>
          </a:prstGeom>
        </p:spPr>
      </p:pic>
      <p:sp>
        <p:nvSpPr>
          <p:cNvPr id="6" name="Rectangle 5"/>
          <p:cNvSpPr/>
          <p:nvPr/>
        </p:nvSpPr>
        <p:spPr>
          <a:xfrm>
            <a:off x="1"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6179" tIns="38089" rIns="76179" bIns="38089" rtlCol="0" anchor="ctr"/>
          <a:lstStyle/>
          <a:p>
            <a:pPr algn="ctr" defTabSz="1088105"/>
            <a:endParaRPr lang="en-US" sz="2200" dirty="0">
              <a:solidFill>
                <a:prstClr val="white"/>
              </a:solidFill>
            </a:endParaRPr>
          </a:p>
        </p:txBody>
      </p:sp>
      <p:pic>
        <p:nvPicPr>
          <p:cNvPr id="7" name="Picture 6"/>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446233" y="2899239"/>
            <a:ext cx="2881117" cy="1059525"/>
          </a:xfrm>
          <a:prstGeom prst="rect">
            <a:avLst/>
          </a:prstGeom>
        </p:spPr>
      </p:pic>
      <p:sp>
        <p:nvSpPr>
          <p:cNvPr id="9" name="Rectangle 8"/>
          <p:cNvSpPr/>
          <p:nvPr userDrawn="1"/>
        </p:nvSpPr>
        <p:spPr>
          <a:xfrm>
            <a:off x="1"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6179" tIns="38089" rIns="76179" bIns="38089" rtlCol="0" anchor="ctr"/>
          <a:lstStyle/>
          <a:p>
            <a:pPr algn="ctr" defTabSz="1088105"/>
            <a:endParaRPr lang="en-US" sz="2200" dirty="0">
              <a:solidFill>
                <a:prstClr val="white"/>
              </a:solidFill>
            </a:endParaRPr>
          </a:p>
        </p:txBody>
      </p:sp>
      <p:pic>
        <p:nvPicPr>
          <p:cNvPr id="13" name="Picture 12"/>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446233" y="2899238"/>
            <a:ext cx="2884326" cy="1060704"/>
          </a:xfrm>
          <a:prstGeom prst="rect">
            <a:avLst/>
          </a:prstGeom>
        </p:spPr>
      </p:pic>
    </p:spTree>
    <p:extLst>
      <p:ext uri="{BB962C8B-B14F-4D97-AF65-F5344CB8AC3E}">
        <p14:creationId xmlns:p14="http://schemas.microsoft.com/office/powerpoint/2010/main" val="1644917529"/>
      </p:ext>
    </p:extLst>
  </p:cSld>
  <p:clrMapOvr>
    <a:masterClrMapping/>
  </p:clrMapOvr>
  <p:transition>
    <p:fade/>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p:cSld name="Title with photo">
    <p:spTree>
      <p:nvGrpSpPr>
        <p:cNvPr id="1" name=""/>
        <p:cNvGrpSpPr/>
        <p:nvPr/>
      </p:nvGrpSpPr>
      <p:grpSpPr>
        <a:xfrm>
          <a:off x="0" y="0"/>
          <a:ext cx="0" cy="0"/>
          <a:chOff x="0" y="0"/>
          <a:chExt cx="0" cy="0"/>
        </a:xfrm>
      </p:grpSpPr>
      <p:sp>
        <p:nvSpPr>
          <p:cNvPr id="13" name="Rectangle 12"/>
          <p:cNvSpPr/>
          <p:nvPr/>
        </p:nvSpPr>
        <p:spPr bwMode="gray">
          <a:xfrm>
            <a:off x="150852" y="2057400"/>
            <a:ext cx="5487829" cy="3657600"/>
          </a:xfrm>
          <a:prstGeom prst="rect">
            <a:avLst/>
          </a:prstGeom>
          <a:solidFill>
            <a:schemeClr val="bg2">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4009"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150852" y="2057400"/>
            <a:ext cx="5487829" cy="2743426"/>
          </a:xfrm>
          <a:noFill/>
        </p:spPr>
        <p:txBody>
          <a:bodyPr vert="horz" lIns="137160" tIns="137160" rIns="137160" bIns="137160" rtlCol="0" anchor="t" anchorCtr="0">
            <a:normAutofit/>
          </a:bodyPr>
          <a:lstStyle>
            <a:lvl1pPr>
              <a:defRPr lang="en-US" sz="4400" spc="-98" dirty="0">
                <a:solidFill>
                  <a:schemeClr val="bg1"/>
                </a:solidFill>
              </a:defRPr>
            </a:lvl1pPr>
          </a:lstStyle>
          <a:p>
            <a:pPr lvl="0"/>
            <a:r>
              <a:rPr lang="en-US" dirty="0"/>
              <a:t>Presentation title</a:t>
            </a:r>
          </a:p>
        </p:txBody>
      </p:sp>
      <p:sp>
        <p:nvSpPr>
          <p:cNvPr id="4" name="Text Placeholder 3"/>
          <p:cNvSpPr>
            <a:spLocks noGrp="1"/>
          </p:cNvSpPr>
          <p:nvPr>
            <p:ph type="body" sz="quarter" idx="10" hasCustomPrompt="1"/>
          </p:nvPr>
        </p:nvSpPr>
        <p:spPr>
          <a:xfrm>
            <a:off x="150852" y="4800600"/>
            <a:ext cx="5487829" cy="914400"/>
          </a:xfrm>
        </p:spPr>
        <p:txBody>
          <a:bodyPr lIns="137160" tIns="137160" rIns="137160" bIns="137160">
            <a:noAutofit/>
          </a:bodyPr>
          <a:lstStyle>
            <a:lvl1pPr marL="0" indent="0">
              <a:spcBef>
                <a:spcPts val="0"/>
              </a:spcBef>
              <a:buNone/>
              <a:defRPr sz="2000">
                <a:solidFill>
                  <a:schemeClr val="bg1"/>
                </a:solidFill>
              </a:defRPr>
            </a:lvl1pPr>
            <a:lvl2pPr marL="281674" indent="0">
              <a:buNone/>
              <a:defRPr sz="2000">
                <a:solidFill>
                  <a:schemeClr val="bg1"/>
                </a:solidFill>
              </a:defRPr>
            </a:lvl2pPr>
            <a:lvl3pPr marL="588476" indent="0">
              <a:buNone/>
              <a:defRPr sz="2000">
                <a:solidFill>
                  <a:schemeClr val="bg1"/>
                </a:solidFill>
              </a:defRPr>
            </a:lvl3pPr>
            <a:lvl4pPr marL="870150" indent="0">
              <a:buNone/>
              <a:defRPr sz="2000">
                <a:solidFill>
                  <a:schemeClr val="bg1"/>
                </a:solidFill>
              </a:defRPr>
            </a:lvl4pPr>
            <a:lvl5pPr marL="1105540" indent="0">
              <a:buNone/>
              <a:defRPr sz="2000">
                <a:solidFill>
                  <a:schemeClr val="bg1"/>
                </a:solidFill>
              </a:defRPr>
            </a:lvl5pPr>
          </a:lstStyle>
          <a:p>
            <a:pPr lvl="0"/>
            <a:r>
              <a:rPr lang="en-US" dirty="0"/>
              <a:t>Speaker Name</a:t>
            </a:r>
          </a:p>
        </p:txBody>
      </p:sp>
      <p:sp>
        <p:nvSpPr>
          <p:cNvPr id="10" name="TextBox 9"/>
          <p:cNvSpPr txBox="1"/>
          <p:nvPr/>
        </p:nvSpPr>
        <p:spPr>
          <a:xfrm>
            <a:off x="7620000" y="381000"/>
            <a:ext cx="3810000" cy="1905000"/>
          </a:xfrm>
          <a:prstGeom prst="rect">
            <a:avLst/>
          </a:prstGeom>
        </p:spPr>
        <p:txBody>
          <a:bodyPr vert="horz" wrap="square" lIns="108821" tIns="54411" rIns="108821" bIns="54411" rtlCol="0" anchor="ctr">
            <a:normAutofit/>
          </a:bodyPr>
          <a:lstStyle/>
          <a:p>
            <a:pPr defTabSz="1088105"/>
            <a:r>
              <a:rPr lang="en-US" sz="2000" dirty="0">
                <a:solidFill>
                  <a:srgbClr val="D2D2D2"/>
                </a:solidFill>
                <a:ea typeface="Segoe UI" pitchFamily="34" charset="0"/>
                <a:cs typeface="Segoe UI" pitchFamily="34" charset="0"/>
              </a:rPr>
              <a:t>Click View &gt; Slide Master to insert a photo as a background behind the colored boxes.</a:t>
            </a:r>
          </a:p>
        </p:txBody>
      </p:sp>
      <p:pic>
        <p:nvPicPr>
          <p:cNvPr id="12" name="Picture 1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823676" y="228600"/>
            <a:ext cx="1947103" cy="716042"/>
          </a:xfrm>
          <a:prstGeom prst="rect">
            <a:avLst/>
          </a:prstGeom>
        </p:spPr>
      </p:pic>
      <p:sp>
        <p:nvSpPr>
          <p:cNvPr id="15" name="TextBox 14"/>
          <p:cNvSpPr txBox="1"/>
          <p:nvPr/>
        </p:nvSpPr>
        <p:spPr>
          <a:xfrm>
            <a:off x="7620000" y="381000"/>
            <a:ext cx="3810000" cy="1905000"/>
          </a:xfrm>
          <a:prstGeom prst="rect">
            <a:avLst/>
          </a:prstGeom>
        </p:spPr>
        <p:txBody>
          <a:bodyPr vert="horz" wrap="square" lIns="108821" tIns="54411" rIns="108821" bIns="54411" rtlCol="0" anchor="ctr">
            <a:normAutofit/>
          </a:bodyPr>
          <a:lstStyle/>
          <a:p>
            <a:pPr defTabSz="1088105"/>
            <a:r>
              <a:rPr lang="en-US" sz="2000" dirty="0">
                <a:solidFill>
                  <a:srgbClr val="D2D2D2"/>
                </a:solidFill>
                <a:ea typeface="Segoe UI" pitchFamily="34" charset="0"/>
                <a:cs typeface="Segoe UI" pitchFamily="34" charset="0"/>
              </a:rPr>
              <a:t>Click View &gt; Slide Master to insert a photo as a background behind the colored boxes.</a:t>
            </a:r>
          </a:p>
        </p:txBody>
      </p:sp>
      <p:pic>
        <p:nvPicPr>
          <p:cNvPr id="11" name="Picture 1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9244" y="198357"/>
            <a:ext cx="1947103" cy="716042"/>
          </a:xfrm>
          <a:prstGeom prst="rect">
            <a:avLst/>
          </a:prstGeom>
        </p:spPr>
      </p:pic>
      <p:sp>
        <p:nvSpPr>
          <p:cNvPr id="14" name="TextBox 13"/>
          <p:cNvSpPr txBox="1"/>
          <p:nvPr userDrawn="1"/>
        </p:nvSpPr>
        <p:spPr>
          <a:xfrm>
            <a:off x="7620000" y="381000"/>
            <a:ext cx="3810000" cy="1905000"/>
          </a:xfrm>
          <a:prstGeom prst="rect">
            <a:avLst/>
          </a:prstGeom>
        </p:spPr>
        <p:txBody>
          <a:bodyPr vert="horz" wrap="square" lIns="108821" tIns="54411" rIns="108821" bIns="54411" rtlCol="0" anchor="ctr">
            <a:normAutofit/>
          </a:bodyPr>
          <a:lstStyle/>
          <a:p>
            <a:pPr defTabSz="1088105"/>
            <a:r>
              <a:rPr lang="en-US" sz="2000" dirty="0">
                <a:solidFill>
                  <a:srgbClr val="D2D2D2"/>
                </a:solidFill>
                <a:ea typeface="Segoe UI" pitchFamily="34" charset="0"/>
                <a:cs typeface="Segoe UI" pitchFamily="34" charset="0"/>
              </a:rPr>
              <a:t>Click View &gt; Slide Master to insert a photo as a background behind the colored boxes.</a:t>
            </a:r>
          </a:p>
        </p:txBody>
      </p:sp>
      <p:pic>
        <p:nvPicPr>
          <p:cNvPr id="16" name="Picture 1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9244" y="198357"/>
            <a:ext cx="1947103" cy="716042"/>
          </a:xfrm>
          <a:prstGeom prst="rect">
            <a:avLst/>
          </a:prstGeom>
        </p:spPr>
      </p:pic>
    </p:spTree>
    <p:extLst>
      <p:ext uri="{BB962C8B-B14F-4D97-AF65-F5344CB8AC3E}">
        <p14:creationId xmlns:p14="http://schemas.microsoft.com/office/powerpoint/2010/main" val="4217884542"/>
      </p:ext>
    </p:extLst>
  </p:cSld>
  <p:clrMapOvr>
    <a:masterClrMapping/>
  </p:clrMapOvr>
  <p:transition>
    <p:fade/>
  </p:transition>
  <p:extLst mod="1">
    <p:ext uri="{DCECCB84-F9BA-43D5-87BE-67443E8EF086}">
      <p15:sldGuideLst xmlns:p15="http://schemas.microsoft.com/office/powerpoint/2012/main">
        <p15:guide id="1" pos="95">
          <p15:clr>
            <a:srgbClr val="5ACBF0"/>
          </p15:clr>
        </p15:guide>
        <p15:guide id="2" pos="671">
          <p15:clr>
            <a:srgbClr val="5ACBF0"/>
          </p15:clr>
        </p15:guide>
        <p15:guide id="3" pos="1247">
          <p15:clr>
            <a:srgbClr val="5ACBF0"/>
          </p15:clr>
        </p15:guide>
        <p15:guide id="4" pos="1823">
          <p15:clr>
            <a:srgbClr val="5ACBF0"/>
          </p15:clr>
        </p15:guide>
        <p15:guide id="5" pos="2399">
          <p15:clr>
            <a:srgbClr val="5ACBF0"/>
          </p15:clr>
        </p15:guide>
        <p15:guide id="6" pos="2975">
          <p15:clr>
            <a:srgbClr val="5ACBF0"/>
          </p15:clr>
        </p15:guide>
        <p15:guide id="7" pos="3551">
          <p15:clr>
            <a:srgbClr val="5ACBF0"/>
          </p15:clr>
        </p15:guide>
        <p15:guide id="8" pos="4127">
          <p15:clr>
            <a:srgbClr val="5ACBF0"/>
          </p15:clr>
        </p15:guide>
        <p15:guide id="9" pos="4703">
          <p15:clr>
            <a:srgbClr val="5ACBF0"/>
          </p15:clr>
        </p15:guide>
        <p15:guide id="10" pos="5279">
          <p15:clr>
            <a:srgbClr val="5ACBF0"/>
          </p15:clr>
        </p15:guide>
        <p15:guide id="11" pos="5855">
          <p15:clr>
            <a:srgbClr val="5ACBF0"/>
          </p15:clr>
        </p15:guide>
        <p15:guide id="12" pos="6431">
          <p15:clr>
            <a:srgbClr val="5ACBF0"/>
          </p15:clr>
        </p15:guide>
        <p15:guide id="13" pos="7007">
          <p15:clr>
            <a:srgbClr val="5ACBF0"/>
          </p15:clr>
        </p15:guide>
        <p15:guide id="14" pos="7583">
          <p15:clr>
            <a:srgbClr val="5ACBF0"/>
          </p15:clr>
        </p15:guide>
      </p15:sldGuideLst>
    </p:ext>
  </p:extLst>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p:cSld name="Title, no photo">
    <p:bg>
      <p:bgPr>
        <a:solidFill>
          <a:schemeClr val="tx2"/>
        </a:solidFill>
        <a:effectLst/>
      </p:bgPr>
    </p:bg>
    <p:spTree>
      <p:nvGrpSpPr>
        <p:cNvPr id="1" name=""/>
        <p:cNvGrpSpPr/>
        <p:nvPr/>
      </p:nvGrpSpPr>
      <p:grpSpPr>
        <a:xfrm>
          <a:off x="0" y="0"/>
          <a:ext cx="0" cy="0"/>
          <a:chOff x="0" y="0"/>
          <a:chExt cx="0" cy="0"/>
        </a:xfrm>
      </p:grpSpPr>
      <p:sp>
        <p:nvSpPr>
          <p:cNvPr id="13" name="Rectangle 12"/>
          <p:cNvSpPr/>
          <p:nvPr/>
        </p:nvSpPr>
        <p:spPr bwMode="gray">
          <a:xfrm>
            <a:off x="150852" y="2057400"/>
            <a:ext cx="5487829" cy="3657600"/>
          </a:xfrm>
          <a:prstGeom prst="rect">
            <a:avLst/>
          </a:prstGeom>
          <a:solidFill>
            <a:schemeClr val="bg2">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4009"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150852" y="2057400"/>
            <a:ext cx="5487829" cy="2743426"/>
          </a:xfrm>
          <a:noFill/>
        </p:spPr>
        <p:txBody>
          <a:bodyPr vert="horz" lIns="137160" tIns="137160" rIns="137160" bIns="137160" rtlCol="0" anchor="t" anchorCtr="0">
            <a:normAutofit/>
          </a:bodyPr>
          <a:lstStyle>
            <a:lvl1pPr>
              <a:defRPr lang="en-US" sz="4400" spc="-98" dirty="0">
                <a:solidFill>
                  <a:schemeClr val="bg1"/>
                </a:solidFill>
              </a:defRPr>
            </a:lvl1pPr>
          </a:lstStyle>
          <a:p>
            <a:pPr lvl="0"/>
            <a:r>
              <a:rPr lang="en-US" dirty="0"/>
              <a:t>Presentation title</a:t>
            </a:r>
          </a:p>
        </p:txBody>
      </p:sp>
      <p:sp>
        <p:nvSpPr>
          <p:cNvPr id="4" name="Text Placeholder 3"/>
          <p:cNvSpPr>
            <a:spLocks noGrp="1"/>
          </p:cNvSpPr>
          <p:nvPr>
            <p:ph type="body" sz="quarter" idx="10" hasCustomPrompt="1"/>
          </p:nvPr>
        </p:nvSpPr>
        <p:spPr>
          <a:xfrm>
            <a:off x="150852" y="4800600"/>
            <a:ext cx="5487829" cy="914400"/>
          </a:xfrm>
        </p:spPr>
        <p:txBody>
          <a:bodyPr lIns="137160" tIns="137160" rIns="137160" bIns="137160">
            <a:noAutofit/>
          </a:bodyPr>
          <a:lstStyle>
            <a:lvl1pPr marL="0" indent="0">
              <a:spcBef>
                <a:spcPts val="0"/>
              </a:spcBef>
              <a:buNone/>
              <a:defRPr sz="2000">
                <a:solidFill>
                  <a:schemeClr val="bg1"/>
                </a:solidFill>
              </a:defRPr>
            </a:lvl1pPr>
            <a:lvl2pPr marL="281674" indent="0">
              <a:buNone/>
              <a:defRPr sz="2000">
                <a:solidFill>
                  <a:schemeClr val="bg1"/>
                </a:solidFill>
              </a:defRPr>
            </a:lvl2pPr>
            <a:lvl3pPr marL="588476" indent="0">
              <a:buNone/>
              <a:defRPr sz="2000">
                <a:solidFill>
                  <a:schemeClr val="bg1"/>
                </a:solidFill>
              </a:defRPr>
            </a:lvl3pPr>
            <a:lvl4pPr marL="870150" indent="0">
              <a:buNone/>
              <a:defRPr sz="2000">
                <a:solidFill>
                  <a:schemeClr val="bg1"/>
                </a:solidFill>
              </a:defRPr>
            </a:lvl4pPr>
            <a:lvl5pPr marL="1105540" indent="0">
              <a:buNone/>
              <a:defRPr sz="2000">
                <a:solidFill>
                  <a:schemeClr val="bg1"/>
                </a:solidFill>
              </a:defRPr>
            </a:lvl5pPr>
          </a:lstStyle>
          <a:p>
            <a:pPr lvl="0"/>
            <a:r>
              <a:rPr lang="en-US" dirty="0"/>
              <a:t>Speaker Name</a:t>
            </a:r>
          </a:p>
        </p:txBody>
      </p:sp>
      <p:pic>
        <p:nvPicPr>
          <p:cNvPr id="14" name="Picture 1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1940" y="200779"/>
            <a:ext cx="1947100" cy="716042"/>
          </a:xfrm>
          <a:prstGeom prst="rect">
            <a:avLst/>
          </a:prstGeom>
        </p:spPr>
      </p:pic>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1940" y="200779"/>
            <a:ext cx="1947100" cy="716042"/>
          </a:xfrm>
          <a:prstGeom prst="rect">
            <a:avLst/>
          </a:prstGeom>
        </p:spPr>
      </p:pic>
    </p:spTree>
    <p:extLst>
      <p:ext uri="{BB962C8B-B14F-4D97-AF65-F5344CB8AC3E}">
        <p14:creationId xmlns:p14="http://schemas.microsoft.com/office/powerpoint/2010/main" val="751231490"/>
      </p:ext>
    </p:extLst>
  </p:cSld>
  <p:clrMapOvr>
    <a:masterClrMapping/>
  </p:clrMapOvr>
  <p:transition>
    <p:fade/>
  </p:transition>
  <p:extLst mod="1">
    <p:ext uri="{DCECCB84-F9BA-43D5-87BE-67443E8EF086}">
      <p15:sldGuideLst xmlns:p15="http://schemas.microsoft.com/office/powerpoint/2012/main">
        <p15:guide id="1" pos="95">
          <p15:clr>
            <a:srgbClr val="5ACBF0"/>
          </p15:clr>
        </p15:guide>
        <p15:guide id="2" pos="671">
          <p15:clr>
            <a:srgbClr val="5ACBF0"/>
          </p15:clr>
        </p15:guide>
        <p15:guide id="3" pos="1247">
          <p15:clr>
            <a:srgbClr val="5ACBF0"/>
          </p15:clr>
        </p15:guide>
        <p15:guide id="4" pos="1823">
          <p15:clr>
            <a:srgbClr val="5ACBF0"/>
          </p15:clr>
        </p15:guide>
        <p15:guide id="5" pos="2399">
          <p15:clr>
            <a:srgbClr val="5ACBF0"/>
          </p15:clr>
        </p15:guide>
        <p15:guide id="6" pos="2975">
          <p15:clr>
            <a:srgbClr val="5ACBF0"/>
          </p15:clr>
        </p15:guide>
        <p15:guide id="7" pos="3551">
          <p15:clr>
            <a:srgbClr val="5ACBF0"/>
          </p15:clr>
        </p15:guide>
        <p15:guide id="8" pos="4127">
          <p15:clr>
            <a:srgbClr val="5ACBF0"/>
          </p15:clr>
        </p15:guide>
        <p15:guide id="9" pos="4703">
          <p15:clr>
            <a:srgbClr val="5ACBF0"/>
          </p15:clr>
        </p15:guide>
        <p15:guide id="10" pos="5279">
          <p15:clr>
            <a:srgbClr val="5ACBF0"/>
          </p15:clr>
        </p15:guide>
        <p15:guide id="11" pos="5855">
          <p15:clr>
            <a:srgbClr val="5ACBF0"/>
          </p15:clr>
        </p15:guide>
        <p15:guide id="12" pos="6431">
          <p15:clr>
            <a:srgbClr val="5ACBF0"/>
          </p15:clr>
        </p15:guide>
        <p15:guide id="13" pos="7007">
          <p15:clr>
            <a:srgbClr val="5ACBF0"/>
          </p15:clr>
        </p15:guide>
        <p15:guide id="14" pos="7583">
          <p15:clr>
            <a:srgbClr val="5ACBF0"/>
          </p15:clr>
        </p15:guide>
      </p15:sldGuideLst>
    </p:ext>
  </p:extLst>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a:lvl1pPr>
          </a:lstStyle>
          <a:p>
            <a:r>
              <a:rPr lang="en-US"/>
              <a:t>Click to edit Master title style</a:t>
            </a:r>
            <a:endParaRPr lang="en-US" dirty="0"/>
          </a:p>
        </p:txBody>
      </p:sp>
      <p:sp>
        <p:nvSpPr>
          <p:cNvPr id="6" name="Text Placeholder 5"/>
          <p:cNvSpPr>
            <a:spLocks noGrp="1"/>
          </p:cNvSpPr>
          <p:nvPr>
            <p:ph type="body" sz="quarter" idx="13" hasCustomPrompt="1"/>
          </p:nvPr>
        </p:nvSpPr>
        <p:spPr>
          <a:xfrm>
            <a:off x="1" y="573605"/>
            <a:ext cx="12192000" cy="373063"/>
          </a:xfrm>
          <a:prstGeom prst="rect">
            <a:avLst/>
          </a:prstGeom>
        </p:spPr>
        <p:txBody>
          <a:bodyPr lIns="320040" tIns="53325" rIns="53325" bIns="53325">
            <a:noAutofit/>
          </a:bodyPr>
          <a:lstStyle>
            <a:lvl1pPr marL="0" indent="0">
              <a:buNone/>
              <a:defRPr sz="2800">
                <a:solidFill>
                  <a:schemeClr val="tx1"/>
                </a:solidFill>
                <a:latin typeface="Segoe UI Light" pitchFamily="34" charset="0"/>
              </a:defRPr>
            </a:lvl1pPr>
            <a:lvl2pPr marL="281674" indent="0">
              <a:buNone/>
              <a:defRPr/>
            </a:lvl2pPr>
            <a:lvl3pPr marL="588476" indent="0">
              <a:buNone/>
              <a:defRPr/>
            </a:lvl3pPr>
            <a:lvl4pPr marL="870150" indent="0">
              <a:buNone/>
              <a:defRPr/>
            </a:lvl4pPr>
            <a:lvl5pPr marL="1105540" indent="0">
              <a:buNone/>
              <a:defRPr/>
            </a:lvl5pPr>
          </a:lstStyle>
          <a:p>
            <a:pPr lvl="0"/>
            <a:r>
              <a:rPr lang="en-US" dirty="0"/>
              <a:t>Click to add subtitle</a:t>
            </a:r>
          </a:p>
        </p:txBody>
      </p:sp>
      <p:sp>
        <p:nvSpPr>
          <p:cNvPr id="16" name="Text Placeholder 15"/>
          <p:cNvSpPr>
            <a:spLocks noGrp="1"/>
          </p:cNvSpPr>
          <p:nvPr>
            <p:ph type="body" sz="quarter" idx="14"/>
          </p:nvPr>
        </p:nvSpPr>
        <p:spPr>
          <a:xfrm>
            <a:off x="150853" y="1600200"/>
            <a:ext cx="11890296" cy="4577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Slide Number Placeholder 18"/>
          <p:cNvSpPr>
            <a:spLocks noGrp="1"/>
          </p:cNvSpPr>
          <p:nvPr>
            <p:ph type="sldNum" sz="quarter" idx="15"/>
          </p:nvPr>
        </p:nvSpPr>
        <p:spPr/>
        <p:txBody>
          <a:bodyPr/>
          <a:lstStyle/>
          <a:p>
            <a:fld id="{FAADACFB-7C71-4E89-89D2-7BBA40B7BFA9}" type="slidenum">
              <a:rPr lang="en-US" smtClean="0">
                <a:solidFill>
                  <a:srgbClr val="505050"/>
                </a:solidFill>
              </a:rPr>
              <a:pPr/>
              <a:t>‹#›</a:t>
            </a:fld>
            <a:endParaRPr lang="en-US" dirty="0">
              <a:solidFill>
                <a:srgbClr val="505050"/>
              </a:solidFill>
            </a:endParaRPr>
          </a:p>
        </p:txBody>
      </p:sp>
      <p:sp>
        <p:nvSpPr>
          <p:cNvPr id="20" name="Footer Placeholder 19"/>
          <p:cNvSpPr>
            <a:spLocks noGrp="1"/>
          </p:cNvSpPr>
          <p:nvPr>
            <p:ph type="ftr" sz="quarter" idx="16"/>
          </p:nvPr>
        </p:nvSpPr>
        <p:spPr>
          <a:xfrm>
            <a:off x="1905000" y="6477874"/>
            <a:ext cx="8382000" cy="380127"/>
          </a:xfrm>
        </p:spPr>
        <p:txBody>
          <a:bodyPr/>
          <a:lstStyle/>
          <a:p>
            <a:endParaRPr lang="en-US" dirty="0">
              <a:solidFill>
                <a:srgbClr val="505050"/>
              </a:solidFill>
            </a:endParaRPr>
          </a:p>
        </p:txBody>
      </p:sp>
    </p:spTree>
    <p:extLst>
      <p:ext uri="{BB962C8B-B14F-4D97-AF65-F5344CB8AC3E}">
        <p14:creationId xmlns:p14="http://schemas.microsoft.com/office/powerpoint/2010/main" val="1410056989"/>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Microsoft logo 4">
    <p:spTree>
      <p:nvGrpSpPr>
        <p:cNvPr id="1" name=""/>
        <p:cNvGrpSpPr/>
        <p:nvPr/>
      </p:nvGrpSpPr>
      <p:grpSpPr>
        <a:xfrm>
          <a:off x="0" y="0"/>
          <a:ext cx="0" cy="0"/>
          <a:chOff x="0" y="0"/>
          <a:chExt cx="0" cy="0"/>
        </a:xfrm>
      </p:grpSpPr>
      <p:sp>
        <p:nvSpPr>
          <p:cNvPr id="5" name="Rectangle 4"/>
          <p:cNvSpPr/>
          <p:nvPr/>
        </p:nvSpPr>
        <p:spPr>
          <a:xfrm>
            <a:off x="1"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179" tIns="38089" rIns="76179" bIns="38089" rtlCol="0" anchor="ctr"/>
          <a:lstStyle/>
          <a:p>
            <a:pPr algn="ctr" defTabSz="1088105"/>
            <a:endParaRPr lang="en-US" sz="2200" dirty="0">
              <a:solidFill>
                <a:prstClr val="white"/>
              </a:solidFill>
            </a:endParaRPr>
          </a:p>
        </p:txBody>
      </p:sp>
      <p:sp>
        <p:nvSpPr>
          <p:cNvPr id="4" name="Rectangle 3"/>
          <p:cNvSpPr/>
          <p:nvPr/>
        </p:nvSpPr>
        <p:spPr>
          <a:xfrm>
            <a:off x="1"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179" tIns="38089" rIns="76179" bIns="38089" rtlCol="0" anchor="ctr"/>
          <a:lstStyle/>
          <a:p>
            <a:pPr algn="ctr" defTabSz="1088105"/>
            <a:endParaRPr lang="en-US" sz="2200" dirty="0">
              <a:solidFill>
                <a:prstClr val="white"/>
              </a:solidFill>
            </a:endParaRPr>
          </a:p>
        </p:txBody>
      </p:sp>
      <p:sp>
        <p:nvSpPr>
          <p:cNvPr id="8" name="Rectangle 7"/>
          <p:cNvSpPr/>
          <p:nvPr/>
        </p:nvSpPr>
        <p:spPr>
          <a:xfrm>
            <a:off x="1"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6179" tIns="38089" rIns="76179" bIns="38089" rtlCol="0" anchor="ctr"/>
          <a:lstStyle/>
          <a:p>
            <a:pPr algn="ctr" defTabSz="1088105"/>
            <a:endParaRPr lang="en-US" sz="2200" dirty="0">
              <a:solidFill>
                <a:prstClr val="white"/>
              </a:solidFill>
            </a:endParaRPr>
          </a:p>
        </p:txBody>
      </p:sp>
      <p:pic>
        <p:nvPicPr>
          <p:cNvPr id="10" name="Picture 9"/>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46233" y="2899239"/>
            <a:ext cx="2881117" cy="1059525"/>
          </a:xfrm>
          <a:prstGeom prst="rect">
            <a:avLst/>
          </a:prstGeom>
        </p:spPr>
      </p:pic>
      <p:sp>
        <p:nvSpPr>
          <p:cNvPr id="6" name="Rectangle 5"/>
          <p:cNvSpPr/>
          <p:nvPr/>
        </p:nvSpPr>
        <p:spPr>
          <a:xfrm>
            <a:off x="1"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6179" tIns="38089" rIns="76179" bIns="38089" rtlCol="0" anchor="ctr"/>
          <a:lstStyle/>
          <a:p>
            <a:pPr algn="ctr" defTabSz="1088105"/>
            <a:endParaRPr lang="en-US" sz="2200" dirty="0">
              <a:solidFill>
                <a:prstClr val="white"/>
              </a:solidFill>
            </a:endParaRPr>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46233" y="2899239"/>
            <a:ext cx="2881117" cy="1059525"/>
          </a:xfrm>
          <a:prstGeom prst="rect">
            <a:avLst/>
          </a:prstGeom>
        </p:spPr>
      </p:pic>
      <p:sp>
        <p:nvSpPr>
          <p:cNvPr id="9" name="Rectangle 8"/>
          <p:cNvSpPr/>
          <p:nvPr userDrawn="1"/>
        </p:nvSpPr>
        <p:spPr>
          <a:xfrm>
            <a:off x="1"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6179" tIns="38089" rIns="76179" bIns="38089" rtlCol="0" anchor="ctr"/>
          <a:lstStyle/>
          <a:p>
            <a:pPr algn="ctr" defTabSz="1088105"/>
            <a:endParaRPr lang="en-US" sz="2200" dirty="0">
              <a:solidFill>
                <a:prstClr val="white"/>
              </a:solidFill>
            </a:endParaRPr>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8878" y="2901951"/>
            <a:ext cx="2845008" cy="1046245"/>
          </a:xfrm>
          <a:prstGeom prst="rect">
            <a:avLst/>
          </a:prstGeom>
        </p:spPr>
      </p:pic>
    </p:spTree>
    <p:extLst>
      <p:ext uri="{BB962C8B-B14F-4D97-AF65-F5344CB8AC3E}">
        <p14:creationId xmlns:p14="http://schemas.microsoft.com/office/powerpoint/2010/main" val="2766320879"/>
      </p:ext>
    </p:extLst>
  </p:cSld>
  <p:clrMapOvr>
    <a:masterClrMapping/>
  </p:clrMapOvr>
  <p:transition>
    <p:fade/>
  </p:transition>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a:lvl1pPr>
          </a:lstStyle>
          <a:p>
            <a:r>
              <a:rPr lang="en-US"/>
              <a:t>Click to edit Master title style</a:t>
            </a:r>
            <a:endParaRPr lang="en-US" dirty="0"/>
          </a:p>
        </p:txBody>
      </p:sp>
      <p:sp>
        <p:nvSpPr>
          <p:cNvPr id="6" name="Text Placeholder 5"/>
          <p:cNvSpPr>
            <a:spLocks noGrp="1"/>
          </p:cNvSpPr>
          <p:nvPr>
            <p:ph type="body" sz="quarter" idx="13" hasCustomPrompt="1"/>
          </p:nvPr>
        </p:nvSpPr>
        <p:spPr>
          <a:xfrm>
            <a:off x="1" y="573605"/>
            <a:ext cx="12192000" cy="373063"/>
          </a:xfrm>
          <a:prstGeom prst="rect">
            <a:avLst/>
          </a:prstGeom>
        </p:spPr>
        <p:txBody>
          <a:bodyPr lIns="320040" tIns="53325" rIns="53325" bIns="53325">
            <a:noAutofit/>
          </a:bodyPr>
          <a:lstStyle>
            <a:lvl1pPr marL="0" indent="0">
              <a:buNone/>
              <a:defRPr sz="2800">
                <a:solidFill>
                  <a:schemeClr val="tx1"/>
                </a:solidFill>
                <a:latin typeface="Segoe UI Light" pitchFamily="34" charset="0"/>
              </a:defRPr>
            </a:lvl1pPr>
            <a:lvl2pPr marL="281674" indent="0">
              <a:buNone/>
              <a:defRPr/>
            </a:lvl2pPr>
            <a:lvl3pPr marL="588476" indent="0">
              <a:buNone/>
              <a:defRPr/>
            </a:lvl3pPr>
            <a:lvl4pPr marL="870150" indent="0">
              <a:buNone/>
              <a:defRPr/>
            </a:lvl4pPr>
            <a:lvl5pPr marL="1105540" indent="0">
              <a:buNone/>
              <a:defRPr/>
            </a:lvl5pPr>
          </a:lstStyle>
          <a:p>
            <a:pPr lvl="0"/>
            <a:r>
              <a:rPr lang="en-US" dirty="0"/>
              <a:t>Click to add subtitle</a:t>
            </a:r>
          </a:p>
        </p:txBody>
      </p:sp>
      <p:sp>
        <p:nvSpPr>
          <p:cNvPr id="3" name="Footer Placeholder 2"/>
          <p:cNvSpPr>
            <a:spLocks noGrp="1"/>
          </p:cNvSpPr>
          <p:nvPr>
            <p:ph type="ftr" sz="quarter" idx="14"/>
          </p:nvPr>
        </p:nvSpPr>
        <p:spPr/>
        <p:txBody>
          <a:bodyPr/>
          <a:lstStyle/>
          <a:p>
            <a:pPr defTabSz="1088105"/>
            <a:endParaRPr lang="en-US" dirty="0">
              <a:solidFill>
                <a:srgbClr val="505050"/>
              </a:solidFill>
            </a:endParaRPr>
          </a:p>
        </p:txBody>
      </p:sp>
      <p:sp>
        <p:nvSpPr>
          <p:cNvPr id="7" name="Slide Number Placeholder 6"/>
          <p:cNvSpPr>
            <a:spLocks noGrp="1"/>
          </p:cNvSpPr>
          <p:nvPr>
            <p:ph type="sldNum" sz="quarter" idx="15"/>
          </p:nvPr>
        </p:nvSpPr>
        <p:spPr/>
        <p:txBody>
          <a:bodyPr/>
          <a:lstStyle/>
          <a:p>
            <a:pPr defTabSz="1088105"/>
            <a:fld id="{FAADACFB-7C71-4E89-89D2-7BBA40B7BFA9}" type="slidenum">
              <a:rPr lang="en-US" smtClean="0">
                <a:solidFill>
                  <a:srgbClr val="505050"/>
                </a:solidFill>
              </a:rPr>
              <a:pPr defTabSz="1088105"/>
              <a:t>‹#›</a:t>
            </a:fld>
            <a:endParaRPr lang="en-US" dirty="0">
              <a:solidFill>
                <a:srgbClr val="505050"/>
              </a:solidFill>
            </a:endParaRPr>
          </a:p>
        </p:txBody>
      </p:sp>
    </p:spTree>
    <p:extLst>
      <p:ext uri="{BB962C8B-B14F-4D97-AF65-F5344CB8AC3E}">
        <p14:creationId xmlns:p14="http://schemas.microsoft.com/office/powerpoint/2010/main" val="3788093472"/>
      </p:ext>
    </p:extLst>
  </p:cSld>
  <p:clrMapOvr>
    <a:masterClrMapping/>
  </p:clrMapOvr>
  <p:transition>
    <p:fade/>
  </p:transition>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p:cSld name="Developer code">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a:lvl1pPr>
          </a:lstStyle>
          <a:p>
            <a:r>
              <a:rPr lang="en-US"/>
              <a:t>Click to edit Master title style</a:t>
            </a:r>
            <a:endParaRPr lang="en-US" dirty="0"/>
          </a:p>
        </p:txBody>
      </p:sp>
      <p:sp>
        <p:nvSpPr>
          <p:cNvPr id="4" name="Text Placeholder 3"/>
          <p:cNvSpPr>
            <a:spLocks noGrp="1"/>
          </p:cNvSpPr>
          <p:nvPr>
            <p:ph type="body" sz="quarter" idx="15" hasCustomPrompt="1"/>
          </p:nvPr>
        </p:nvSpPr>
        <p:spPr>
          <a:xfrm>
            <a:off x="150853" y="1600200"/>
            <a:ext cx="11890296" cy="4495800"/>
          </a:xfrm>
          <a:prstGeom prst="rect">
            <a:avLst/>
          </a:prstGeom>
        </p:spPr>
        <p:txBody>
          <a:bodyPr/>
          <a:lstStyle>
            <a:lvl1pPr marL="0" indent="0">
              <a:buNone/>
              <a:defRPr>
                <a:solidFill>
                  <a:schemeClr val="tx1"/>
                </a:solidFill>
                <a:latin typeface="Courier New" pitchFamily="49" charset="0"/>
                <a:cs typeface="Courier New" pitchFamily="49" charset="0"/>
              </a:defRPr>
            </a:lvl1pPr>
            <a:lvl2pPr marL="281674" indent="0">
              <a:buNone/>
              <a:defRPr>
                <a:solidFill>
                  <a:schemeClr val="tx1"/>
                </a:solidFill>
                <a:latin typeface="Courier New" pitchFamily="49" charset="0"/>
                <a:cs typeface="Courier New" pitchFamily="49" charset="0"/>
              </a:defRPr>
            </a:lvl2pPr>
            <a:lvl3pPr marL="588476" indent="0">
              <a:buNone/>
              <a:defRPr>
                <a:solidFill>
                  <a:schemeClr val="tx1"/>
                </a:solidFill>
                <a:latin typeface="Courier New" pitchFamily="49" charset="0"/>
                <a:cs typeface="Courier New" pitchFamily="49" charset="0"/>
              </a:defRPr>
            </a:lvl3pPr>
            <a:lvl4pPr marL="870150" indent="0">
              <a:buNone/>
              <a:defRPr>
                <a:solidFill>
                  <a:schemeClr val="tx1"/>
                </a:solidFill>
                <a:latin typeface="Courier New" pitchFamily="49" charset="0"/>
                <a:cs typeface="Courier New" pitchFamily="49" charset="0"/>
              </a:defRPr>
            </a:lvl4pPr>
            <a:lvl5pPr marL="1105540" indent="0">
              <a:buNone/>
              <a:defRPr>
                <a:solidFill>
                  <a:schemeClr val="tx1"/>
                </a:solidFill>
                <a:latin typeface="Courier New" pitchFamily="49" charset="0"/>
                <a:cs typeface="Courier New" pitchFamily="49" charset="0"/>
              </a:defRPr>
            </a:lvl5pPr>
          </a:lstStyle>
          <a:p>
            <a:pPr lvl="0"/>
            <a:r>
              <a:rPr lang="en-US" dirty="0"/>
              <a:t>Click to add developer code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5"/>
          <p:cNvSpPr>
            <a:spLocks noGrp="1"/>
          </p:cNvSpPr>
          <p:nvPr>
            <p:ph type="body" sz="quarter" idx="12" hasCustomPrompt="1"/>
          </p:nvPr>
        </p:nvSpPr>
        <p:spPr>
          <a:xfrm>
            <a:off x="1" y="573605"/>
            <a:ext cx="12192000" cy="373063"/>
          </a:xfrm>
          <a:prstGeom prst="rect">
            <a:avLst/>
          </a:prstGeom>
        </p:spPr>
        <p:txBody>
          <a:bodyPr lIns="320040" tIns="53325" rIns="53325" bIns="53325">
            <a:noAutofit/>
          </a:bodyPr>
          <a:lstStyle>
            <a:lvl1pPr marL="0" indent="0">
              <a:buNone/>
              <a:defRPr sz="2800">
                <a:solidFill>
                  <a:schemeClr val="tx1"/>
                </a:solidFill>
                <a:latin typeface="Segoe UI Light" pitchFamily="34" charset="0"/>
              </a:defRPr>
            </a:lvl1pPr>
            <a:lvl2pPr marL="281674" indent="0">
              <a:buNone/>
              <a:defRPr/>
            </a:lvl2pPr>
            <a:lvl3pPr marL="588476" indent="0">
              <a:buNone/>
              <a:defRPr/>
            </a:lvl3pPr>
            <a:lvl4pPr marL="870150" indent="0">
              <a:buNone/>
              <a:defRPr/>
            </a:lvl4pPr>
            <a:lvl5pPr marL="1105540" indent="0">
              <a:buNone/>
              <a:defRPr/>
            </a:lvl5pPr>
          </a:lstStyle>
          <a:p>
            <a:pPr lvl="0"/>
            <a:r>
              <a:rPr lang="en-US" dirty="0"/>
              <a:t>Click to add subtitle</a:t>
            </a:r>
          </a:p>
        </p:txBody>
      </p:sp>
      <p:sp>
        <p:nvSpPr>
          <p:cNvPr id="6" name="Footer Placeholder 5"/>
          <p:cNvSpPr>
            <a:spLocks noGrp="1"/>
          </p:cNvSpPr>
          <p:nvPr>
            <p:ph type="ftr" sz="quarter" idx="16"/>
          </p:nvPr>
        </p:nvSpPr>
        <p:spPr/>
        <p:txBody>
          <a:bodyPr/>
          <a:lstStyle/>
          <a:p>
            <a:endParaRPr lang="en-US" dirty="0">
              <a:solidFill>
                <a:srgbClr val="505050"/>
              </a:solidFill>
            </a:endParaRPr>
          </a:p>
        </p:txBody>
      </p:sp>
      <p:sp>
        <p:nvSpPr>
          <p:cNvPr id="10" name="Slide Number Placeholder 9"/>
          <p:cNvSpPr>
            <a:spLocks noGrp="1"/>
          </p:cNvSpPr>
          <p:nvPr>
            <p:ph type="sldNum" sz="quarter" idx="17"/>
          </p:nvPr>
        </p:nvSpPr>
        <p:spPr/>
        <p:txBody>
          <a:bodyPr/>
          <a:lstStyle/>
          <a:p>
            <a:fld id="{FAADACFB-7C71-4E89-89D2-7BBA40B7BFA9}" type="slidenum">
              <a:rPr lang="en-US" smtClean="0">
                <a:solidFill>
                  <a:srgbClr val="505050"/>
                </a:solidFill>
              </a:rPr>
              <a:pPr/>
              <a:t>‹#›</a:t>
            </a:fld>
            <a:endParaRPr lang="en-US" dirty="0">
              <a:solidFill>
                <a:srgbClr val="505050"/>
              </a:solidFill>
            </a:endParaRPr>
          </a:p>
        </p:txBody>
      </p:sp>
    </p:spTree>
    <p:extLst>
      <p:ext uri="{BB962C8B-B14F-4D97-AF65-F5344CB8AC3E}">
        <p14:creationId xmlns:p14="http://schemas.microsoft.com/office/powerpoint/2010/main" val="2125462019"/>
      </p:ext>
    </p:extLst>
  </p:cSld>
  <p:clrMapOvr>
    <a:masterClrMapping/>
  </p:clrMapOvr>
  <p:transition>
    <p:fade/>
  </p:transition>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5"/>
          </p:nvPr>
        </p:nvSpPr>
        <p:spPr/>
        <p:txBody>
          <a:bodyPr/>
          <a:lstStyle/>
          <a:p>
            <a:endParaRPr lang="en-US" dirty="0">
              <a:solidFill>
                <a:srgbClr val="505050"/>
              </a:solidFill>
            </a:endParaRPr>
          </a:p>
        </p:txBody>
      </p:sp>
      <p:sp>
        <p:nvSpPr>
          <p:cNvPr id="3" name="Slide Number Placeholder 2"/>
          <p:cNvSpPr>
            <a:spLocks noGrp="1"/>
          </p:cNvSpPr>
          <p:nvPr>
            <p:ph type="sldNum" sz="quarter" idx="16"/>
          </p:nvPr>
        </p:nvSpPr>
        <p:spPr/>
        <p:txBody>
          <a:bodyPr/>
          <a:lstStyle/>
          <a:p>
            <a:fld id="{FAADACFB-7C71-4E89-89D2-7BBA40B7BFA9}" type="slidenum">
              <a:rPr lang="en-US" smtClean="0">
                <a:solidFill>
                  <a:srgbClr val="505050"/>
                </a:solidFill>
              </a:rPr>
              <a:pPr/>
              <a:t>‹#›</a:t>
            </a:fld>
            <a:endParaRPr lang="en-US" dirty="0">
              <a:solidFill>
                <a:srgbClr val="505050"/>
              </a:solidFill>
            </a:endParaRPr>
          </a:p>
        </p:txBody>
      </p:sp>
    </p:spTree>
    <p:extLst>
      <p:ext uri="{BB962C8B-B14F-4D97-AF65-F5344CB8AC3E}">
        <p14:creationId xmlns:p14="http://schemas.microsoft.com/office/powerpoint/2010/main" val="3823339240"/>
      </p:ext>
    </p:extLst>
  </p:cSld>
  <p:clrMapOvr>
    <a:masterClrMapping/>
  </p:clrMapOvr>
  <p:transition>
    <p:fade/>
  </p:transition>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p:cSld name="Demo slide">
    <p:spTree>
      <p:nvGrpSpPr>
        <p:cNvPr id="1" name=""/>
        <p:cNvGrpSpPr/>
        <p:nvPr/>
      </p:nvGrpSpPr>
      <p:grpSpPr>
        <a:xfrm>
          <a:off x="0" y="0"/>
          <a:ext cx="0" cy="0"/>
          <a:chOff x="0" y="0"/>
          <a:chExt cx="0" cy="0"/>
        </a:xfrm>
      </p:grpSpPr>
      <p:sp>
        <p:nvSpPr>
          <p:cNvPr id="6" name="Rectangle 5"/>
          <p:cNvSpPr/>
          <p:nvPr/>
        </p:nvSpPr>
        <p:spPr bwMode="auto">
          <a:xfrm>
            <a:off x="150852" y="1143000"/>
            <a:ext cx="10061020" cy="2734276"/>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4009"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p:nvSpPr>
        <p:spPr bwMode="auto">
          <a:xfrm>
            <a:off x="150852" y="1143000"/>
            <a:ext cx="10061020" cy="2734276"/>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4009"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150853" y="1143001"/>
            <a:ext cx="10061019" cy="2734277"/>
          </a:xfrm>
          <a:noFill/>
        </p:spPr>
        <p:txBody>
          <a:bodyPr lIns="137160" tIns="137160" rIns="137160" bIns="137160" anchor="t" anchorCtr="0"/>
          <a:lstStyle>
            <a:lvl1pPr>
              <a:defRPr sz="7100" spc="-98" baseline="0">
                <a:gradFill>
                  <a:gsLst>
                    <a:gs pos="5833">
                      <a:srgbClr val="FFFFFF"/>
                    </a:gs>
                    <a:gs pos="18000">
                      <a:srgbClr val="FFFFFF"/>
                    </a:gs>
                  </a:gsLst>
                  <a:lin ang="5400000" scaled="0"/>
                </a:gradFill>
              </a:defRPr>
            </a:lvl1pPr>
          </a:lstStyle>
          <a:p>
            <a:r>
              <a:rPr lang="en-US" dirty="0"/>
              <a:t>Demo title</a:t>
            </a:r>
          </a:p>
        </p:txBody>
      </p:sp>
      <p:sp>
        <p:nvSpPr>
          <p:cNvPr id="5" name="Text Placeholder 4"/>
          <p:cNvSpPr>
            <a:spLocks noGrp="1"/>
          </p:cNvSpPr>
          <p:nvPr>
            <p:ph type="body" sz="quarter" idx="12" hasCustomPrompt="1"/>
          </p:nvPr>
        </p:nvSpPr>
        <p:spPr>
          <a:xfrm>
            <a:off x="150851" y="3877277"/>
            <a:ext cx="10061021" cy="1837723"/>
          </a:xfrm>
          <a:noFill/>
        </p:spPr>
        <p:txBody>
          <a:bodyPr lIns="137160" tIns="137160" rIns="137160" bIns="137160">
            <a:noAutofit/>
          </a:bodyPr>
          <a:lstStyle>
            <a:lvl1pPr marL="0" indent="0">
              <a:spcBef>
                <a:spcPts val="0"/>
              </a:spcBef>
              <a:buNone/>
              <a:defRPr sz="2800" spc="0" baseline="0">
                <a:gradFill>
                  <a:gsLst>
                    <a:gs pos="0">
                      <a:schemeClr val="tx1">
                        <a:lumMod val="75000"/>
                        <a:lumOff val="25000"/>
                      </a:schemeClr>
                    </a:gs>
                    <a:gs pos="100000">
                      <a:schemeClr val="tx1">
                        <a:lumMod val="75000"/>
                        <a:lumOff val="25000"/>
                      </a:schemeClr>
                    </a:gs>
                  </a:gsLst>
                  <a:lin ang="5400000" scaled="0"/>
                </a:gradFill>
                <a:latin typeface="+mn-lt"/>
              </a:defRPr>
            </a:lvl1pPr>
          </a:lstStyle>
          <a:p>
            <a:pPr lvl="0"/>
            <a:r>
              <a:rPr lang="en-US" dirty="0"/>
              <a:t>Speaker Name</a:t>
            </a:r>
          </a:p>
        </p:txBody>
      </p:sp>
      <p:sp>
        <p:nvSpPr>
          <p:cNvPr id="7" name="Rectangle 6"/>
          <p:cNvSpPr/>
          <p:nvPr userDrawn="1"/>
        </p:nvSpPr>
        <p:spPr bwMode="auto">
          <a:xfrm>
            <a:off x="150852" y="1143000"/>
            <a:ext cx="10061020" cy="2734276"/>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4009"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1239878079"/>
      </p:ext>
    </p:extLst>
  </p:cSld>
  <p:clrMapOvr>
    <a:masterClrMapping/>
  </p:clrMapOvr>
  <p:transition>
    <p:fade/>
  </p:transition>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p:cSld name="Video slide">
    <p:spTree>
      <p:nvGrpSpPr>
        <p:cNvPr id="1" name=""/>
        <p:cNvGrpSpPr/>
        <p:nvPr/>
      </p:nvGrpSpPr>
      <p:grpSpPr>
        <a:xfrm>
          <a:off x="0" y="0"/>
          <a:ext cx="0" cy="0"/>
          <a:chOff x="0" y="0"/>
          <a:chExt cx="0" cy="0"/>
        </a:xfrm>
      </p:grpSpPr>
      <p:sp>
        <p:nvSpPr>
          <p:cNvPr id="6" name="Rectangle 5"/>
          <p:cNvSpPr/>
          <p:nvPr/>
        </p:nvSpPr>
        <p:spPr bwMode="auto">
          <a:xfrm>
            <a:off x="150853" y="1143000"/>
            <a:ext cx="10061019" cy="2743200"/>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4009"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p:nvSpPr>
        <p:spPr bwMode="auto">
          <a:xfrm>
            <a:off x="150853" y="1143000"/>
            <a:ext cx="10061019" cy="2743200"/>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4009"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150853" y="1143000"/>
            <a:ext cx="10061019" cy="2734277"/>
          </a:xfrm>
          <a:noFill/>
        </p:spPr>
        <p:txBody>
          <a:bodyPr lIns="137160" tIns="137160" rIns="137160" bIns="137160" anchor="t" anchorCtr="0"/>
          <a:lstStyle>
            <a:lvl1pPr>
              <a:defRPr sz="7100" spc="-98" baseline="0">
                <a:gradFill>
                  <a:gsLst>
                    <a:gs pos="5833">
                      <a:srgbClr val="FFFFFF"/>
                    </a:gs>
                    <a:gs pos="18000">
                      <a:srgbClr val="FFFFFF"/>
                    </a:gs>
                  </a:gsLst>
                  <a:lin ang="5400000" scaled="0"/>
                </a:gradFill>
              </a:defRPr>
            </a:lvl1pPr>
          </a:lstStyle>
          <a:p>
            <a:r>
              <a:rPr lang="en-US" dirty="0"/>
              <a:t>Video title</a:t>
            </a:r>
          </a:p>
        </p:txBody>
      </p:sp>
      <p:sp>
        <p:nvSpPr>
          <p:cNvPr id="5" name="Text Placeholder 4"/>
          <p:cNvSpPr>
            <a:spLocks noGrp="1"/>
          </p:cNvSpPr>
          <p:nvPr>
            <p:ph type="body" sz="quarter" idx="12" hasCustomPrompt="1"/>
          </p:nvPr>
        </p:nvSpPr>
        <p:spPr>
          <a:xfrm>
            <a:off x="150852" y="3886200"/>
            <a:ext cx="10061020" cy="1828800"/>
          </a:xfrm>
          <a:noFill/>
        </p:spPr>
        <p:txBody>
          <a:bodyPr lIns="137160" tIns="137160" rIns="137160" bIns="137160">
            <a:noAutofit/>
          </a:bodyPr>
          <a:lstStyle>
            <a:lvl1pPr marL="0" indent="0">
              <a:spcBef>
                <a:spcPts val="0"/>
              </a:spcBef>
              <a:buNone/>
              <a:defRPr sz="2800" spc="0" baseline="0">
                <a:gradFill>
                  <a:gsLst>
                    <a:gs pos="0">
                      <a:schemeClr val="tx1">
                        <a:lumMod val="75000"/>
                        <a:lumOff val="25000"/>
                      </a:schemeClr>
                    </a:gs>
                    <a:gs pos="100000">
                      <a:schemeClr val="tx1">
                        <a:lumMod val="75000"/>
                        <a:lumOff val="25000"/>
                      </a:schemeClr>
                    </a:gs>
                  </a:gsLst>
                  <a:lin ang="5400000" scaled="0"/>
                </a:gradFill>
                <a:latin typeface="+mn-lt"/>
              </a:defRPr>
            </a:lvl1pPr>
          </a:lstStyle>
          <a:p>
            <a:pPr lvl="0"/>
            <a:r>
              <a:rPr lang="en-US" dirty="0"/>
              <a:t>Speaker Name</a:t>
            </a:r>
          </a:p>
        </p:txBody>
      </p:sp>
      <p:sp>
        <p:nvSpPr>
          <p:cNvPr id="7" name="Rectangle 6"/>
          <p:cNvSpPr/>
          <p:nvPr userDrawn="1"/>
        </p:nvSpPr>
        <p:spPr bwMode="auto">
          <a:xfrm>
            <a:off x="150853" y="1143000"/>
            <a:ext cx="10061019" cy="2743200"/>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4009"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927594655"/>
      </p:ext>
    </p:extLst>
  </p:cSld>
  <p:clrMapOvr>
    <a:masterClrMapping/>
  </p:clrMapOvr>
  <p:transition>
    <p:fade/>
  </p:transition>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p:cSld name="Section Title Accent Color 1">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0853" y="2057401"/>
            <a:ext cx="11890296" cy="1822988"/>
          </a:xfrm>
          <a:noFill/>
        </p:spPr>
        <p:txBody>
          <a:bodyPr lIns="137160" tIns="137160" rIns="137160" bIns="137160" anchor="t" anchorCtr="0"/>
          <a:lstStyle>
            <a:lvl1pPr>
              <a:defRPr sz="8600" spc="-98" baseline="0">
                <a:solidFill>
                  <a:schemeClr val="tx1"/>
                </a:solidFill>
              </a:defRPr>
            </a:lvl1pPr>
          </a:lstStyle>
          <a:p>
            <a:r>
              <a:rPr lang="en-US" dirty="0"/>
              <a:t>Section title</a:t>
            </a:r>
          </a:p>
        </p:txBody>
      </p:sp>
      <p:sp>
        <p:nvSpPr>
          <p:cNvPr id="3" name="Text Placeholder 10"/>
          <p:cNvSpPr>
            <a:spLocks noGrp="1"/>
          </p:cNvSpPr>
          <p:nvPr>
            <p:ph type="body" sz="quarter" idx="14"/>
          </p:nvPr>
        </p:nvSpPr>
        <p:spPr>
          <a:xfrm>
            <a:off x="150852" y="3886200"/>
            <a:ext cx="6402467" cy="2590800"/>
          </a:xfrm>
          <a:prstGeom prst="rect">
            <a:avLst/>
          </a:prstGeom>
        </p:spPr>
        <p:txBody>
          <a:bodyPr lIns="137160" tIns="137160" rIns="137160" bIns="137160">
            <a:noAutofit/>
          </a:bodyPr>
          <a:lstStyle>
            <a:lvl1pPr marL="190428" indent="-190428">
              <a:lnSpc>
                <a:spcPct val="80000"/>
              </a:lnSpc>
              <a:buNone/>
              <a:defRPr lang="en-US" sz="2000" kern="1200" dirty="0">
                <a:solidFill>
                  <a:srgbClr val="FFFFFF"/>
                </a:solidFill>
                <a:latin typeface="Segoe UI" pitchFamily="34" charset="0"/>
                <a:ea typeface="Segoe UI" pitchFamily="34" charset="0"/>
                <a:cs typeface="Segoe UI" pitchFamily="34" charset="0"/>
              </a:defRPr>
            </a:lvl1pPr>
          </a:lstStyle>
          <a:p>
            <a:pPr marL="0" lvl="0" indent="0" algn="l" defTabSz="1088105" rtl="0" eaLnBrk="1" latinLnBrk="0" hangingPunct="1">
              <a:spcBef>
                <a:spcPct val="20000"/>
              </a:spcBef>
              <a:buClr>
                <a:srgbClr val="0072C6"/>
              </a:buClr>
              <a:buSzPct val="100000"/>
            </a:pPr>
            <a:r>
              <a:rPr lang="en-US" dirty="0"/>
              <a:t>Click to edit Master text styles</a:t>
            </a:r>
          </a:p>
        </p:txBody>
      </p:sp>
    </p:spTree>
    <p:extLst>
      <p:ext uri="{BB962C8B-B14F-4D97-AF65-F5344CB8AC3E}">
        <p14:creationId xmlns:p14="http://schemas.microsoft.com/office/powerpoint/2010/main" val="282697903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p:cSld name="1_Section Title Accent Color 1">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0853" y="2057401"/>
            <a:ext cx="11890296" cy="1822988"/>
          </a:xfrm>
          <a:noFill/>
        </p:spPr>
        <p:txBody>
          <a:bodyPr lIns="137160" tIns="137160" rIns="137160" bIns="137160" anchor="t" anchorCtr="0"/>
          <a:lstStyle>
            <a:lvl1pPr>
              <a:defRPr sz="8600" spc="-98" baseline="0">
                <a:solidFill>
                  <a:schemeClr val="tx1"/>
                </a:solidFill>
              </a:defRPr>
            </a:lvl1pPr>
          </a:lstStyle>
          <a:p>
            <a:r>
              <a:rPr lang="en-US" dirty="0"/>
              <a:t>Section title</a:t>
            </a:r>
          </a:p>
        </p:txBody>
      </p:sp>
      <p:sp>
        <p:nvSpPr>
          <p:cNvPr id="3" name="Text Placeholder 10"/>
          <p:cNvSpPr>
            <a:spLocks noGrp="1"/>
          </p:cNvSpPr>
          <p:nvPr>
            <p:ph type="body" sz="quarter" idx="14"/>
          </p:nvPr>
        </p:nvSpPr>
        <p:spPr>
          <a:xfrm>
            <a:off x="150852" y="3886200"/>
            <a:ext cx="6402467" cy="2590800"/>
          </a:xfrm>
          <a:prstGeom prst="rect">
            <a:avLst/>
          </a:prstGeom>
        </p:spPr>
        <p:txBody>
          <a:bodyPr lIns="137160" tIns="137160" rIns="137160" bIns="137160">
            <a:noAutofit/>
          </a:bodyPr>
          <a:lstStyle>
            <a:lvl1pPr marL="190428" indent="-190428">
              <a:lnSpc>
                <a:spcPct val="80000"/>
              </a:lnSpc>
              <a:buNone/>
              <a:defRPr lang="en-US" sz="2000" kern="1200" dirty="0">
                <a:solidFill>
                  <a:schemeClr val="tx1"/>
                </a:solidFill>
                <a:latin typeface="Segoe UI" pitchFamily="34" charset="0"/>
                <a:ea typeface="Segoe UI" pitchFamily="34" charset="0"/>
                <a:cs typeface="Segoe UI" pitchFamily="34" charset="0"/>
              </a:defRPr>
            </a:lvl1pPr>
          </a:lstStyle>
          <a:p>
            <a:pPr marL="0" lvl="0" indent="0" algn="l" defTabSz="1088105" rtl="0" eaLnBrk="1" latinLnBrk="0" hangingPunct="1">
              <a:spcBef>
                <a:spcPct val="20000"/>
              </a:spcBef>
              <a:buClr>
                <a:srgbClr val="0072C6"/>
              </a:buClr>
              <a:buSzPct val="100000"/>
            </a:pPr>
            <a:r>
              <a:rPr lang="en-US" dirty="0"/>
              <a:t>Click to edit Master text styles</a:t>
            </a:r>
          </a:p>
        </p:txBody>
      </p:sp>
    </p:spTree>
    <p:extLst>
      <p:ext uri="{BB962C8B-B14F-4D97-AF65-F5344CB8AC3E}">
        <p14:creationId xmlns:p14="http://schemas.microsoft.com/office/powerpoint/2010/main" val="176595106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p:cSld name="2_Section Title Accent Color 1">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0853" y="2057401"/>
            <a:ext cx="11890296" cy="1822988"/>
          </a:xfrm>
          <a:noFill/>
        </p:spPr>
        <p:txBody>
          <a:bodyPr lIns="137160" tIns="137160" rIns="137160" bIns="137160" anchor="t" anchorCtr="0"/>
          <a:lstStyle>
            <a:lvl1pPr>
              <a:defRPr sz="8600" spc="-98" baseline="0">
                <a:solidFill>
                  <a:srgbClr val="000000"/>
                </a:solidFill>
              </a:defRPr>
            </a:lvl1pPr>
          </a:lstStyle>
          <a:p>
            <a:r>
              <a:rPr lang="en-US" dirty="0"/>
              <a:t>Section title</a:t>
            </a:r>
          </a:p>
        </p:txBody>
      </p:sp>
      <p:sp>
        <p:nvSpPr>
          <p:cNvPr id="3" name="Text Placeholder 10"/>
          <p:cNvSpPr>
            <a:spLocks noGrp="1"/>
          </p:cNvSpPr>
          <p:nvPr>
            <p:ph type="body" sz="quarter" idx="14"/>
          </p:nvPr>
        </p:nvSpPr>
        <p:spPr>
          <a:xfrm>
            <a:off x="150852" y="3886200"/>
            <a:ext cx="6402467" cy="2590800"/>
          </a:xfrm>
          <a:prstGeom prst="rect">
            <a:avLst/>
          </a:prstGeom>
        </p:spPr>
        <p:txBody>
          <a:bodyPr lIns="137160" tIns="137160" rIns="137160" bIns="137160">
            <a:noAutofit/>
          </a:bodyPr>
          <a:lstStyle>
            <a:lvl1pPr marL="190428" indent="-190428">
              <a:lnSpc>
                <a:spcPct val="80000"/>
              </a:lnSpc>
              <a:buNone/>
              <a:defRPr lang="en-US" sz="2000" kern="1200" dirty="0">
                <a:solidFill>
                  <a:srgbClr val="000000"/>
                </a:solidFill>
                <a:latin typeface="Segoe UI" pitchFamily="34" charset="0"/>
                <a:ea typeface="Segoe UI" pitchFamily="34" charset="0"/>
                <a:cs typeface="Segoe UI" pitchFamily="34" charset="0"/>
              </a:defRPr>
            </a:lvl1pPr>
          </a:lstStyle>
          <a:p>
            <a:pPr marL="0" lvl="0" indent="0" algn="l" defTabSz="1088105" rtl="0" eaLnBrk="1" latinLnBrk="0" hangingPunct="1">
              <a:spcBef>
                <a:spcPct val="20000"/>
              </a:spcBef>
              <a:buClr>
                <a:srgbClr val="0072C6"/>
              </a:buClr>
              <a:buSzPct val="100000"/>
            </a:pPr>
            <a:r>
              <a:rPr lang="en-US" dirty="0"/>
              <a:t>Click to edit Master text styles</a:t>
            </a:r>
          </a:p>
        </p:txBody>
      </p:sp>
    </p:spTree>
    <p:extLst>
      <p:ext uri="{BB962C8B-B14F-4D97-AF65-F5344CB8AC3E}">
        <p14:creationId xmlns:p14="http://schemas.microsoft.com/office/powerpoint/2010/main" val="175785636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p:cSld name="3_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0853" y="2057401"/>
            <a:ext cx="11890296" cy="1822988"/>
          </a:xfrm>
          <a:noFill/>
        </p:spPr>
        <p:txBody>
          <a:bodyPr lIns="137160" tIns="137160" rIns="137160" bIns="137160" anchor="t" anchorCtr="0"/>
          <a:lstStyle>
            <a:lvl1pPr>
              <a:defRPr sz="8600" spc="-98" baseline="0">
                <a:solidFill>
                  <a:srgbClr val="000000"/>
                </a:solidFill>
              </a:defRPr>
            </a:lvl1pPr>
          </a:lstStyle>
          <a:p>
            <a:r>
              <a:rPr lang="en-US" dirty="0"/>
              <a:t>Section title</a:t>
            </a:r>
          </a:p>
        </p:txBody>
      </p:sp>
      <p:sp>
        <p:nvSpPr>
          <p:cNvPr id="3" name="Text Placeholder 10"/>
          <p:cNvSpPr>
            <a:spLocks noGrp="1"/>
          </p:cNvSpPr>
          <p:nvPr>
            <p:ph type="body" sz="quarter" idx="14"/>
          </p:nvPr>
        </p:nvSpPr>
        <p:spPr>
          <a:xfrm>
            <a:off x="150852" y="3886200"/>
            <a:ext cx="6402467" cy="2590800"/>
          </a:xfrm>
          <a:prstGeom prst="rect">
            <a:avLst/>
          </a:prstGeom>
        </p:spPr>
        <p:txBody>
          <a:bodyPr lIns="137160" tIns="137160" rIns="137160" bIns="137160">
            <a:noAutofit/>
          </a:bodyPr>
          <a:lstStyle>
            <a:lvl1pPr marL="190428" indent="-190428">
              <a:lnSpc>
                <a:spcPct val="80000"/>
              </a:lnSpc>
              <a:buNone/>
              <a:defRPr lang="en-US" sz="2000" kern="1200" dirty="0">
                <a:solidFill>
                  <a:srgbClr val="000000"/>
                </a:solidFill>
                <a:latin typeface="Segoe UI" pitchFamily="34" charset="0"/>
                <a:ea typeface="Segoe UI" pitchFamily="34" charset="0"/>
                <a:cs typeface="Segoe UI" pitchFamily="34" charset="0"/>
              </a:defRPr>
            </a:lvl1pPr>
          </a:lstStyle>
          <a:p>
            <a:pPr marL="0" lvl="0" indent="0" algn="l" defTabSz="1088105" rtl="0" eaLnBrk="1" latinLnBrk="0" hangingPunct="1">
              <a:spcBef>
                <a:spcPct val="20000"/>
              </a:spcBef>
              <a:buClr>
                <a:srgbClr val="0072C6"/>
              </a:buClr>
              <a:buSzPct val="100000"/>
            </a:pPr>
            <a:r>
              <a:rPr lang="en-US"/>
              <a:t>Click to edit Master text styles</a:t>
            </a:r>
          </a:p>
        </p:txBody>
      </p:sp>
    </p:spTree>
    <p:extLst>
      <p:ext uri="{BB962C8B-B14F-4D97-AF65-F5344CB8AC3E}">
        <p14:creationId xmlns:p14="http://schemas.microsoft.com/office/powerpoint/2010/main" val="27429283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p:cSld name="4_Section Title Accent Color 1">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0853" y="2057401"/>
            <a:ext cx="11890296" cy="1822988"/>
          </a:xfrm>
          <a:noFill/>
        </p:spPr>
        <p:txBody>
          <a:bodyPr lIns="137160" tIns="137160" rIns="137160" bIns="137160" anchor="t" anchorCtr="0"/>
          <a:lstStyle>
            <a:lvl1pPr>
              <a:defRPr sz="8600" spc="-98" baseline="0">
                <a:solidFill>
                  <a:srgbClr val="000000"/>
                </a:solidFill>
              </a:defRPr>
            </a:lvl1pPr>
          </a:lstStyle>
          <a:p>
            <a:r>
              <a:rPr lang="en-US" dirty="0"/>
              <a:t>Section title</a:t>
            </a:r>
          </a:p>
        </p:txBody>
      </p:sp>
      <p:sp>
        <p:nvSpPr>
          <p:cNvPr id="3" name="Text Placeholder 10"/>
          <p:cNvSpPr>
            <a:spLocks noGrp="1"/>
          </p:cNvSpPr>
          <p:nvPr>
            <p:ph type="body" sz="quarter" idx="14"/>
          </p:nvPr>
        </p:nvSpPr>
        <p:spPr>
          <a:xfrm>
            <a:off x="150852" y="3886200"/>
            <a:ext cx="6402467" cy="2590800"/>
          </a:xfrm>
          <a:prstGeom prst="rect">
            <a:avLst/>
          </a:prstGeom>
        </p:spPr>
        <p:txBody>
          <a:bodyPr lIns="137160" tIns="137160" rIns="137160" bIns="137160">
            <a:noAutofit/>
          </a:bodyPr>
          <a:lstStyle>
            <a:lvl1pPr marL="190428" indent="-190428">
              <a:lnSpc>
                <a:spcPct val="80000"/>
              </a:lnSpc>
              <a:buNone/>
              <a:defRPr lang="en-US" sz="2000" kern="1200" dirty="0">
                <a:solidFill>
                  <a:srgbClr val="000000"/>
                </a:solidFill>
                <a:latin typeface="Segoe UI" pitchFamily="34" charset="0"/>
                <a:ea typeface="Segoe UI" pitchFamily="34" charset="0"/>
                <a:cs typeface="Segoe UI" pitchFamily="34" charset="0"/>
              </a:defRPr>
            </a:lvl1pPr>
          </a:lstStyle>
          <a:p>
            <a:pPr marL="0" lvl="0" indent="0" algn="l" defTabSz="1088105" rtl="0" eaLnBrk="1" latinLnBrk="0" hangingPunct="1">
              <a:spcBef>
                <a:spcPct val="20000"/>
              </a:spcBef>
              <a:buClr>
                <a:srgbClr val="0072C6"/>
              </a:buClr>
              <a:buSzPct val="100000"/>
            </a:pPr>
            <a:r>
              <a:rPr lang="en-US"/>
              <a:t>Click to edit Master text styles</a:t>
            </a:r>
          </a:p>
        </p:txBody>
      </p:sp>
    </p:spTree>
    <p:extLst>
      <p:ext uri="{BB962C8B-B14F-4D97-AF65-F5344CB8AC3E}">
        <p14:creationId xmlns:p14="http://schemas.microsoft.com/office/powerpoint/2010/main" val="19969744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le only (alternat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1589" y="1590"/>
          <a:ext cx="1587" cy="1587"/>
        </p:xfrm>
        <a:graphic>
          <a:graphicData uri="http://schemas.openxmlformats.org/presentationml/2006/ole">
            <mc:AlternateContent xmlns:mc="http://schemas.openxmlformats.org/markup-compatibility/2006">
              <mc:Choice xmlns:v="urn:schemas-microsoft-com:vml" Requires="v">
                <p:oleObj spid="_x0000_s2268" name="think-cell Slide" r:id="rId11" imgW="270" imgH="270" progId="TCLayout.ActiveDocument.1">
                  <p:embed/>
                </p:oleObj>
              </mc:Choice>
              <mc:Fallback>
                <p:oleObj name="think-cell Slide" r:id="rId11" imgW="270" imgH="270" progId="TCLayout.ActiveDocument.1">
                  <p:embed/>
                  <p:pic>
                    <p:nvPicPr>
                      <p:cNvPr id="3" name="Object 2" hidden="1"/>
                      <p:cNvPicPr/>
                      <p:nvPr/>
                    </p:nvPicPr>
                    <p:blipFill>
                      <a:blip r:embed="rId12"/>
                      <a:stretch>
                        <a:fillRect/>
                      </a:stretch>
                    </p:blipFill>
                    <p:spPr>
                      <a:xfrm>
                        <a:off x="1589" y="1590"/>
                        <a:ext cx="1587" cy="1587"/>
                      </a:xfrm>
                      <a:prstGeom prst="rect">
                        <a:avLst/>
                      </a:prstGeom>
                    </p:spPr>
                  </p:pic>
                </p:oleObj>
              </mc:Fallback>
            </mc:AlternateContent>
          </a:graphicData>
        </a:graphic>
      </p:graphicFrame>
      <p:sp>
        <p:nvSpPr>
          <p:cNvPr id="12" name="Rectangle 11"/>
          <p:cNvSpPr/>
          <p:nvPr userDrawn="1">
            <p:custDataLst>
              <p:tags r:id="rId3"/>
            </p:custDataLst>
          </p:nvPr>
        </p:nvSpPr>
        <p:spPr>
          <a:xfrm>
            <a:off x="7" y="6478601"/>
            <a:ext cx="12191999" cy="379413"/>
          </a:xfrm>
          <a:prstGeom prst="rect">
            <a:avLst/>
          </a:prstGeom>
          <a:solidFill>
            <a:srgbClr val="D2D2D2"/>
          </a:solidFill>
          <a:ln>
            <a:noFill/>
          </a:ln>
        </p:spPr>
        <p:style>
          <a:lnRef idx="2">
            <a:schemeClr val="accent1">
              <a:shade val="50000"/>
            </a:schemeClr>
          </a:lnRef>
          <a:fillRef idx="1">
            <a:schemeClr val="accent1"/>
          </a:fillRef>
          <a:effectRef idx="0">
            <a:schemeClr val="accent1"/>
          </a:effectRef>
          <a:fontRef idx="minor">
            <a:schemeClr val="lt1"/>
          </a:fontRef>
        </p:style>
        <p:txBody>
          <a:bodyPr lIns="76150" tIns="38075" rIns="76150" bIns="38075" rtlCol="0" anchor="ctr"/>
          <a:lstStyle/>
          <a:p>
            <a:pPr algn="ctr" defTabSz="1087658"/>
            <a:endParaRPr lang="en-US" sz="2199" dirty="0">
              <a:solidFill>
                <a:prstClr val="white"/>
              </a:solidFill>
            </a:endParaRPr>
          </a:p>
        </p:txBody>
      </p:sp>
      <p:sp>
        <p:nvSpPr>
          <p:cNvPr id="2" name="Title 1"/>
          <p:cNvSpPr>
            <a:spLocks noGrp="1"/>
          </p:cNvSpPr>
          <p:nvPr>
            <p:ph type="title"/>
            <p:custDataLst>
              <p:tags r:id="rId4"/>
            </p:custDataLst>
          </p:nvPr>
        </p:nvSpPr>
        <p:spPr>
          <a:xfrm>
            <a:off x="762004" y="2"/>
            <a:ext cx="11430000" cy="646042"/>
          </a:xfrm>
        </p:spPr>
        <p:txBody>
          <a:bodyPr>
            <a:noAutofit/>
          </a:bodyPr>
          <a:lstStyle>
            <a:lvl1pPr marL="225425" indent="0">
              <a:defRPr sz="4400"/>
            </a:lvl1pPr>
          </a:lstStyle>
          <a:p>
            <a:endParaRPr lang="en-US"/>
          </a:p>
        </p:txBody>
      </p:sp>
      <p:sp>
        <p:nvSpPr>
          <p:cNvPr id="6" name="Text Placeholder 5"/>
          <p:cNvSpPr>
            <a:spLocks noGrp="1"/>
          </p:cNvSpPr>
          <p:nvPr>
            <p:ph type="body" sz="quarter" idx="12" hasCustomPrompt="1"/>
            <p:custDataLst>
              <p:tags r:id="rId5"/>
            </p:custDataLst>
          </p:nvPr>
        </p:nvSpPr>
        <p:spPr>
          <a:xfrm>
            <a:off x="762004" y="573618"/>
            <a:ext cx="11430000" cy="373063"/>
          </a:xfrm>
          <a:prstGeom prst="rect">
            <a:avLst/>
          </a:prstGeom>
        </p:spPr>
        <p:txBody>
          <a:bodyPr lIns="380851" tIns="53319" rIns="53319" bIns="53319">
            <a:noAutofit/>
          </a:bodyPr>
          <a:lstStyle>
            <a:lvl1pPr marL="0" indent="0">
              <a:buNone/>
              <a:defRPr sz="2799">
                <a:latin typeface="Segoe UI Light" pitchFamily="34" charset="0"/>
              </a:defRPr>
            </a:lvl1pPr>
            <a:lvl2pPr marL="281559" indent="0">
              <a:buNone/>
              <a:defRPr/>
            </a:lvl2pPr>
            <a:lvl3pPr marL="588234" indent="0">
              <a:buNone/>
              <a:defRPr/>
            </a:lvl3pPr>
            <a:lvl4pPr marL="869792" indent="0">
              <a:buNone/>
              <a:defRPr/>
            </a:lvl4pPr>
            <a:lvl5pPr marL="1105085" indent="0">
              <a:buNone/>
              <a:defRPr/>
            </a:lvl5pPr>
          </a:lstStyle>
          <a:p>
            <a:pPr lvl="0"/>
            <a:r>
              <a:rPr lang="en-US"/>
              <a:t>Click to add subtitle</a:t>
            </a:r>
          </a:p>
        </p:txBody>
      </p:sp>
      <p:sp>
        <p:nvSpPr>
          <p:cNvPr id="9" name="Rectangle 8"/>
          <p:cNvSpPr/>
          <p:nvPr userDrawn="1">
            <p:custDataLst>
              <p:tags r:id="rId6"/>
            </p:custDataLst>
          </p:nvPr>
        </p:nvSpPr>
        <p:spPr>
          <a:xfrm>
            <a:off x="1" y="1"/>
            <a:ext cx="762000" cy="685641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6143" tIns="38072" rIns="76143" bIns="38072" rtlCol="0" anchor="ctr">
            <a:noAutofit/>
          </a:bodyPr>
          <a:lstStyle/>
          <a:p>
            <a:pPr algn="ctr" defTabSz="1087658"/>
            <a:endParaRPr lang="en-US" sz="2199" dirty="0">
              <a:solidFill>
                <a:prstClr val="white"/>
              </a:solidFill>
            </a:endParaRPr>
          </a:p>
        </p:txBody>
      </p:sp>
      <p:sp>
        <p:nvSpPr>
          <p:cNvPr id="15" name="Slide Number Placeholder 4"/>
          <p:cNvSpPr>
            <a:spLocks noGrp="1"/>
          </p:cNvSpPr>
          <p:nvPr>
            <p:ph type="sldNum" sz="quarter" idx="16"/>
            <p:custDataLst>
              <p:tags r:id="rId7"/>
            </p:custDataLst>
          </p:nvPr>
        </p:nvSpPr>
        <p:spPr>
          <a:xfrm>
            <a:off x="11430008" y="6478601"/>
            <a:ext cx="761999" cy="379413"/>
          </a:xfrm>
          <a:prstGeom prst="rect">
            <a:avLst/>
          </a:prstGeom>
        </p:spPr>
        <p:txBody>
          <a:bodyPr/>
          <a:lstStyle/>
          <a:p>
            <a:pPr defTabSz="914247"/>
            <a:fld id="{6A4C1A4A-E5E6-4CC1-B72C-A20A4EB3E2D2}" type="slidenum">
              <a:rPr lang="en-US" sz="1900" smtClean="0">
                <a:solidFill>
                  <a:srgbClr val="505050"/>
                </a:solidFill>
              </a:rPr>
              <a:pPr defTabSz="914247"/>
              <a:t>‹#›</a:t>
            </a:fld>
            <a:endParaRPr lang="en-US" sz="1900" dirty="0">
              <a:solidFill>
                <a:srgbClr val="505050"/>
              </a:solidFill>
            </a:endParaRPr>
          </a:p>
        </p:txBody>
      </p:sp>
      <p:sp>
        <p:nvSpPr>
          <p:cNvPr id="10" name="Footer Placeholder 3"/>
          <p:cNvSpPr>
            <a:spLocks noGrp="1"/>
          </p:cNvSpPr>
          <p:nvPr>
            <p:ph type="ftr" sz="quarter" idx="11"/>
            <p:custDataLst>
              <p:tags r:id="rId8"/>
            </p:custDataLst>
          </p:nvPr>
        </p:nvSpPr>
        <p:spPr>
          <a:xfrm>
            <a:off x="3048000" y="6477887"/>
            <a:ext cx="8382000" cy="380127"/>
          </a:xfrm>
          <a:prstGeom prst="rect">
            <a:avLst/>
          </a:prstGeom>
        </p:spPr>
        <p:txBody>
          <a:bodyPr/>
          <a:lstStyle/>
          <a:p>
            <a:pPr defTabSz="914247"/>
            <a:endParaRPr lang="en-US" sz="1900" dirty="0">
              <a:solidFill>
                <a:srgbClr val="505050"/>
              </a:solidFill>
            </a:endParaRPr>
          </a:p>
        </p:txBody>
      </p:sp>
      <p:sp>
        <p:nvSpPr>
          <p:cNvPr id="11" name="Footer Placeholder 2"/>
          <p:cNvSpPr txBox="1">
            <a:spLocks/>
          </p:cNvSpPr>
          <p:nvPr userDrawn="1">
            <p:custDataLst>
              <p:tags r:id="rId9"/>
            </p:custDataLst>
          </p:nvPr>
        </p:nvSpPr>
        <p:spPr>
          <a:xfrm>
            <a:off x="762000" y="6478601"/>
            <a:ext cx="2286000" cy="379413"/>
          </a:xfrm>
          <a:prstGeom prst="rect">
            <a:avLst/>
          </a:prstGeom>
        </p:spPr>
        <p:txBody>
          <a:bodyPr lIns="380752" tIns="38075" rIns="76150" bIns="38075" anchor="ctr">
            <a:noAutofit/>
          </a:bodyPr>
          <a:lstStyle>
            <a:defPPr>
              <a:defRPr lang="en-US"/>
            </a:defPPr>
            <a:lvl1pPr marL="0" algn="l" defTabSz="1306092" rtl="0" eaLnBrk="1" latinLnBrk="0" hangingPunct="1">
              <a:defRPr sz="2600" kern="1200">
                <a:solidFill>
                  <a:schemeClr val="tx1"/>
                </a:solidFill>
                <a:latin typeface="+mn-lt"/>
                <a:ea typeface="+mn-ea"/>
                <a:cs typeface="+mn-cs"/>
              </a:defRPr>
            </a:lvl1pPr>
            <a:lvl2pPr marL="653046" algn="l" defTabSz="1306092" rtl="0" eaLnBrk="1" latinLnBrk="0" hangingPunct="1">
              <a:defRPr sz="2600" kern="1200">
                <a:solidFill>
                  <a:schemeClr val="tx1"/>
                </a:solidFill>
                <a:latin typeface="+mn-lt"/>
                <a:ea typeface="+mn-ea"/>
                <a:cs typeface="+mn-cs"/>
              </a:defRPr>
            </a:lvl2pPr>
            <a:lvl3pPr marL="1306092" algn="l" defTabSz="1306092" rtl="0" eaLnBrk="1" latinLnBrk="0" hangingPunct="1">
              <a:defRPr sz="2600" kern="1200">
                <a:solidFill>
                  <a:schemeClr val="tx1"/>
                </a:solidFill>
                <a:latin typeface="+mn-lt"/>
                <a:ea typeface="+mn-ea"/>
                <a:cs typeface="+mn-cs"/>
              </a:defRPr>
            </a:lvl3pPr>
            <a:lvl4pPr marL="1959139" algn="l" defTabSz="1306092" rtl="0" eaLnBrk="1" latinLnBrk="0" hangingPunct="1">
              <a:defRPr sz="2600" kern="1200">
                <a:solidFill>
                  <a:schemeClr val="tx1"/>
                </a:solidFill>
                <a:latin typeface="+mn-lt"/>
                <a:ea typeface="+mn-ea"/>
                <a:cs typeface="+mn-cs"/>
              </a:defRPr>
            </a:lvl4pPr>
            <a:lvl5pPr marL="2612185" algn="l" defTabSz="1306092" rtl="0" eaLnBrk="1" latinLnBrk="0" hangingPunct="1">
              <a:defRPr sz="2600" kern="1200">
                <a:solidFill>
                  <a:schemeClr val="tx1"/>
                </a:solidFill>
                <a:latin typeface="+mn-lt"/>
                <a:ea typeface="+mn-ea"/>
                <a:cs typeface="+mn-cs"/>
              </a:defRPr>
            </a:lvl5pPr>
            <a:lvl6pPr marL="3265231" algn="l" defTabSz="1306092" rtl="0" eaLnBrk="1" latinLnBrk="0" hangingPunct="1">
              <a:defRPr sz="2600" kern="1200">
                <a:solidFill>
                  <a:schemeClr val="tx1"/>
                </a:solidFill>
                <a:latin typeface="+mn-lt"/>
                <a:ea typeface="+mn-ea"/>
                <a:cs typeface="+mn-cs"/>
              </a:defRPr>
            </a:lvl6pPr>
            <a:lvl7pPr marL="3918276" algn="l" defTabSz="1306092" rtl="0" eaLnBrk="1" latinLnBrk="0" hangingPunct="1">
              <a:defRPr sz="2600" kern="1200">
                <a:solidFill>
                  <a:schemeClr val="tx1"/>
                </a:solidFill>
                <a:latin typeface="+mn-lt"/>
                <a:ea typeface="+mn-ea"/>
                <a:cs typeface="+mn-cs"/>
              </a:defRPr>
            </a:lvl7pPr>
            <a:lvl8pPr marL="4571323" algn="l" defTabSz="1306092" rtl="0" eaLnBrk="1" latinLnBrk="0" hangingPunct="1">
              <a:defRPr sz="2600" kern="1200">
                <a:solidFill>
                  <a:schemeClr val="tx1"/>
                </a:solidFill>
                <a:latin typeface="+mn-lt"/>
                <a:ea typeface="+mn-ea"/>
                <a:cs typeface="+mn-cs"/>
              </a:defRPr>
            </a:lvl8pPr>
            <a:lvl9pPr marL="5224369" algn="l" defTabSz="1306092" rtl="0" eaLnBrk="1" latinLnBrk="0" hangingPunct="1">
              <a:defRPr sz="2600" kern="1200">
                <a:solidFill>
                  <a:schemeClr val="tx1"/>
                </a:solidFill>
                <a:latin typeface="+mn-lt"/>
                <a:ea typeface="+mn-ea"/>
                <a:cs typeface="+mn-cs"/>
              </a:defRPr>
            </a:lvl9pPr>
          </a:lstStyle>
          <a:p>
            <a:r>
              <a:rPr lang="en-US" sz="800" dirty="0">
                <a:solidFill>
                  <a:srgbClr val="505050"/>
                </a:solidFill>
                <a:ea typeface="Segoe UI" pitchFamily="34" charset="0"/>
                <a:cs typeface="Segoe UI" pitchFamily="34" charset="0"/>
              </a:rPr>
              <a:t>EPG | MICROSOFT CONFIDENTIAL</a:t>
            </a:r>
          </a:p>
        </p:txBody>
      </p:sp>
    </p:spTree>
    <p:extLst>
      <p:ext uri="{BB962C8B-B14F-4D97-AF65-F5344CB8AC3E}">
        <p14:creationId xmlns:p14="http://schemas.microsoft.com/office/powerpoint/2010/main" val="3490461741"/>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p:cSld name="5_Section Title Accent Color 1">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0853" y="2057401"/>
            <a:ext cx="11890296" cy="1822988"/>
          </a:xfrm>
          <a:noFill/>
        </p:spPr>
        <p:txBody>
          <a:bodyPr lIns="137160" tIns="137160" rIns="137160" bIns="137160" anchor="t" anchorCtr="0"/>
          <a:lstStyle>
            <a:lvl1pPr>
              <a:defRPr sz="8600" spc="-98" baseline="0">
                <a:solidFill>
                  <a:schemeClr val="tx1"/>
                </a:solidFill>
              </a:defRPr>
            </a:lvl1pPr>
          </a:lstStyle>
          <a:p>
            <a:r>
              <a:rPr lang="en-US" dirty="0"/>
              <a:t>Section title</a:t>
            </a:r>
          </a:p>
        </p:txBody>
      </p:sp>
      <p:sp>
        <p:nvSpPr>
          <p:cNvPr id="3" name="Text Placeholder 10"/>
          <p:cNvSpPr>
            <a:spLocks noGrp="1"/>
          </p:cNvSpPr>
          <p:nvPr>
            <p:ph type="body" sz="quarter" idx="14"/>
          </p:nvPr>
        </p:nvSpPr>
        <p:spPr>
          <a:xfrm>
            <a:off x="150852" y="3886200"/>
            <a:ext cx="6402467" cy="2590800"/>
          </a:xfrm>
          <a:prstGeom prst="rect">
            <a:avLst/>
          </a:prstGeom>
        </p:spPr>
        <p:txBody>
          <a:bodyPr lIns="137160" tIns="137160" rIns="137160" bIns="137160">
            <a:noAutofit/>
          </a:bodyPr>
          <a:lstStyle>
            <a:lvl1pPr marL="190428" indent="-190428">
              <a:lnSpc>
                <a:spcPct val="80000"/>
              </a:lnSpc>
              <a:buNone/>
              <a:defRPr lang="en-US" sz="2000" kern="1200" dirty="0">
                <a:solidFill>
                  <a:schemeClr val="tx1"/>
                </a:solidFill>
                <a:latin typeface="Segoe UI" pitchFamily="34" charset="0"/>
                <a:ea typeface="Segoe UI" pitchFamily="34" charset="0"/>
                <a:cs typeface="Segoe UI" pitchFamily="34" charset="0"/>
              </a:defRPr>
            </a:lvl1pPr>
          </a:lstStyle>
          <a:p>
            <a:pPr marL="0" lvl="0" indent="0" algn="l" defTabSz="1088105" rtl="0" eaLnBrk="1" latinLnBrk="0" hangingPunct="1">
              <a:spcBef>
                <a:spcPct val="20000"/>
              </a:spcBef>
              <a:buClr>
                <a:srgbClr val="0072C6"/>
              </a:buClr>
              <a:buSzPct val="100000"/>
            </a:pPr>
            <a:r>
              <a:rPr lang="en-US"/>
              <a:t>Click to edit Master text styles</a:t>
            </a:r>
          </a:p>
        </p:txBody>
      </p:sp>
    </p:spTree>
    <p:extLst>
      <p:ext uri="{BB962C8B-B14F-4D97-AF65-F5344CB8AC3E}">
        <p14:creationId xmlns:p14="http://schemas.microsoft.com/office/powerpoint/2010/main" val="70156099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p:cSld name="Speaker notes">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bg1"/>
                </a:solidFill>
              </a:defRPr>
            </a:lvl1pPr>
          </a:lstStyle>
          <a:p>
            <a:r>
              <a:rPr lang="en-US" dirty="0"/>
              <a:t>Click to add title</a:t>
            </a:r>
          </a:p>
        </p:txBody>
      </p:sp>
      <p:sp>
        <p:nvSpPr>
          <p:cNvPr id="5" name="Text Placeholder 15"/>
          <p:cNvSpPr>
            <a:spLocks noGrp="1"/>
          </p:cNvSpPr>
          <p:nvPr>
            <p:ph type="body" sz="quarter" idx="14" hasCustomPrompt="1"/>
          </p:nvPr>
        </p:nvSpPr>
        <p:spPr>
          <a:xfrm>
            <a:off x="227071" y="1600200"/>
            <a:ext cx="11356757" cy="4572000"/>
          </a:xfrm>
        </p:spPr>
        <p:txBody>
          <a:bodyPr/>
          <a:lstStyle>
            <a:lvl1pPr>
              <a:buClr>
                <a:schemeClr val="bg1"/>
              </a:buCl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add speaker notes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6"/>
          <p:cNvSpPr>
            <a:spLocks noGrp="1"/>
          </p:cNvSpPr>
          <p:nvPr>
            <p:ph type="body" sz="quarter" idx="11" hasCustomPrompt="1"/>
          </p:nvPr>
        </p:nvSpPr>
        <p:spPr>
          <a:xfrm>
            <a:off x="1" y="6238877"/>
            <a:ext cx="12192001" cy="619125"/>
          </a:xfrm>
          <a:prstGeom prst="rect">
            <a:avLst/>
          </a:prstGeom>
          <a:solidFill>
            <a:srgbClr val="FFFF99"/>
          </a:solidFill>
        </p:spPr>
        <p:txBody>
          <a:bodyPr wrap="square" lIns="152394" tIns="76197" rIns="152394" bIns="76197" anchor="b" anchorCtr="0">
            <a:noAutofit/>
          </a:bodyPr>
          <a:lstStyle>
            <a:lvl1pPr algn="r">
              <a:buFont typeface="Arial" pitchFamily="34" charset="0"/>
              <a:buNone/>
              <a:defRPr sz="3700" spc="-60" baseline="0">
                <a:gradFill>
                  <a:gsLst>
                    <a:gs pos="0">
                      <a:srgbClr val="000000"/>
                    </a:gs>
                    <a:gs pos="100000">
                      <a:srgbClr val="000000"/>
                    </a:gs>
                  </a:gsLst>
                  <a:lin ang="5400000" scaled="0"/>
                </a:gradFill>
                <a:effectLst/>
                <a:latin typeface="Segoe UI Light" pitchFamily="34" charset="0"/>
                <a:ea typeface="Segoe UI" pitchFamily="34" charset="0"/>
                <a:cs typeface="Segoe UI" pitchFamily="34" charset="0"/>
              </a:defRPr>
            </a:lvl1pPr>
          </a:lstStyle>
          <a:p>
            <a:pPr lvl="0"/>
            <a:r>
              <a:rPr lang="en-US" dirty="0"/>
              <a:t>Next slide topic</a:t>
            </a:r>
          </a:p>
        </p:txBody>
      </p:sp>
    </p:spTree>
    <p:extLst>
      <p:ext uri="{BB962C8B-B14F-4D97-AF65-F5344CB8AC3E}">
        <p14:creationId xmlns:p14="http://schemas.microsoft.com/office/powerpoint/2010/main" val="429816779"/>
      </p:ext>
    </p:extLst>
  </p:cSld>
  <p:clrMapOvr>
    <a:masterClrMapping/>
  </p:clrMapOvr>
  <p:transition>
    <p:fade/>
  </p:transition>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p:cSld name="Microsoft logo 4">
    <p:spTree>
      <p:nvGrpSpPr>
        <p:cNvPr id="1" name=""/>
        <p:cNvGrpSpPr/>
        <p:nvPr/>
      </p:nvGrpSpPr>
      <p:grpSpPr>
        <a:xfrm>
          <a:off x="0" y="0"/>
          <a:ext cx="0" cy="0"/>
          <a:chOff x="0" y="0"/>
          <a:chExt cx="0" cy="0"/>
        </a:xfrm>
      </p:grpSpPr>
      <p:sp>
        <p:nvSpPr>
          <p:cNvPr id="5" name="Rectangle 4"/>
          <p:cNvSpPr/>
          <p:nvPr/>
        </p:nvSpPr>
        <p:spPr>
          <a:xfrm>
            <a:off x="1"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179" tIns="38089" rIns="76179" bIns="38089" rtlCol="0" anchor="ctr"/>
          <a:lstStyle/>
          <a:p>
            <a:pPr algn="ctr" defTabSz="1088105"/>
            <a:endParaRPr lang="en-US" sz="2200" dirty="0">
              <a:solidFill>
                <a:prstClr val="white"/>
              </a:solidFill>
            </a:endParaRPr>
          </a:p>
        </p:txBody>
      </p:sp>
      <p:sp>
        <p:nvSpPr>
          <p:cNvPr id="4" name="Rectangle 3"/>
          <p:cNvSpPr/>
          <p:nvPr/>
        </p:nvSpPr>
        <p:spPr>
          <a:xfrm>
            <a:off x="1"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179" tIns="38089" rIns="76179" bIns="38089" rtlCol="0" anchor="ctr"/>
          <a:lstStyle/>
          <a:p>
            <a:pPr algn="ctr" defTabSz="1088105"/>
            <a:endParaRPr lang="en-US" sz="2200" dirty="0">
              <a:solidFill>
                <a:prstClr val="white"/>
              </a:solidFill>
            </a:endParaRPr>
          </a:p>
        </p:txBody>
      </p:sp>
      <p:sp>
        <p:nvSpPr>
          <p:cNvPr id="8" name="Rectangle 7"/>
          <p:cNvSpPr/>
          <p:nvPr/>
        </p:nvSpPr>
        <p:spPr>
          <a:xfrm>
            <a:off x="1"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6179" tIns="38089" rIns="76179" bIns="38089" rtlCol="0" anchor="ctr"/>
          <a:lstStyle/>
          <a:p>
            <a:pPr algn="ctr" defTabSz="1088105"/>
            <a:endParaRPr lang="en-US" sz="2200" dirty="0">
              <a:solidFill>
                <a:prstClr val="white"/>
              </a:solidFill>
            </a:endParaRPr>
          </a:p>
        </p:txBody>
      </p:sp>
      <p:pic>
        <p:nvPicPr>
          <p:cNvPr id="10" name="Picture 9"/>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46233" y="2899239"/>
            <a:ext cx="2881117" cy="1059525"/>
          </a:xfrm>
          <a:prstGeom prst="rect">
            <a:avLst/>
          </a:prstGeom>
        </p:spPr>
      </p:pic>
      <p:sp>
        <p:nvSpPr>
          <p:cNvPr id="6" name="Rectangle 5"/>
          <p:cNvSpPr/>
          <p:nvPr/>
        </p:nvSpPr>
        <p:spPr>
          <a:xfrm>
            <a:off x="1"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6179" tIns="38089" rIns="76179" bIns="38089" rtlCol="0" anchor="ctr"/>
          <a:lstStyle/>
          <a:p>
            <a:pPr algn="ctr" defTabSz="1088105"/>
            <a:endParaRPr lang="en-US" sz="2200" dirty="0">
              <a:solidFill>
                <a:prstClr val="white"/>
              </a:solidFill>
            </a:endParaRPr>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46233" y="2899239"/>
            <a:ext cx="2881117" cy="1059525"/>
          </a:xfrm>
          <a:prstGeom prst="rect">
            <a:avLst/>
          </a:prstGeom>
        </p:spPr>
      </p:pic>
      <p:sp>
        <p:nvSpPr>
          <p:cNvPr id="9" name="Rectangle 8"/>
          <p:cNvSpPr/>
          <p:nvPr userDrawn="1"/>
        </p:nvSpPr>
        <p:spPr>
          <a:xfrm>
            <a:off x="1"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6179" tIns="38089" rIns="76179" bIns="38089" rtlCol="0" anchor="ctr"/>
          <a:lstStyle/>
          <a:p>
            <a:pPr algn="ctr" defTabSz="1088105"/>
            <a:endParaRPr lang="en-US" sz="2200" dirty="0">
              <a:solidFill>
                <a:prstClr val="white"/>
              </a:solidFill>
            </a:endParaRPr>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8878" y="2901951"/>
            <a:ext cx="2845008" cy="1046245"/>
          </a:xfrm>
          <a:prstGeom prst="rect">
            <a:avLst/>
          </a:prstGeom>
        </p:spPr>
      </p:pic>
    </p:spTree>
    <p:extLst>
      <p:ext uri="{BB962C8B-B14F-4D97-AF65-F5344CB8AC3E}">
        <p14:creationId xmlns:p14="http://schemas.microsoft.com/office/powerpoint/2010/main" val="3708339558"/>
      </p:ext>
    </p:extLst>
  </p:cSld>
  <p:clrMapOvr>
    <a:masterClrMapping/>
  </p:clrMapOvr>
  <p:transition>
    <p:fade/>
  </p:transition>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8" name="Text Placeholder 6"/>
          <p:cNvSpPr>
            <a:spLocks noGrp="1"/>
          </p:cNvSpPr>
          <p:nvPr>
            <p:ph type="body" sz="quarter" idx="12" hasCustomPrompt="1"/>
          </p:nvPr>
        </p:nvSpPr>
        <p:spPr>
          <a:xfrm>
            <a:off x="6865071" y="0"/>
            <a:ext cx="5326931" cy="484094"/>
          </a:xfrm>
        </p:spPr>
        <p:txBody>
          <a:bodyPr vert="horz" wrap="square" lIns="127337" tIns="79586" rIns="127337" bIns="79586" rtlCol="0" anchor="t">
            <a:noAutofit/>
          </a:bodyPr>
          <a:lstStyle>
            <a:lvl1pPr marL="0" indent="0" algn="r" defTabSz="648691">
              <a:buFontTx/>
              <a:buNone/>
              <a:defRPr lang="en-US" sz="981" b="0" cap="none" baseline="0" dirty="0">
                <a:ln w="3175">
                  <a:noFill/>
                </a:ln>
                <a:solidFill>
                  <a:schemeClr val="tx1"/>
                </a:solidFill>
                <a:effectLst/>
                <a:latin typeface="+mn-lt"/>
                <a:cs typeface="Segoe UI" pitchFamily="34" charset="0"/>
              </a:defRPr>
            </a:lvl1pPr>
          </a:lstStyle>
          <a:p>
            <a:pPr algn="r" defTabSz="735144"/>
            <a:r>
              <a:rPr lang="en-GB" sz="909">
                <a:latin typeface="Segoe UI Light"/>
              </a:rPr>
              <a:t>Presenter: Insert Name / OneNote page:  / Slide 1 of X</a:t>
            </a:r>
            <a:endParaRPr lang="en-US" sz="909">
              <a:latin typeface="Segoe UI Light"/>
            </a:endParaRPr>
          </a:p>
        </p:txBody>
      </p:sp>
      <p:sp>
        <p:nvSpPr>
          <p:cNvPr id="9" name="Title 1"/>
          <p:cNvSpPr>
            <a:spLocks noGrp="1"/>
          </p:cNvSpPr>
          <p:nvPr>
            <p:ph type="title"/>
          </p:nvPr>
        </p:nvSpPr>
        <p:spPr>
          <a:xfrm>
            <a:off x="217716" y="201706"/>
            <a:ext cx="7402286" cy="484094"/>
          </a:xfrm>
        </p:spPr>
        <p:txBody>
          <a:bodyPr lIns="45720" rIns="0" anchor="b"/>
          <a:lstStyle>
            <a:lvl1pPr>
              <a:defRPr sz="1962">
                <a:solidFill>
                  <a:schemeClr val="tx1"/>
                </a:solidFill>
              </a:defRPr>
            </a:lvl1pPr>
          </a:lstStyle>
          <a:p>
            <a:r>
              <a:rPr lang="en-US"/>
              <a:t>Click to edit Master title style</a:t>
            </a:r>
          </a:p>
        </p:txBody>
      </p:sp>
    </p:spTree>
    <p:extLst>
      <p:ext uri="{BB962C8B-B14F-4D97-AF65-F5344CB8AC3E}">
        <p14:creationId xmlns:p14="http://schemas.microsoft.com/office/powerpoint/2010/main" val="2150153791"/>
      </p:ext>
    </p:extLst>
  </p:cSld>
  <p:clrMapOvr>
    <a:masterClrMapping/>
  </p:clrMapOvr>
  <p:transition>
    <p:fade/>
  </p:transition>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2_Title and Bulleted Content">
    <p:spTree>
      <p:nvGrpSpPr>
        <p:cNvPr id="1" name=""/>
        <p:cNvGrpSpPr/>
        <p:nvPr/>
      </p:nvGrpSpPr>
      <p:grpSpPr>
        <a:xfrm>
          <a:off x="0" y="0"/>
          <a:ext cx="0" cy="0"/>
          <a:chOff x="0" y="0"/>
          <a:chExt cx="0" cy="0"/>
        </a:xfrm>
      </p:grpSpPr>
      <p:sp>
        <p:nvSpPr>
          <p:cNvPr id="8" name="Text Placeholder 6"/>
          <p:cNvSpPr>
            <a:spLocks noGrp="1"/>
          </p:cNvSpPr>
          <p:nvPr>
            <p:ph type="body" sz="quarter" idx="12" hasCustomPrompt="1"/>
          </p:nvPr>
        </p:nvSpPr>
        <p:spPr>
          <a:xfrm>
            <a:off x="6865071" y="0"/>
            <a:ext cx="5326931" cy="484094"/>
          </a:xfrm>
        </p:spPr>
        <p:txBody>
          <a:bodyPr vert="horz" wrap="square" lIns="127337" tIns="79586" rIns="127337" bIns="79586" rtlCol="0" anchor="t">
            <a:noAutofit/>
          </a:bodyPr>
          <a:lstStyle>
            <a:lvl1pPr marL="0" indent="0" algn="r" defTabSz="648691">
              <a:buFontTx/>
              <a:buNone/>
              <a:defRPr lang="en-US" sz="1060" b="0" cap="none" baseline="0" dirty="0">
                <a:ln w="3175">
                  <a:noFill/>
                </a:ln>
                <a:solidFill>
                  <a:schemeClr val="tx1"/>
                </a:solidFill>
                <a:effectLst/>
                <a:latin typeface="+mn-lt"/>
                <a:cs typeface="Segoe UI" pitchFamily="34" charset="0"/>
              </a:defRPr>
            </a:lvl1pPr>
          </a:lstStyle>
          <a:p>
            <a:pPr algn="r" defTabSz="735144"/>
            <a:r>
              <a:rPr lang="en-GB" sz="909">
                <a:latin typeface="Segoe UI Light"/>
              </a:rPr>
              <a:t>Presenter: Insert Name / OneNote page:  / Slide 1 of X</a:t>
            </a:r>
            <a:endParaRPr lang="en-US" sz="909">
              <a:latin typeface="Segoe UI Light"/>
            </a:endParaRPr>
          </a:p>
        </p:txBody>
      </p:sp>
      <p:sp>
        <p:nvSpPr>
          <p:cNvPr id="9" name="Title 1"/>
          <p:cNvSpPr>
            <a:spLocks noGrp="1"/>
          </p:cNvSpPr>
          <p:nvPr>
            <p:ph type="title"/>
          </p:nvPr>
        </p:nvSpPr>
        <p:spPr>
          <a:xfrm>
            <a:off x="217716" y="201706"/>
            <a:ext cx="7402286" cy="484094"/>
          </a:xfrm>
        </p:spPr>
        <p:txBody>
          <a:bodyPr lIns="45720" rIns="0" anchor="b"/>
          <a:lstStyle>
            <a:lvl1pPr algn="l" defTabSz="614930" rtl="0" eaLnBrk="1" latinLnBrk="0" hangingPunct="1">
              <a:lnSpc>
                <a:spcPct val="90000"/>
              </a:lnSpc>
              <a:spcBef>
                <a:spcPct val="0"/>
              </a:spcBef>
              <a:buNone/>
              <a:defRPr lang="en-US" sz="1962" b="0" kern="1200" cap="none" spc="-67" baseline="0" dirty="0">
                <a:ln w="3175">
                  <a:noFill/>
                </a:ln>
                <a:solidFill>
                  <a:schemeClr val="tx1"/>
                </a:solidFill>
                <a:effectLst/>
                <a:latin typeface="+mj-lt"/>
                <a:ea typeface="+mn-ea"/>
                <a:cs typeface="Segoe UI" pitchFamily="34" charset="0"/>
              </a:defRPr>
            </a:lvl1pPr>
          </a:lstStyle>
          <a:p>
            <a:r>
              <a:rPr lang="en-US"/>
              <a:t>Click to edit Master title style</a:t>
            </a:r>
          </a:p>
        </p:txBody>
      </p:sp>
      <p:sp>
        <p:nvSpPr>
          <p:cNvPr id="4" name="Text Placeholder 3">
            <a:extLst>
              <a:ext uri="{FF2B5EF4-FFF2-40B4-BE49-F238E27FC236}">
                <a16:creationId xmlns="" xmlns:a16="http://schemas.microsoft.com/office/drawing/2014/main" id="{4F1BC411-30E6-4534-8A56-665A61D1E230}"/>
              </a:ext>
            </a:extLst>
          </p:cNvPr>
          <p:cNvSpPr>
            <a:spLocks noGrp="1"/>
          </p:cNvSpPr>
          <p:nvPr>
            <p:ph type="body" sz="quarter" idx="10"/>
          </p:nvPr>
        </p:nvSpPr>
        <p:spPr>
          <a:xfrm>
            <a:off x="217717" y="1086448"/>
            <a:ext cx="11536967" cy="1051955"/>
          </a:xfrm>
        </p:spPr>
        <p:txBody>
          <a:bodyPr wrap="square">
            <a:spAutoFit/>
          </a:bodyPr>
          <a:lstStyle>
            <a:lvl1pPr>
              <a:defRPr sz="1471">
                <a:solidFill>
                  <a:schemeClr val="tx2"/>
                </a:solidFill>
              </a:defRPr>
            </a:lvl1pPr>
            <a:lvl2pPr>
              <a:defRPr sz="1144"/>
            </a:lvl2pPr>
            <a:lvl3pPr>
              <a:defRPr sz="980"/>
            </a:lvl3pPr>
            <a:lvl4pPr>
              <a:defRPr sz="898"/>
            </a:lvl4pPr>
            <a:lvl5pPr>
              <a:defRPr sz="89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36268918"/>
      </p:ext>
    </p:extLst>
  </p:cSld>
  <p:clrMapOvr>
    <a:masterClrMapping/>
  </p:clrMapOvr>
  <p:transition>
    <p:fade/>
  </p:transition>
</p:sldLayout>
</file>

<file path=ppt/slideLayouts/slideLayout175.xml><?xml version="1.0" encoding="utf-8"?>
<p:sldLayout xmlns:a="http://schemas.openxmlformats.org/drawingml/2006/main" xmlns:r="http://schemas.openxmlformats.org/officeDocument/2006/relationships" xmlns:p="http://schemas.openxmlformats.org/presentationml/2006/main" userDrawn="1">
  <p:cSld name="Walkin slide">
    <p:spTree>
      <p:nvGrpSpPr>
        <p:cNvPr id="1" name=""/>
        <p:cNvGrpSpPr/>
        <p:nvPr/>
      </p:nvGrpSpPr>
      <p:grpSpPr>
        <a:xfrm>
          <a:off x="0" y="0"/>
          <a:ext cx="0" cy="0"/>
          <a:chOff x="0" y="0"/>
          <a:chExt cx="0" cy="0"/>
        </a:xfrm>
      </p:grpSpPr>
      <p:sp>
        <p:nvSpPr>
          <p:cNvPr id="9" name="Rectangle 8"/>
          <p:cNvSpPr/>
          <p:nvPr/>
        </p:nvSpPr>
        <p:spPr bwMode="auto">
          <a:xfrm>
            <a:off x="8926287" y="399213"/>
            <a:ext cx="2830286" cy="2581555"/>
          </a:xfrm>
          <a:prstGeom prst="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9158" tIns="79328" rIns="99158" bIns="79328"/>
          <a:lstStyle/>
          <a:p>
            <a:pPr algn="ctr" defTabSz="631985" eaLnBrk="1" hangingPunct="1">
              <a:lnSpc>
                <a:spcPct val="90000"/>
              </a:lnSpc>
              <a:defRPr/>
            </a:pPr>
            <a:endParaRPr lang="en-US" sz="1627" dirty="0">
              <a:gradFill>
                <a:gsLst>
                  <a:gs pos="0">
                    <a:srgbClr val="FFFFFF"/>
                  </a:gs>
                  <a:gs pos="100000">
                    <a:srgbClr val="FFFFFF"/>
                  </a:gs>
                </a:gsLst>
                <a:lin ang="5400000" scaled="0"/>
              </a:gradFill>
              <a:ea typeface="Segoe UI" pitchFamily="34" charset="0"/>
              <a:cs typeface="Segoe UI" pitchFamily="34" charset="0"/>
            </a:endParaRPr>
          </a:p>
        </p:txBody>
      </p:sp>
      <p:sp>
        <p:nvSpPr>
          <p:cNvPr id="10" name="Rectangle 9"/>
          <p:cNvSpPr/>
          <p:nvPr/>
        </p:nvSpPr>
        <p:spPr bwMode="auto">
          <a:xfrm>
            <a:off x="435434" y="3021391"/>
            <a:ext cx="2786441" cy="2622176"/>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9158" tIns="79328" rIns="99158" bIns="79328"/>
          <a:lstStyle/>
          <a:p>
            <a:pPr algn="ctr" defTabSz="631985" eaLnBrk="1" hangingPunct="1">
              <a:lnSpc>
                <a:spcPct val="90000"/>
              </a:lnSpc>
              <a:defRPr/>
            </a:pPr>
            <a:endParaRPr lang="en-US" sz="1627" dirty="0">
              <a:gradFill>
                <a:gsLst>
                  <a:gs pos="0">
                    <a:srgbClr val="FFFFFF"/>
                  </a:gs>
                  <a:gs pos="100000">
                    <a:srgbClr val="FFFFFF"/>
                  </a:gs>
                </a:gsLst>
                <a:lin ang="5400000" scaled="0"/>
              </a:gradFill>
              <a:ea typeface="Segoe UI" pitchFamily="34" charset="0"/>
              <a:cs typeface="Segoe UI" pitchFamily="34" charset="0"/>
            </a:endParaRPr>
          </a:p>
        </p:txBody>
      </p:sp>
      <p:sp>
        <p:nvSpPr>
          <p:cNvPr id="11" name="Rectangle 10"/>
          <p:cNvSpPr/>
          <p:nvPr/>
        </p:nvSpPr>
        <p:spPr bwMode="auto">
          <a:xfrm>
            <a:off x="6096005" y="3021391"/>
            <a:ext cx="2786441" cy="2622176"/>
          </a:xfrm>
          <a:prstGeom prst="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9158" tIns="79328" rIns="99158" bIns="79328"/>
          <a:lstStyle/>
          <a:p>
            <a:pPr algn="ctr" defTabSz="631985" eaLnBrk="1" hangingPunct="1">
              <a:lnSpc>
                <a:spcPct val="90000"/>
              </a:lnSpc>
              <a:defRPr/>
            </a:pPr>
            <a:endParaRPr lang="en-US" sz="1627" dirty="0">
              <a:gradFill>
                <a:gsLst>
                  <a:gs pos="0">
                    <a:srgbClr val="FFFFFF"/>
                  </a:gs>
                  <a:gs pos="100000">
                    <a:srgbClr val="FFFFFF"/>
                  </a:gs>
                </a:gsLst>
                <a:lin ang="5400000" scaled="0"/>
              </a:gradFill>
              <a:ea typeface="Segoe UI" pitchFamily="34" charset="0"/>
              <a:cs typeface="Segoe UI" pitchFamily="34" charset="0"/>
            </a:endParaRPr>
          </a:p>
        </p:txBody>
      </p:sp>
      <p:sp>
        <p:nvSpPr>
          <p:cNvPr id="13" name="Freeform 6"/>
          <p:cNvSpPr>
            <a:spLocks noEditPoints="1"/>
          </p:cNvSpPr>
          <p:nvPr/>
        </p:nvSpPr>
        <p:spPr bwMode="auto">
          <a:xfrm>
            <a:off x="9664097" y="1227049"/>
            <a:ext cx="1354667" cy="925886"/>
          </a:xfrm>
          <a:custGeom>
            <a:avLst/>
            <a:gdLst>
              <a:gd name="T0" fmla="*/ 474663 w 896"/>
              <a:gd name="T1" fmla="*/ 381000 h 661"/>
              <a:gd name="T2" fmla="*/ 474663 w 896"/>
              <a:gd name="T3" fmla="*/ 954088 h 661"/>
              <a:gd name="T4" fmla="*/ 95250 w 896"/>
              <a:gd name="T5" fmla="*/ 954088 h 661"/>
              <a:gd name="T6" fmla="*/ 95250 w 896"/>
              <a:gd name="T7" fmla="*/ 381000 h 661"/>
              <a:gd name="T8" fmla="*/ 474663 w 896"/>
              <a:gd name="T9" fmla="*/ 381000 h 661"/>
              <a:gd name="T10" fmla="*/ 568325 w 896"/>
              <a:gd name="T11" fmla="*/ 285750 h 661"/>
              <a:gd name="T12" fmla="*/ 0 w 896"/>
              <a:gd name="T13" fmla="*/ 285750 h 661"/>
              <a:gd name="T14" fmla="*/ 0 w 896"/>
              <a:gd name="T15" fmla="*/ 1049338 h 661"/>
              <a:gd name="T16" fmla="*/ 568325 w 896"/>
              <a:gd name="T17" fmla="*/ 1049338 h 661"/>
              <a:gd name="T18" fmla="*/ 568325 w 896"/>
              <a:gd name="T19" fmla="*/ 285750 h 661"/>
              <a:gd name="T20" fmla="*/ 568325 w 896"/>
              <a:gd name="T21" fmla="*/ 285750 h 661"/>
              <a:gd name="T22" fmla="*/ 0 w 896"/>
              <a:gd name="T23" fmla="*/ 0 h 661"/>
              <a:gd name="T24" fmla="*/ 0 w 896"/>
              <a:gd name="T25" fmla="*/ 47625 h 661"/>
              <a:gd name="T26" fmla="*/ 0 w 896"/>
              <a:gd name="T27" fmla="*/ 95250 h 661"/>
              <a:gd name="T28" fmla="*/ 0 w 896"/>
              <a:gd name="T29" fmla="*/ 190500 h 661"/>
              <a:gd name="T30" fmla="*/ 95250 w 896"/>
              <a:gd name="T31" fmla="*/ 190500 h 661"/>
              <a:gd name="T32" fmla="*/ 95250 w 896"/>
              <a:gd name="T33" fmla="*/ 95250 h 661"/>
              <a:gd name="T34" fmla="*/ 1327150 w 896"/>
              <a:gd name="T35" fmla="*/ 95250 h 661"/>
              <a:gd name="T36" fmla="*/ 1327150 w 896"/>
              <a:gd name="T37" fmla="*/ 763588 h 661"/>
              <a:gd name="T38" fmla="*/ 663575 w 896"/>
              <a:gd name="T39" fmla="*/ 763588 h 661"/>
              <a:gd name="T40" fmla="*/ 663575 w 896"/>
              <a:gd name="T41" fmla="*/ 858838 h 661"/>
              <a:gd name="T42" fmla="*/ 663575 w 896"/>
              <a:gd name="T43" fmla="*/ 954088 h 661"/>
              <a:gd name="T44" fmla="*/ 663575 w 896"/>
              <a:gd name="T45" fmla="*/ 1049338 h 661"/>
              <a:gd name="T46" fmla="*/ 947738 w 896"/>
              <a:gd name="T47" fmla="*/ 1049338 h 661"/>
              <a:gd name="T48" fmla="*/ 947738 w 896"/>
              <a:gd name="T49" fmla="*/ 954088 h 661"/>
              <a:gd name="T50" fmla="*/ 758825 w 896"/>
              <a:gd name="T51" fmla="*/ 954088 h 661"/>
              <a:gd name="T52" fmla="*/ 758825 w 896"/>
              <a:gd name="T53" fmla="*/ 858838 h 661"/>
              <a:gd name="T54" fmla="*/ 1327150 w 896"/>
              <a:gd name="T55" fmla="*/ 858838 h 661"/>
              <a:gd name="T56" fmla="*/ 1374775 w 896"/>
              <a:gd name="T57" fmla="*/ 858838 h 661"/>
              <a:gd name="T58" fmla="*/ 1422400 w 896"/>
              <a:gd name="T59" fmla="*/ 858838 h 661"/>
              <a:gd name="T60" fmla="*/ 1422400 w 896"/>
              <a:gd name="T61" fmla="*/ 95250 h 661"/>
              <a:gd name="T62" fmla="*/ 1422400 w 896"/>
              <a:gd name="T63" fmla="*/ 47625 h 661"/>
              <a:gd name="T64" fmla="*/ 1422400 w 896"/>
              <a:gd name="T65" fmla="*/ 0 h 661"/>
              <a:gd name="T66" fmla="*/ 0 w 896"/>
              <a:gd name="T67" fmla="*/ 0 h 66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896" h="661">
                <a:moveTo>
                  <a:pt x="299" y="240"/>
                </a:moveTo>
                <a:lnTo>
                  <a:pt x="299" y="601"/>
                </a:lnTo>
                <a:lnTo>
                  <a:pt x="60" y="601"/>
                </a:lnTo>
                <a:lnTo>
                  <a:pt x="60" y="240"/>
                </a:lnTo>
                <a:lnTo>
                  <a:pt x="299" y="240"/>
                </a:lnTo>
                <a:moveTo>
                  <a:pt x="358" y="180"/>
                </a:moveTo>
                <a:lnTo>
                  <a:pt x="0" y="180"/>
                </a:lnTo>
                <a:lnTo>
                  <a:pt x="0" y="661"/>
                </a:lnTo>
                <a:lnTo>
                  <a:pt x="358" y="661"/>
                </a:lnTo>
                <a:lnTo>
                  <a:pt x="358" y="180"/>
                </a:lnTo>
                <a:moveTo>
                  <a:pt x="0" y="0"/>
                </a:moveTo>
                <a:lnTo>
                  <a:pt x="0" y="30"/>
                </a:lnTo>
                <a:lnTo>
                  <a:pt x="0" y="60"/>
                </a:lnTo>
                <a:lnTo>
                  <a:pt x="0" y="120"/>
                </a:lnTo>
                <a:lnTo>
                  <a:pt x="60" y="120"/>
                </a:lnTo>
                <a:lnTo>
                  <a:pt x="60" y="60"/>
                </a:lnTo>
                <a:lnTo>
                  <a:pt x="836" y="60"/>
                </a:lnTo>
                <a:lnTo>
                  <a:pt x="836" y="481"/>
                </a:lnTo>
                <a:lnTo>
                  <a:pt x="418" y="481"/>
                </a:lnTo>
                <a:lnTo>
                  <a:pt x="418" y="541"/>
                </a:lnTo>
                <a:lnTo>
                  <a:pt x="418" y="601"/>
                </a:lnTo>
                <a:lnTo>
                  <a:pt x="418" y="661"/>
                </a:lnTo>
                <a:lnTo>
                  <a:pt x="597" y="661"/>
                </a:lnTo>
                <a:lnTo>
                  <a:pt x="597" y="601"/>
                </a:lnTo>
                <a:lnTo>
                  <a:pt x="478" y="601"/>
                </a:lnTo>
                <a:lnTo>
                  <a:pt x="478" y="541"/>
                </a:lnTo>
                <a:lnTo>
                  <a:pt x="836" y="541"/>
                </a:lnTo>
                <a:lnTo>
                  <a:pt x="866" y="541"/>
                </a:lnTo>
                <a:lnTo>
                  <a:pt x="896" y="541"/>
                </a:lnTo>
                <a:lnTo>
                  <a:pt x="896" y="60"/>
                </a:lnTo>
                <a:lnTo>
                  <a:pt x="896" y="30"/>
                </a:lnTo>
                <a:lnTo>
                  <a:pt x="896"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263" dirty="0"/>
          </a:p>
        </p:txBody>
      </p:sp>
      <p:sp>
        <p:nvSpPr>
          <p:cNvPr id="14" name="Freeform 5"/>
          <p:cNvSpPr>
            <a:spLocks noEditPoints="1"/>
          </p:cNvSpPr>
          <p:nvPr/>
        </p:nvSpPr>
        <p:spPr bwMode="auto">
          <a:xfrm>
            <a:off x="9664097" y="1227049"/>
            <a:ext cx="1354667" cy="925886"/>
          </a:xfrm>
          <a:custGeom>
            <a:avLst/>
            <a:gdLst>
              <a:gd name="T0" fmla="*/ 474663 w 896"/>
              <a:gd name="T1" fmla="*/ 381000 h 661"/>
              <a:gd name="T2" fmla="*/ 474663 w 896"/>
              <a:gd name="T3" fmla="*/ 954088 h 661"/>
              <a:gd name="T4" fmla="*/ 95250 w 896"/>
              <a:gd name="T5" fmla="*/ 954088 h 661"/>
              <a:gd name="T6" fmla="*/ 95250 w 896"/>
              <a:gd name="T7" fmla="*/ 381000 h 661"/>
              <a:gd name="T8" fmla="*/ 474663 w 896"/>
              <a:gd name="T9" fmla="*/ 381000 h 661"/>
              <a:gd name="T10" fmla="*/ 568325 w 896"/>
              <a:gd name="T11" fmla="*/ 285750 h 661"/>
              <a:gd name="T12" fmla="*/ 0 w 896"/>
              <a:gd name="T13" fmla="*/ 285750 h 661"/>
              <a:gd name="T14" fmla="*/ 0 w 896"/>
              <a:gd name="T15" fmla="*/ 1049338 h 661"/>
              <a:gd name="T16" fmla="*/ 568325 w 896"/>
              <a:gd name="T17" fmla="*/ 1049338 h 661"/>
              <a:gd name="T18" fmla="*/ 568325 w 896"/>
              <a:gd name="T19" fmla="*/ 285750 h 661"/>
              <a:gd name="T20" fmla="*/ 568325 w 896"/>
              <a:gd name="T21" fmla="*/ 285750 h 661"/>
              <a:gd name="T22" fmla="*/ 0 w 896"/>
              <a:gd name="T23" fmla="*/ 0 h 661"/>
              <a:gd name="T24" fmla="*/ 0 w 896"/>
              <a:gd name="T25" fmla="*/ 47625 h 661"/>
              <a:gd name="T26" fmla="*/ 0 w 896"/>
              <a:gd name="T27" fmla="*/ 95250 h 661"/>
              <a:gd name="T28" fmla="*/ 0 w 896"/>
              <a:gd name="T29" fmla="*/ 190500 h 661"/>
              <a:gd name="T30" fmla="*/ 95250 w 896"/>
              <a:gd name="T31" fmla="*/ 190500 h 661"/>
              <a:gd name="T32" fmla="*/ 95250 w 896"/>
              <a:gd name="T33" fmla="*/ 95250 h 661"/>
              <a:gd name="T34" fmla="*/ 1327150 w 896"/>
              <a:gd name="T35" fmla="*/ 95250 h 661"/>
              <a:gd name="T36" fmla="*/ 1327150 w 896"/>
              <a:gd name="T37" fmla="*/ 763588 h 661"/>
              <a:gd name="T38" fmla="*/ 663575 w 896"/>
              <a:gd name="T39" fmla="*/ 763588 h 661"/>
              <a:gd name="T40" fmla="*/ 663575 w 896"/>
              <a:gd name="T41" fmla="*/ 858838 h 661"/>
              <a:gd name="T42" fmla="*/ 663575 w 896"/>
              <a:gd name="T43" fmla="*/ 954088 h 661"/>
              <a:gd name="T44" fmla="*/ 663575 w 896"/>
              <a:gd name="T45" fmla="*/ 1049338 h 661"/>
              <a:gd name="T46" fmla="*/ 947738 w 896"/>
              <a:gd name="T47" fmla="*/ 1049338 h 661"/>
              <a:gd name="T48" fmla="*/ 947738 w 896"/>
              <a:gd name="T49" fmla="*/ 954088 h 661"/>
              <a:gd name="T50" fmla="*/ 758825 w 896"/>
              <a:gd name="T51" fmla="*/ 954088 h 661"/>
              <a:gd name="T52" fmla="*/ 758825 w 896"/>
              <a:gd name="T53" fmla="*/ 858838 h 661"/>
              <a:gd name="T54" fmla="*/ 1327150 w 896"/>
              <a:gd name="T55" fmla="*/ 858838 h 661"/>
              <a:gd name="T56" fmla="*/ 1374775 w 896"/>
              <a:gd name="T57" fmla="*/ 858838 h 661"/>
              <a:gd name="T58" fmla="*/ 1422400 w 896"/>
              <a:gd name="T59" fmla="*/ 858838 h 661"/>
              <a:gd name="T60" fmla="*/ 1422400 w 896"/>
              <a:gd name="T61" fmla="*/ 95250 h 661"/>
              <a:gd name="T62" fmla="*/ 1422400 w 896"/>
              <a:gd name="T63" fmla="*/ 47625 h 661"/>
              <a:gd name="T64" fmla="*/ 1422400 w 896"/>
              <a:gd name="T65" fmla="*/ 0 h 661"/>
              <a:gd name="T66" fmla="*/ 0 w 896"/>
              <a:gd name="T67" fmla="*/ 0 h 66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896" h="661">
                <a:moveTo>
                  <a:pt x="299" y="240"/>
                </a:moveTo>
                <a:lnTo>
                  <a:pt x="299" y="601"/>
                </a:lnTo>
                <a:lnTo>
                  <a:pt x="60" y="601"/>
                </a:lnTo>
                <a:lnTo>
                  <a:pt x="60" y="240"/>
                </a:lnTo>
                <a:lnTo>
                  <a:pt x="299" y="240"/>
                </a:lnTo>
                <a:close/>
                <a:moveTo>
                  <a:pt x="358" y="180"/>
                </a:moveTo>
                <a:lnTo>
                  <a:pt x="0" y="180"/>
                </a:lnTo>
                <a:lnTo>
                  <a:pt x="0" y="661"/>
                </a:lnTo>
                <a:lnTo>
                  <a:pt x="358" y="661"/>
                </a:lnTo>
                <a:lnTo>
                  <a:pt x="358" y="180"/>
                </a:lnTo>
                <a:close/>
                <a:moveTo>
                  <a:pt x="0" y="0"/>
                </a:moveTo>
                <a:lnTo>
                  <a:pt x="0" y="30"/>
                </a:lnTo>
                <a:lnTo>
                  <a:pt x="0" y="60"/>
                </a:lnTo>
                <a:lnTo>
                  <a:pt x="0" y="120"/>
                </a:lnTo>
                <a:lnTo>
                  <a:pt x="60" y="120"/>
                </a:lnTo>
                <a:lnTo>
                  <a:pt x="60" y="60"/>
                </a:lnTo>
                <a:lnTo>
                  <a:pt x="836" y="60"/>
                </a:lnTo>
                <a:lnTo>
                  <a:pt x="836" y="481"/>
                </a:lnTo>
                <a:lnTo>
                  <a:pt x="418" y="481"/>
                </a:lnTo>
                <a:lnTo>
                  <a:pt x="418" y="541"/>
                </a:lnTo>
                <a:lnTo>
                  <a:pt x="418" y="601"/>
                </a:lnTo>
                <a:lnTo>
                  <a:pt x="418" y="661"/>
                </a:lnTo>
                <a:lnTo>
                  <a:pt x="597" y="661"/>
                </a:lnTo>
                <a:lnTo>
                  <a:pt x="597" y="601"/>
                </a:lnTo>
                <a:lnTo>
                  <a:pt x="478" y="601"/>
                </a:lnTo>
                <a:lnTo>
                  <a:pt x="478" y="541"/>
                </a:lnTo>
                <a:lnTo>
                  <a:pt x="836" y="541"/>
                </a:lnTo>
                <a:lnTo>
                  <a:pt x="866" y="541"/>
                </a:lnTo>
                <a:lnTo>
                  <a:pt x="896" y="541"/>
                </a:lnTo>
                <a:lnTo>
                  <a:pt x="896" y="60"/>
                </a:lnTo>
                <a:lnTo>
                  <a:pt x="896" y="30"/>
                </a:lnTo>
                <a:lnTo>
                  <a:pt x="896"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263" dirty="0"/>
          </a:p>
        </p:txBody>
      </p:sp>
      <p:sp>
        <p:nvSpPr>
          <p:cNvPr id="15" name="Freeform 10"/>
          <p:cNvSpPr>
            <a:spLocks noEditPoints="1"/>
          </p:cNvSpPr>
          <p:nvPr/>
        </p:nvSpPr>
        <p:spPr bwMode="auto">
          <a:xfrm>
            <a:off x="6758214" y="3860431"/>
            <a:ext cx="1463524" cy="944096"/>
          </a:xfrm>
          <a:custGeom>
            <a:avLst/>
            <a:gdLst>
              <a:gd name="T0" fmla="*/ 1128514 w 128"/>
              <a:gd name="T1" fmla="*/ 1069975 h 88"/>
              <a:gd name="T2" fmla="*/ 336153 w 128"/>
              <a:gd name="T3" fmla="*/ 1069975 h 88"/>
              <a:gd name="T4" fmla="*/ 0 w 128"/>
              <a:gd name="T5" fmla="*/ 729528 h 88"/>
              <a:gd name="T6" fmla="*/ 336153 w 128"/>
              <a:gd name="T7" fmla="*/ 389082 h 88"/>
              <a:gd name="T8" fmla="*/ 768350 w 128"/>
              <a:gd name="T9" fmla="*/ 0 h 88"/>
              <a:gd name="T10" fmla="*/ 1152525 w 128"/>
              <a:gd name="T11" fmla="*/ 243176 h 88"/>
              <a:gd name="T12" fmla="*/ 1536700 w 128"/>
              <a:gd name="T13" fmla="*/ 656576 h 88"/>
              <a:gd name="T14" fmla="*/ 1128514 w 128"/>
              <a:gd name="T15" fmla="*/ 1069975 h 88"/>
              <a:gd name="T16" fmla="*/ 336153 w 128"/>
              <a:gd name="T17" fmla="*/ 486352 h 88"/>
              <a:gd name="T18" fmla="*/ 96044 w 128"/>
              <a:gd name="T19" fmla="*/ 729528 h 88"/>
              <a:gd name="T20" fmla="*/ 336153 w 128"/>
              <a:gd name="T21" fmla="*/ 972705 h 88"/>
              <a:gd name="T22" fmla="*/ 1128514 w 128"/>
              <a:gd name="T23" fmla="*/ 972705 h 88"/>
              <a:gd name="T24" fmla="*/ 1440656 w 128"/>
              <a:gd name="T25" fmla="*/ 656576 h 88"/>
              <a:gd name="T26" fmla="*/ 1128514 w 128"/>
              <a:gd name="T27" fmla="*/ 340447 h 88"/>
              <a:gd name="T28" fmla="*/ 1092498 w 128"/>
              <a:gd name="T29" fmla="*/ 340447 h 88"/>
              <a:gd name="T30" fmla="*/ 1080492 w 128"/>
              <a:gd name="T31" fmla="*/ 303970 h 88"/>
              <a:gd name="T32" fmla="*/ 768350 w 128"/>
              <a:gd name="T33" fmla="*/ 97270 h 88"/>
              <a:gd name="T34" fmla="*/ 432197 w 128"/>
              <a:gd name="T35" fmla="*/ 437717 h 88"/>
              <a:gd name="T36" fmla="*/ 432197 w 128"/>
              <a:gd name="T37" fmla="*/ 498511 h 88"/>
              <a:gd name="T38" fmla="*/ 372170 w 128"/>
              <a:gd name="T39" fmla="*/ 486352 h 88"/>
              <a:gd name="T40" fmla="*/ 336153 w 128"/>
              <a:gd name="T41" fmla="*/ 486352 h 8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28" h="88">
                <a:moveTo>
                  <a:pt x="94" y="88"/>
                </a:moveTo>
                <a:cubicBezTo>
                  <a:pt x="28" y="88"/>
                  <a:pt x="28" y="88"/>
                  <a:pt x="28" y="88"/>
                </a:cubicBezTo>
                <a:cubicBezTo>
                  <a:pt x="13" y="88"/>
                  <a:pt x="0" y="75"/>
                  <a:pt x="0" y="60"/>
                </a:cubicBezTo>
                <a:cubicBezTo>
                  <a:pt x="0" y="44"/>
                  <a:pt x="13" y="32"/>
                  <a:pt x="28" y="32"/>
                </a:cubicBezTo>
                <a:cubicBezTo>
                  <a:pt x="30" y="14"/>
                  <a:pt x="46" y="0"/>
                  <a:pt x="64" y="0"/>
                </a:cubicBezTo>
                <a:cubicBezTo>
                  <a:pt x="78" y="0"/>
                  <a:pt x="90" y="8"/>
                  <a:pt x="96" y="20"/>
                </a:cubicBezTo>
                <a:cubicBezTo>
                  <a:pt x="114" y="21"/>
                  <a:pt x="128" y="36"/>
                  <a:pt x="128" y="54"/>
                </a:cubicBezTo>
                <a:cubicBezTo>
                  <a:pt x="128" y="73"/>
                  <a:pt x="113" y="88"/>
                  <a:pt x="94" y="88"/>
                </a:cubicBezTo>
                <a:close/>
                <a:moveTo>
                  <a:pt x="28" y="40"/>
                </a:moveTo>
                <a:cubicBezTo>
                  <a:pt x="17" y="40"/>
                  <a:pt x="8" y="49"/>
                  <a:pt x="8" y="60"/>
                </a:cubicBezTo>
                <a:cubicBezTo>
                  <a:pt x="8" y="71"/>
                  <a:pt x="17" y="80"/>
                  <a:pt x="28" y="80"/>
                </a:cubicBezTo>
                <a:cubicBezTo>
                  <a:pt x="94" y="80"/>
                  <a:pt x="94" y="80"/>
                  <a:pt x="94" y="80"/>
                </a:cubicBezTo>
                <a:cubicBezTo>
                  <a:pt x="108" y="80"/>
                  <a:pt x="120" y="68"/>
                  <a:pt x="120" y="54"/>
                </a:cubicBezTo>
                <a:cubicBezTo>
                  <a:pt x="120" y="40"/>
                  <a:pt x="108" y="28"/>
                  <a:pt x="94" y="28"/>
                </a:cubicBezTo>
                <a:cubicBezTo>
                  <a:pt x="91" y="28"/>
                  <a:pt x="91" y="28"/>
                  <a:pt x="91" y="28"/>
                </a:cubicBezTo>
                <a:cubicBezTo>
                  <a:pt x="90" y="25"/>
                  <a:pt x="90" y="25"/>
                  <a:pt x="90" y="25"/>
                </a:cubicBezTo>
                <a:cubicBezTo>
                  <a:pt x="86" y="15"/>
                  <a:pt x="75" y="8"/>
                  <a:pt x="64" y="8"/>
                </a:cubicBezTo>
                <a:cubicBezTo>
                  <a:pt x="49" y="8"/>
                  <a:pt x="36" y="21"/>
                  <a:pt x="36" y="36"/>
                </a:cubicBezTo>
                <a:cubicBezTo>
                  <a:pt x="36" y="41"/>
                  <a:pt x="36" y="41"/>
                  <a:pt x="36" y="41"/>
                </a:cubicBezTo>
                <a:cubicBezTo>
                  <a:pt x="31" y="40"/>
                  <a:pt x="31" y="40"/>
                  <a:pt x="31" y="40"/>
                </a:cubicBezTo>
                <a:cubicBezTo>
                  <a:pt x="30" y="40"/>
                  <a:pt x="29" y="40"/>
                  <a:pt x="28" y="4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263" dirty="0"/>
          </a:p>
        </p:txBody>
      </p:sp>
      <p:sp>
        <p:nvSpPr>
          <p:cNvPr id="43" name="Text Placeholder 42"/>
          <p:cNvSpPr>
            <a:spLocks noGrp="1"/>
          </p:cNvSpPr>
          <p:nvPr>
            <p:ph type="body" sz="quarter" idx="11"/>
          </p:nvPr>
        </p:nvSpPr>
        <p:spPr>
          <a:xfrm>
            <a:off x="435430" y="5643563"/>
            <a:ext cx="8447314" cy="890885"/>
          </a:xfrm>
        </p:spPr>
        <p:txBody>
          <a:bodyPr lIns="182880" tIns="146304" rIns="182880" bIns="146304">
            <a:noAutofit/>
          </a:bodyPr>
          <a:lstStyle>
            <a:lvl1pPr marL="0" indent="0">
              <a:buNone/>
              <a:defRPr sz="2809">
                <a:gradFill>
                  <a:gsLst>
                    <a:gs pos="7965">
                      <a:schemeClr val="tx1"/>
                    </a:gs>
                    <a:gs pos="24779">
                      <a:schemeClr val="tx1"/>
                    </a:gs>
                  </a:gsLst>
                  <a:lin ang="5400000" scaled="1"/>
                </a:gradFill>
              </a:defRPr>
            </a:lvl1pPr>
          </a:lstStyle>
          <a:p>
            <a:pPr lvl="0"/>
            <a:r>
              <a:rPr lang="en-US"/>
              <a:t>Edit Master text styles</a:t>
            </a:r>
          </a:p>
        </p:txBody>
      </p:sp>
      <p:pic>
        <p:nvPicPr>
          <p:cNvPr id="29" name="Picture 28"/>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invGray">
          <a:xfrm>
            <a:off x="10377716" y="6264088"/>
            <a:ext cx="1378858" cy="270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Rectangle 29"/>
          <p:cNvSpPr/>
          <p:nvPr userDrawn="1"/>
        </p:nvSpPr>
        <p:spPr bwMode="auto">
          <a:xfrm>
            <a:off x="435434" y="399213"/>
            <a:ext cx="2786441" cy="2581555"/>
          </a:xfrm>
          <a:prstGeom prst="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9158" tIns="79328" rIns="99158" bIns="79328" anchor="b"/>
          <a:lstStyle/>
          <a:p>
            <a:pPr marL="0" marR="0" lvl="0" indent="0" algn="r" defTabSz="614930" rtl="0" eaLnBrk="1" fontAlgn="auto" latinLnBrk="0" hangingPunct="1">
              <a:lnSpc>
                <a:spcPct val="90000"/>
              </a:lnSpc>
              <a:spcBef>
                <a:spcPct val="20000"/>
              </a:spcBef>
              <a:spcAft>
                <a:spcPts val="0"/>
              </a:spcAft>
              <a:buClrTx/>
              <a:buSzPct val="90000"/>
              <a:buFont typeface="Arial" pitchFamily="34" charset="0"/>
              <a:buNone/>
              <a:tabLst/>
            </a:pPr>
            <a:endParaRPr lang="en-US" sz="1818" kern="1200" spc="0" baseline="0" dirty="0">
              <a:gradFill>
                <a:gsLst>
                  <a:gs pos="24779">
                    <a:srgbClr val="FFFFFF"/>
                  </a:gs>
                  <a:gs pos="67000">
                    <a:srgbClr val="FFFFFF"/>
                  </a:gs>
                </a:gsLst>
                <a:lin ang="5400000" scaled="1"/>
              </a:gradFill>
              <a:latin typeface="+mj-lt"/>
              <a:ea typeface="+mn-ea"/>
              <a:cs typeface="+mn-cs"/>
            </a:endParaRPr>
          </a:p>
        </p:txBody>
      </p:sp>
    </p:spTree>
    <p:extLst>
      <p:ext uri="{BB962C8B-B14F-4D97-AF65-F5344CB8AC3E}">
        <p14:creationId xmlns:p14="http://schemas.microsoft.com/office/powerpoint/2010/main" val="876868039"/>
      </p:ext>
    </p:extLst>
  </p:cSld>
  <p:clrMapOvr>
    <a:masterClrMapping/>
  </p:clrMapOvr>
  <p:transition>
    <p:fade/>
  </p:transition>
</p:sldLayout>
</file>

<file path=ppt/slideLayouts/slideLayout176.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extLst/>
          </p:nvPr>
        </p:nvGraphicFramePr>
        <p:xfrm>
          <a:off x="1557" y="1558"/>
          <a:ext cx="1556" cy="1556"/>
        </p:xfrm>
        <a:graphic>
          <a:graphicData uri="http://schemas.openxmlformats.org/presentationml/2006/ole">
            <mc:AlternateContent xmlns:mc="http://schemas.openxmlformats.org/markup-compatibility/2006">
              <mc:Choice xmlns:v="urn:schemas-microsoft-com:vml" Requires="v">
                <p:oleObj spid="_x0000_s63704" name="think-cell Slide" r:id="rId4" imgW="353" imgH="353" progId="TCLayout.ActiveDocument.1">
                  <p:embed/>
                </p:oleObj>
              </mc:Choice>
              <mc:Fallback>
                <p:oleObj name="think-cell Slide" r:id="rId4" imgW="353" imgH="353" progId="TCLayout.ActiveDocument.1">
                  <p:embed/>
                  <p:pic>
                    <p:nvPicPr>
                      <p:cNvPr id="5" name="Object 4" hidden="1"/>
                      <p:cNvPicPr/>
                      <p:nvPr/>
                    </p:nvPicPr>
                    <p:blipFill>
                      <a:blip r:embed="rId5"/>
                      <a:stretch>
                        <a:fillRect/>
                      </a:stretch>
                    </p:blipFill>
                    <p:spPr>
                      <a:xfrm>
                        <a:off x="1557" y="1558"/>
                        <a:ext cx="1556" cy="1556"/>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p>
            <a:r>
              <a:rPr lang="en-US" dirty="0"/>
              <a:t>MICROSOFT CONFIDENTIAL</a:t>
            </a:r>
          </a:p>
        </p:txBody>
      </p:sp>
      <p:sp>
        <p:nvSpPr>
          <p:cNvPr id="4" name="Slide Number Placeholder 3"/>
          <p:cNvSpPr>
            <a:spLocks noGrp="1"/>
          </p:cNvSpPr>
          <p:nvPr>
            <p:ph type="sldNum" sz="quarter" idx="11"/>
          </p:nvPr>
        </p:nvSpPr>
        <p:spPr/>
        <p:txBody>
          <a:bodyPr/>
          <a:lstStyle/>
          <a:p>
            <a:fld id="{2416B665-83EA-4666-9A59-A98C54051106}" type="slidenum">
              <a:rPr lang="en-US" smtClean="0"/>
              <a:pPr/>
              <a:t>‹#›</a:t>
            </a:fld>
            <a:endParaRPr lang="en-US" dirty="0"/>
          </a:p>
        </p:txBody>
      </p:sp>
    </p:spTree>
    <p:extLst>
      <p:ext uri="{BB962C8B-B14F-4D97-AF65-F5344CB8AC3E}">
        <p14:creationId xmlns:p14="http://schemas.microsoft.com/office/powerpoint/2010/main" val="3814679961"/>
      </p:ext>
    </p:extLst>
  </p:cSld>
  <p:clrMapOvr>
    <a:masterClrMapping/>
  </p:clrMapOvr>
  <p:transition>
    <p:fade/>
  </p:transition>
</p:sldLayout>
</file>

<file path=ppt/slideLayouts/slideLayout177.xml><?xml version="1.0" encoding="utf-8"?>
<p:sldLayout xmlns:a="http://schemas.openxmlformats.org/drawingml/2006/main" xmlns:r="http://schemas.openxmlformats.org/officeDocument/2006/relationships" xmlns:p="http://schemas.openxmlformats.org/presentationml/2006/main">
  <p:cSld name="2_Title Only">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13" y="1404"/>
          <a:ext cx="1512" cy="1400"/>
        </p:xfrm>
        <a:graphic>
          <a:graphicData uri="http://schemas.openxmlformats.org/presentationml/2006/ole">
            <mc:AlternateContent xmlns:mc="http://schemas.openxmlformats.org/markup-compatibility/2006">
              <mc:Choice xmlns:v="urn:schemas-microsoft-com:vml" Requires="v">
                <p:oleObj spid="_x0000_s64728" name="think-cell Slide" r:id="rId4" imgW="353" imgH="353" progId="TCLayout.ActiveDocument.1">
                  <p:embed/>
                </p:oleObj>
              </mc:Choice>
              <mc:Fallback>
                <p:oleObj name="think-cell Slide" r:id="rId4" imgW="353" imgH="353" progId="TCLayout.ActiveDocument.1">
                  <p:embed/>
                  <p:pic>
                    <p:nvPicPr>
                      <p:cNvPr id="2" name="Object 1" hidden="1"/>
                      <p:cNvPicPr/>
                      <p:nvPr/>
                    </p:nvPicPr>
                    <p:blipFill>
                      <a:blip r:embed="rId5"/>
                      <a:stretch>
                        <a:fillRect/>
                      </a:stretch>
                    </p:blipFill>
                    <p:spPr>
                      <a:xfrm>
                        <a:off x="1513" y="1404"/>
                        <a:ext cx="1512" cy="1400"/>
                      </a:xfrm>
                      <a:prstGeom prst="rect">
                        <a:avLst/>
                      </a:prstGeom>
                    </p:spPr>
                  </p:pic>
                </p:oleObj>
              </mc:Fallback>
            </mc:AlternateContent>
          </a:graphicData>
        </a:graphic>
      </p:graphicFrame>
      <p:sp>
        <p:nvSpPr>
          <p:cNvPr id="8" name="Text Placeholder 6"/>
          <p:cNvSpPr>
            <a:spLocks noGrp="1"/>
          </p:cNvSpPr>
          <p:nvPr>
            <p:ph type="body" sz="quarter" idx="12" hasCustomPrompt="1"/>
          </p:nvPr>
        </p:nvSpPr>
        <p:spPr>
          <a:xfrm>
            <a:off x="6865069" y="0"/>
            <a:ext cx="5326932" cy="484094"/>
          </a:xfrm>
        </p:spPr>
        <p:txBody>
          <a:bodyPr vert="horz" wrap="square" lIns="127337" tIns="79586" rIns="127337" bIns="79586" rtlCol="0" anchor="t">
            <a:noAutofit/>
          </a:bodyPr>
          <a:lstStyle>
            <a:lvl1pPr marL="0" indent="0" algn="r" defTabSz="648691">
              <a:buFontTx/>
              <a:buNone/>
              <a:defRPr lang="en-US" sz="982" b="0" cap="none" baseline="0" dirty="0">
                <a:ln w="3175">
                  <a:noFill/>
                </a:ln>
                <a:solidFill>
                  <a:schemeClr val="tx1"/>
                </a:solidFill>
                <a:effectLst/>
                <a:latin typeface="+mn-lt"/>
                <a:cs typeface="Segoe UI" pitchFamily="34" charset="0"/>
              </a:defRPr>
            </a:lvl1pPr>
          </a:lstStyle>
          <a:p>
            <a:pPr algn="r" defTabSz="735144"/>
            <a:r>
              <a:rPr lang="en-GB" sz="842">
                <a:latin typeface="Segoe UI Light"/>
              </a:rPr>
              <a:t>Presenter: Insert Name / OneNote page:  / Slide 1 of X</a:t>
            </a:r>
            <a:endParaRPr lang="en-US" sz="842">
              <a:latin typeface="Segoe UI Light"/>
            </a:endParaRPr>
          </a:p>
        </p:txBody>
      </p:sp>
      <p:sp>
        <p:nvSpPr>
          <p:cNvPr id="9" name="Title 1"/>
          <p:cNvSpPr>
            <a:spLocks noGrp="1"/>
          </p:cNvSpPr>
          <p:nvPr>
            <p:ph type="title"/>
          </p:nvPr>
        </p:nvSpPr>
        <p:spPr>
          <a:xfrm>
            <a:off x="217717" y="201706"/>
            <a:ext cx="7402286" cy="484094"/>
          </a:xfrm>
        </p:spPr>
        <p:txBody>
          <a:bodyPr lIns="45720" rIns="0" anchor="b"/>
          <a:lstStyle>
            <a:lvl1pPr>
              <a:defRPr sz="1684">
                <a:solidFill>
                  <a:schemeClr val="tx1"/>
                </a:solidFill>
              </a:defRPr>
            </a:lvl1pPr>
          </a:lstStyle>
          <a:p>
            <a:r>
              <a:rPr lang="en-US"/>
              <a:t>Click to edit Master title style</a:t>
            </a:r>
          </a:p>
        </p:txBody>
      </p:sp>
    </p:spTree>
    <p:extLst>
      <p:ext uri="{BB962C8B-B14F-4D97-AF65-F5344CB8AC3E}">
        <p14:creationId xmlns:p14="http://schemas.microsoft.com/office/powerpoint/2010/main" val="1709926801"/>
      </p:ext>
    </p:extLst>
  </p:cSld>
  <p:clrMapOvr>
    <a:masterClrMapping/>
  </p:clrMapOvr>
  <p:transition>
    <p:fade/>
  </p:transition>
</p:sldLayout>
</file>

<file path=ppt/slideLayouts/slideLayout178.xml><?xml version="1.0" encoding="utf-8"?>
<p:sldLayout xmlns:a="http://schemas.openxmlformats.org/drawingml/2006/main" xmlns:r="http://schemas.openxmlformats.org/officeDocument/2006/relationships" xmlns:p="http://schemas.openxmlformats.org/presentationml/2006/main" userDrawn="1">
  <p:cSld name="88pt Text- Gray Background">
    <p:bg>
      <p:bgPr>
        <a:solidFill>
          <a:srgbClr val="505050"/>
        </a:solidFill>
        <a:effectLst/>
      </p:bgPr>
    </p:bg>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extLst/>
          </p:nvPr>
        </p:nvGraphicFramePr>
        <p:xfrm>
          <a:off x="1557" y="1558"/>
          <a:ext cx="1556" cy="1556"/>
        </p:xfrm>
        <a:graphic>
          <a:graphicData uri="http://schemas.openxmlformats.org/presentationml/2006/ole">
            <mc:AlternateContent xmlns:mc="http://schemas.openxmlformats.org/markup-compatibility/2006">
              <mc:Choice xmlns:v="urn:schemas-microsoft-com:vml" Requires="v">
                <p:oleObj spid="_x0000_s65752" name="think-cell Slide" r:id="rId4" imgW="270" imgH="270" progId="TCLayout.ActiveDocument.1">
                  <p:embed/>
                </p:oleObj>
              </mc:Choice>
              <mc:Fallback>
                <p:oleObj name="think-cell Slide" r:id="rId4" imgW="270" imgH="270" progId="TCLayout.ActiveDocument.1">
                  <p:embed/>
                  <p:pic>
                    <p:nvPicPr>
                      <p:cNvPr id="5" name="Object 4" hidden="1"/>
                      <p:cNvPicPr/>
                      <p:nvPr/>
                    </p:nvPicPr>
                    <p:blipFill>
                      <a:blip r:embed="rId5"/>
                      <a:stretch>
                        <a:fillRect/>
                      </a:stretch>
                    </p:blipFill>
                    <p:spPr>
                      <a:xfrm>
                        <a:off x="1557" y="1558"/>
                        <a:ext cx="1556" cy="1556"/>
                      </a:xfrm>
                      <a:prstGeom prst="rect">
                        <a:avLst/>
                      </a:prstGeom>
                    </p:spPr>
                  </p:pic>
                </p:oleObj>
              </mc:Fallback>
            </mc:AlternateContent>
          </a:graphicData>
        </a:graphic>
      </p:graphicFrame>
      <p:sp>
        <p:nvSpPr>
          <p:cNvPr id="6" name="Title 1"/>
          <p:cNvSpPr>
            <a:spLocks noGrp="1"/>
          </p:cNvSpPr>
          <p:nvPr>
            <p:ph type="ctrTitle" hasCustomPrompt="1"/>
          </p:nvPr>
        </p:nvSpPr>
        <p:spPr>
          <a:xfrm>
            <a:off x="573713" y="2100815"/>
            <a:ext cx="11007660" cy="1686801"/>
          </a:xfrm>
        </p:spPr>
        <p:txBody>
          <a:bodyPr/>
          <a:lstStyle>
            <a:lvl1pPr>
              <a:defRPr sz="8627">
                <a:solidFill>
                  <a:schemeClr val="bg1"/>
                </a:solidFill>
              </a:defRPr>
            </a:lvl1pPr>
          </a:lstStyle>
          <a:p>
            <a:r>
              <a:rPr lang="en-US"/>
              <a:t>Title</a:t>
            </a:r>
          </a:p>
        </p:txBody>
      </p:sp>
    </p:spTree>
    <p:extLst>
      <p:ext uri="{BB962C8B-B14F-4D97-AF65-F5344CB8AC3E}">
        <p14:creationId xmlns:p14="http://schemas.microsoft.com/office/powerpoint/2010/main" val="2301076944"/>
      </p:ext>
    </p:extLst>
  </p:cSld>
  <p:clrMapOvr>
    <a:masterClrMapping/>
  </p:clrMapOvr>
  <p:transition spd="med">
    <p:fade/>
  </p:transition>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tx2"/>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bwMode="auto">
          <a:xfrm>
            <a:off x="152400" y="2096492"/>
            <a:ext cx="6391813" cy="1793104"/>
          </a:xfrm>
          <a:noFill/>
        </p:spPr>
        <p:txBody>
          <a:bodyPr lIns="146304" tIns="91440" rIns="146304" bIns="91440" anchor="t" anchorCtr="0"/>
          <a:lstStyle>
            <a:lvl1pPr>
              <a:defRPr sz="5294" spc="-98" baseline="0">
                <a:gradFill>
                  <a:gsLst>
                    <a:gs pos="57576">
                      <a:srgbClr val="FFFFFF"/>
                    </a:gs>
                    <a:gs pos="35000">
                      <a:srgbClr val="FFFFFF"/>
                    </a:gs>
                  </a:gsLst>
                  <a:lin ang="5400000" scaled="0"/>
                </a:gradFill>
              </a:defRPr>
            </a:lvl1pPr>
          </a:lstStyle>
          <a:p>
            <a:r>
              <a:rPr lang="en-US"/>
              <a:t>Presentation title</a:t>
            </a:r>
          </a:p>
        </p:txBody>
      </p:sp>
      <p:sp>
        <p:nvSpPr>
          <p:cNvPr id="3" name="Text Placeholder 2"/>
          <p:cNvSpPr>
            <a:spLocks noGrp="1"/>
          </p:cNvSpPr>
          <p:nvPr>
            <p:ph type="body" sz="quarter" idx="14" hasCustomPrompt="1"/>
          </p:nvPr>
        </p:nvSpPr>
        <p:spPr bwMode="auto">
          <a:xfrm>
            <a:off x="152400" y="3877276"/>
            <a:ext cx="6391813" cy="1793104"/>
          </a:xfrm>
        </p:spPr>
        <p:txBody>
          <a:bodyPr tIns="109728" bIns="109728">
            <a:noAutofit/>
          </a:bodyPr>
          <a:lstStyle>
            <a:lvl1pPr marL="0" indent="0">
              <a:spcBef>
                <a:spcPts val="0"/>
              </a:spcBef>
              <a:buNone/>
              <a:defRPr sz="3137">
                <a:gradFill>
                  <a:gsLst>
                    <a:gs pos="57576">
                      <a:srgbClr val="FFFFFF"/>
                    </a:gs>
                    <a:gs pos="35000">
                      <a:srgbClr val="FFFFFF"/>
                    </a:gs>
                  </a:gsLst>
                  <a:lin ang="5400000" scaled="0"/>
                </a:gradFill>
              </a:defRPr>
            </a:lvl1pPr>
          </a:lstStyle>
          <a:p>
            <a:pPr lvl="0"/>
            <a:r>
              <a:rPr lang="en-US"/>
              <a:t>Speaker Name</a:t>
            </a:r>
          </a:p>
        </p:txBody>
      </p:sp>
      <p:pic>
        <p:nvPicPr>
          <p:cNvPr id="7" name="Picture 6" hidden="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black">
          <a:xfrm>
            <a:off x="448585" y="6122089"/>
            <a:ext cx="1254995" cy="267709"/>
          </a:xfrm>
          <a:prstGeom prst="rect">
            <a:avLst/>
          </a:prstGeom>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black">
          <a:xfrm>
            <a:off x="448586" y="6069616"/>
            <a:ext cx="1434641" cy="314582"/>
          </a:xfrm>
          <a:prstGeom prst="rect">
            <a:avLst/>
          </a:prstGeom>
        </p:spPr>
      </p:pic>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458266" y="5904094"/>
            <a:ext cx="1376331" cy="645626"/>
          </a:xfrm>
          <a:prstGeom prst="rect">
            <a:avLst/>
          </a:prstGeom>
        </p:spPr>
      </p:pic>
    </p:spTree>
    <p:extLst>
      <p:ext uri="{BB962C8B-B14F-4D97-AF65-F5344CB8AC3E}">
        <p14:creationId xmlns:p14="http://schemas.microsoft.com/office/powerpoint/2010/main" val="2545989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with photo">
    <p:spTree>
      <p:nvGrpSpPr>
        <p:cNvPr id="1" name=""/>
        <p:cNvGrpSpPr/>
        <p:nvPr/>
      </p:nvGrpSpPr>
      <p:grpSpPr>
        <a:xfrm>
          <a:off x="0" y="0"/>
          <a:ext cx="0" cy="0"/>
          <a:chOff x="0" y="0"/>
          <a:chExt cx="0" cy="0"/>
        </a:xfrm>
      </p:grpSpPr>
      <p:sp>
        <p:nvSpPr>
          <p:cNvPr id="13" name="Rectangle 12"/>
          <p:cNvSpPr/>
          <p:nvPr/>
        </p:nvSpPr>
        <p:spPr bwMode="gray">
          <a:xfrm>
            <a:off x="150852" y="2057400"/>
            <a:ext cx="5487829" cy="3657600"/>
          </a:xfrm>
          <a:prstGeom prst="rect">
            <a:avLst/>
          </a:prstGeom>
          <a:solidFill>
            <a:schemeClr val="bg2">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4009"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150852" y="2057400"/>
            <a:ext cx="5487829" cy="2743426"/>
          </a:xfrm>
          <a:noFill/>
        </p:spPr>
        <p:txBody>
          <a:bodyPr vert="horz" lIns="137160" tIns="137160" rIns="137160" bIns="137160" rtlCol="0" anchor="t" anchorCtr="0">
            <a:normAutofit/>
          </a:bodyPr>
          <a:lstStyle>
            <a:lvl1pPr>
              <a:defRPr lang="en-US" sz="4400" spc="-98" dirty="0">
                <a:gradFill>
                  <a:gsLst>
                    <a:gs pos="5833">
                      <a:srgbClr val="FFFFFF"/>
                    </a:gs>
                    <a:gs pos="18000">
                      <a:srgbClr val="FFFFFF"/>
                    </a:gs>
                  </a:gsLst>
                  <a:lin ang="5400000" scaled="0"/>
                </a:gradFill>
              </a:defRPr>
            </a:lvl1pPr>
          </a:lstStyle>
          <a:p>
            <a:pPr lvl="0"/>
            <a:r>
              <a:rPr lang="en-US"/>
              <a:t>Presentation title</a:t>
            </a:r>
          </a:p>
        </p:txBody>
      </p:sp>
      <p:sp>
        <p:nvSpPr>
          <p:cNvPr id="4" name="Text Placeholder 3"/>
          <p:cNvSpPr>
            <a:spLocks noGrp="1"/>
          </p:cNvSpPr>
          <p:nvPr>
            <p:ph type="body" sz="quarter" idx="10" hasCustomPrompt="1"/>
          </p:nvPr>
        </p:nvSpPr>
        <p:spPr>
          <a:xfrm>
            <a:off x="150852" y="4800600"/>
            <a:ext cx="5487829" cy="914400"/>
          </a:xfrm>
        </p:spPr>
        <p:txBody>
          <a:bodyPr lIns="137160" tIns="137160" rIns="137160" bIns="137160">
            <a:noAutofit/>
          </a:bodyPr>
          <a:lstStyle>
            <a:lvl1pPr marL="0" indent="0">
              <a:spcBef>
                <a:spcPts val="0"/>
              </a:spcBef>
              <a:buNone/>
              <a:defRPr sz="2000">
                <a:solidFill>
                  <a:schemeClr val="bg1"/>
                </a:solidFill>
              </a:defRPr>
            </a:lvl1pPr>
            <a:lvl2pPr marL="281674" indent="0">
              <a:buNone/>
              <a:defRPr sz="2000">
                <a:solidFill>
                  <a:schemeClr val="bg1"/>
                </a:solidFill>
              </a:defRPr>
            </a:lvl2pPr>
            <a:lvl3pPr marL="588476" indent="0">
              <a:buNone/>
              <a:defRPr sz="2000">
                <a:solidFill>
                  <a:schemeClr val="bg1"/>
                </a:solidFill>
              </a:defRPr>
            </a:lvl3pPr>
            <a:lvl4pPr marL="870150" indent="0">
              <a:buNone/>
              <a:defRPr sz="2000">
                <a:solidFill>
                  <a:schemeClr val="bg1"/>
                </a:solidFill>
              </a:defRPr>
            </a:lvl4pPr>
            <a:lvl5pPr marL="1105540" indent="0">
              <a:buNone/>
              <a:defRPr sz="2000">
                <a:solidFill>
                  <a:schemeClr val="bg1"/>
                </a:solidFill>
              </a:defRPr>
            </a:lvl5pPr>
          </a:lstStyle>
          <a:p>
            <a:pPr lvl="0"/>
            <a:r>
              <a:rPr lang="en-US"/>
              <a:t>Speaker Name</a:t>
            </a:r>
          </a:p>
        </p:txBody>
      </p:sp>
      <p:sp>
        <p:nvSpPr>
          <p:cNvPr id="10" name="TextBox 9"/>
          <p:cNvSpPr txBox="1"/>
          <p:nvPr/>
        </p:nvSpPr>
        <p:spPr>
          <a:xfrm>
            <a:off x="7620000" y="381000"/>
            <a:ext cx="3810000" cy="1905000"/>
          </a:xfrm>
          <a:prstGeom prst="rect">
            <a:avLst/>
          </a:prstGeom>
        </p:spPr>
        <p:txBody>
          <a:bodyPr vert="horz" wrap="square" lIns="108821" tIns="54411" rIns="108821" bIns="54411" rtlCol="0" anchor="ctr">
            <a:normAutofit/>
          </a:bodyPr>
          <a:lstStyle/>
          <a:p>
            <a:pPr defTabSz="1088105"/>
            <a:r>
              <a:rPr lang="en-US" sz="2000" dirty="0">
                <a:solidFill>
                  <a:srgbClr val="D2D2D2"/>
                </a:solidFill>
                <a:ea typeface="Segoe UI" pitchFamily="34" charset="0"/>
                <a:cs typeface="Segoe UI" pitchFamily="34" charset="0"/>
              </a:rPr>
              <a:t>Click View &gt; Slide Master to insert a photo as a background behind the colored boxes.</a:t>
            </a:r>
          </a:p>
        </p:txBody>
      </p:sp>
      <p:sp>
        <p:nvSpPr>
          <p:cNvPr id="15" name="TextBox 14"/>
          <p:cNvSpPr txBox="1"/>
          <p:nvPr/>
        </p:nvSpPr>
        <p:spPr>
          <a:xfrm>
            <a:off x="7620000" y="381000"/>
            <a:ext cx="3810000" cy="1905000"/>
          </a:xfrm>
          <a:prstGeom prst="rect">
            <a:avLst/>
          </a:prstGeom>
        </p:spPr>
        <p:txBody>
          <a:bodyPr vert="horz" wrap="square" lIns="108821" tIns="54411" rIns="108821" bIns="54411" rtlCol="0" anchor="ctr">
            <a:normAutofit/>
          </a:bodyPr>
          <a:lstStyle/>
          <a:p>
            <a:pPr defTabSz="1088105"/>
            <a:r>
              <a:rPr lang="en-US" sz="2000" dirty="0">
                <a:solidFill>
                  <a:srgbClr val="D2D2D2"/>
                </a:solidFill>
                <a:ea typeface="Segoe UI" pitchFamily="34" charset="0"/>
                <a:cs typeface="Segoe UI" pitchFamily="34" charset="0"/>
              </a:rPr>
              <a:t>Click View &gt; Slide Master to insert a photo as a background behind the colored boxes.</a:t>
            </a: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244" y="198357"/>
            <a:ext cx="1947103" cy="716042"/>
          </a:xfrm>
          <a:prstGeom prst="rect">
            <a:avLst/>
          </a:prstGeom>
        </p:spPr>
      </p:pic>
      <p:sp>
        <p:nvSpPr>
          <p:cNvPr id="14" name="TextBox 13"/>
          <p:cNvSpPr txBox="1"/>
          <p:nvPr userDrawn="1"/>
        </p:nvSpPr>
        <p:spPr>
          <a:xfrm>
            <a:off x="7620000" y="381000"/>
            <a:ext cx="3810000" cy="1905000"/>
          </a:xfrm>
          <a:prstGeom prst="rect">
            <a:avLst/>
          </a:prstGeom>
        </p:spPr>
        <p:txBody>
          <a:bodyPr vert="horz" wrap="square" lIns="108821" tIns="54411" rIns="108821" bIns="54411" rtlCol="0" anchor="ctr">
            <a:normAutofit/>
          </a:bodyPr>
          <a:lstStyle/>
          <a:p>
            <a:pPr defTabSz="1088105"/>
            <a:r>
              <a:rPr lang="en-US" sz="2000" dirty="0">
                <a:solidFill>
                  <a:srgbClr val="D2D2D2"/>
                </a:solidFill>
                <a:ea typeface="Segoe UI" pitchFamily="34" charset="0"/>
                <a:cs typeface="Segoe UI" pitchFamily="34" charset="0"/>
              </a:rPr>
              <a:t>Click View &gt; Slide Master to insert a photo as a background behind the colored boxes.</a:t>
            </a:r>
          </a:p>
        </p:txBody>
      </p:sp>
    </p:spTree>
    <p:extLst>
      <p:ext uri="{BB962C8B-B14F-4D97-AF65-F5344CB8AC3E}">
        <p14:creationId xmlns:p14="http://schemas.microsoft.com/office/powerpoint/2010/main" val="2244038192"/>
      </p:ext>
    </p:extLst>
  </p:cSld>
  <p:clrMapOvr>
    <a:masterClrMapping/>
  </p:clrMapOvr>
  <p:transition>
    <p:fade/>
  </p:transition>
  <p:extLst mod="1">
    <p:ext uri="{DCECCB84-F9BA-43D5-87BE-67443E8EF086}">
      <p15:sldGuideLst xmlns:p15="http://schemas.microsoft.com/office/powerpoint/2012/main">
        <p15:guide id="1" pos="95">
          <p15:clr>
            <a:srgbClr val="5ACBF0"/>
          </p15:clr>
        </p15:guide>
        <p15:guide id="2" pos="671">
          <p15:clr>
            <a:srgbClr val="5ACBF0"/>
          </p15:clr>
        </p15:guide>
        <p15:guide id="3" pos="1247">
          <p15:clr>
            <a:srgbClr val="5ACBF0"/>
          </p15:clr>
        </p15:guide>
        <p15:guide id="4" pos="1823">
          <p15:clr>
            <a:srgbClr val="5ACBF0"/>
          </p15:clr>
        </p15:guide>
        <p15:guide id="5" pos="2399">
          <p15:clr>
            <a:srgbClr val="5ACBF0"/>
          </p15:clr>
        </p15:guide>
        <p15:guide id="6" pos="2975">
          <p15:clr>
            <a:srgbClr val="5ACBF0"/>
          </p15:clr>
        </p15:guide>
        <p15:guide id="7" pos="3551">
          <p15:clr>
            <a:srgbClr val="5ACBF0"/>
          </p15:clr>
        </p15:guide>
        <p15:guide id="8" pos="4127">
          <p15:clr>
            <a:srgbClr val="5ACBF0"/>
          </p15:clr>
        </p15:guide>
        <p15:guide id="9" pos="4703">
          <p15:clr>
            <a:srgbClr val="5ACBF0"/>
          </p15:clr>
        </p15:guide>
        <p15:guide id="10" pos="5279">
          <p15:clr>
            <a:srgbClr val="5ACBF0"/>
          </p15:clr>
        </p15:guide>
        <p15:guide id="11" pos="5855">
          <p15:clr>
            <a:srgbClr val="5ACBF0"/>
          </p15:clr>
        </p15:guide>
        <p15:guide id="12" pos="6431">
          <p15:clr>
            <a:srgbClr val="5ACBF0"/>
          </p15:clr>
        </p15:guide>
        <p15:guide id="13" pos="7007">
          <p15:clr>
            <a:srgbClr val="5ACBF0"/>
          </p15:clr>
        </p15:guide>
        <p15:guide id="14" pos="7583">
          <p15:clr>
            <a:srgbClr val="5ACBF0"/>
          </p15:clr>
        </p15:guide>
      </p15:sldGuideLst>
    </p:ext>
  </p:extLst>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152401" y="2093526"/>
            <a:ext cx="9081086" cy="1793090"/>
          </a:xfrm>
          <a:noFill/>
        </p:spPr>
        <p:txBody>
          <a:bodyPr lIns="146304" tIns="91440" rIns="146304" bIns="91440" anchor="t" anchorCtr="0"/>
          <a:lstStyle>
            <a:lvl1pPr>
              <a:defRPr sz="5294" spc="-98" baseline="0">
                <a:gradFill>
                  <a:gsLst>
                    <a:gs pos="100000">
                      <a:schemeClr val="tx2"/>
                    </a:gs>
                    <a:gs pos="0">
                      <a:schemeClr val="tx2"/>
                    </a:gs>
                  </a:gsLst>
                  <a:lin ang="5400000" scaled="0"/>
                </a:gradFill>
              </a:defRPr>
            </a:lvl1pPr>
          </a:lstStyle>
          <a:p>
            <a:r>
              <a:rPr lang="en-US"/>
              <a:t>Presentation title</a:t>
            </a:r>
          </a:p>
        </p:txBody>
      </p:sp>
      <p:sp>
        <p:nvSpPr>
          <p:cNvPr id="5" name="Text Placeholder 4"/>
          <p:cNvSpPr>
            <a:spLocks noGrp="1"/>
          </p:cNvSpPr>
          <p:nvPr>
            <p:ph type="body" sz="quarter" idx="12" hasCustomPrompt="1"/>
          </p:nvPr>
        </p:nvSpPr>
        <p:spPr>
          <a:xfrm>
            <a:off x="152401" y="3878574"/>
            <a:ext cx="7288238" cy="1792326"/>
          </a:xfrm>
          <a:noFill/>
        </p:spPr>
        <p:txBody>
          <a:bodyPr lIns="182880" tIns="109728" rIns="146304" bIns="109728">
            <a:noAutofit/>
          </a:bodyPr>
          <a:lstStyle>
            <a:lvl1pPr marL="0" indent="0">
              <a:spcBef>
                <a:spcPts val="0"/>
              </a:spcBef>
              <a:buNone/>
              <a:defRPr sz="3137" spc="0" baseline="0">
                <a:gradFill>
                  <a:gsLst>
                    <a:gs pos="91000">
                      <a:schemeClr val="tx1"/>
                    </a:gs>
                    <a:gs pos="0">
                      <a:schemeClr val="tx1"/>
                    </a:gs>
                  </a:gsLst>
                  <a:lin ang="5400000" scaled="0"/>
                </a:gradFill>
                <a:latin typeface="+mj-lt"/>
              </a:defRPr>
            </a:lvl1pPr>
          </a:lstStyle>
          <a:p>
            <a:pPr lvl="0"/>
            <a:r>
              <a:rPr lang="en-US"/>
              <a:t>Speaker Name</a:t>
            </a:r>
          </a:p>
        </p:txBody>
      </p:sp>
      <p:pic>
        <p:nvPicPr>
          <p:cNvPr id="6" name="Picture 5" hidden="1"/>
          <p:cNvPicPr>
            <a:picLocks noChangeAspect="1"/>
          </p:cNvPicPr>
          <p:nvPr userDrawn="1"/>
        </p:nvPicPr>
        <p:blipFill>
          <a:blip r:embed="rId2"/>
          <a:stretch>
            <a:fillRect/>
          </a:stretch>
        </p:blipFill>
        <p:spPr>
          <a:xfrm>
            <a:off x="448585" y="6121376"/>
            <a:ext cx="1254995" cy="269134"/>
          </a:xfrm>
          <a:prstGeom prst="rect">
            <a:avLst/>
          </a:prstGeom>
        </p:spPr>
      </p:pic>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48586" y="6073351"/>
            <a:ext cx="1434641" cy="314582"/>
          </a:xfrm>
          <a:prstGeom prst="rect">
            <a:avLst/>
          </a:prstGeom>
        </p:spPr>
      </p:pic>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058705" y="5930752"/>
            <a:ext cx="1731469" cy="599778"/>
          </a:xfrm>
          <a:prstGeom prst="rect">
            <a:avLst/>
          </a:prstGeom>
        </p:spPr>
      </p:pic>
    </p:spTree>
    <p:extLst>
      <p:ext uri="{BB962C8B-B14F-4D97-AF65-F5344CB8AC3E}">
        <p14:creationId xmlns:p14="http://schemas.microsoft.com/office/powerpoint/2010/main" val="24310844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Text Placeholder 5"/>
          <p:cNvSpPr>
            <a:spLocks noGrp="1"/>
          </p:cNvSpPr>
          <p:nvPr>
            <p:ph type="body" sz="quarter" idx="10"/>
          </p:nvPr>
        </p:nvSpPr>
        <p:spPr>
          <a:xfrm>
            <a:off x="152401" y="1189177"/>
            <a:ext cx="11889540" cy="1985641"/>
          </a:xfrm>
        </p:spPr>
        <p:txBody>
          <a:bodyPr/>
          <a:lstStyle>
            <a:lvl1pPr marL="0" indent="0">
              <a:buNone/>
              <a:defRPr>
                <a:gradFill>
                  <a:gsLst>
                    <a:gs pos="1250">
                      <a:schemeClr val="tx2"/>
                    </a:gs>
                    <a:gs pos="99000">
                      <a:schemeClr val="tx2"/>
                    </a:gs>
                  </a:gsLst>
                  <a:lin ang="5400000" scaled="0"/>
                </a:gradFill>
              </a:defRPr>
            </a:lvl1pPr>
            <a:lvl2pPr marL="0" indent="0">
              <a:buFontTx/>
              <a:buNone/>
              <a:defRPr sz="1961"/>
            </a:lvl2pPr>
            <a:lvl3pPr marL="224097" indent="0">
              <a:buNone/>
              <a:defRPr/>
            </a:lvl3pPr>
            <a:lvl4pPr marL="448193" indent="0">
              <a:buNone/>
              <a:defRPr/>
            </a:lvl4pPr>
            <a:lvl5pPr marL="67229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2"/>
          <p:cNvSpPr>
            <a:spLocks noGrp="1"/>
          </p:cNvSpPr>
          <p:nvPr>
            <p:ph type="ftr" sz="quarter" idx="3"/>
          </p:nvPr>
        </p:nvSpPr>
        <p:spPr>
          <a:xfrm>
            <a:off x="4038581" y="6493776"/>
            <a:ext cx="4114839" cy="364224"/>
          </a:xfrm>
          <a:prstGeom prst="rect">
            <a:avLst/>
          </a:prstGeom>
        </p:spPr>
        <p:txBody>
          <a:bodyPr vert="horz" lIns="182880" tIns="45720" rIns="182880" bIns="45720" rtlCol="0" anchor="ctr"/>
          <a:lstStyle>
            <a:lvl1pPr algn="ctr">
              <a:defRPr sz="1000">
                <a:solidFill>
                  <a:schemeClr val="tx1"/>
                </a:solidFill>
              </a:defRPr>
            </a:lvl1pPr>
          </a:lstStyle>
          <a:p>
            <a:pPr defTabSz="914367"/>
            <a:r>
              <a:rPr lang="en-IN" dirty="0">
                <a:solidFill>
                  <a:srgbClr val="505050"/>
                </a:solidFill>
              </a:rPr>
              <a:t>Microsoft Confidential – Shared under NDA</a:t>
            </a:r>
            <a:endParaRPr lang="en-US" dirty="0">
              <a:solidFill>
                <a:srgbClr val="505050"/>
              </a:solidFill>
            </a:endParaRPr>
          </a:p>
        </p:txBody>
      </p:sp>
      <p:sp>
        <p:nvSpPr>
          <p:cNvPr id="3" name="Slide Number Placeholder 2"/>
          <p:cNvSpPr>
            <a:spLocks noGrp="1"/>
          </p:cNvSpPr>
          <p:nvPr>
            <p:ph type="sldNum" sz="quarter" idx="11"/>
          </p:nvPr>
        </p:nvSpPr>
        <p:spPr/>
        <p:txBody>
          <a:bodyPr/>
          <a:lstStyle/>
          <a:p>
            <a:pPr defTabSz="914367"/>
            <a:fld id="{6503E857-4F15-4ECA-BD4D-D22AAAB9E67A}" type="slidenum">
              <a:rPr lang="en-US" smtClean="0">
                <a:solidFill>
                  <a:srgbClr val="505050"/>
                </a:solidFill>
              </a:rPr>
              <a:pPr defTabSz="914367"/>
              <a:t>‹#›</a:t>
            </a:fld>
            <a:endParaRPr lang="en-US" dirty="0">
              <a:solidFill>
                <a:srgbClr val="505050"/>
              </a:solidFill>
            </a:endParaRPr>
          </a:p>
        </p:txBody>
      </p:sp>
    </p:spTree>
    <p:extLst>
      <p:ext uri="{BB962C8B-B14F-4D97-AF65-F5344CB8AC3E}">
        <p14:creationId xmlns:p14="http://schemas.microsoft.com/office/powerpoint/2010/main" val="31369009"/>
      </p:ext>
    </p:extLst>
  </p:cSld>
  <p:clrMapOvr>
    <a:masterClrMapping/>
  </p:clrMapOvr>
  <p:transition>
    <p:fade/>
  </p:transition>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2_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a:xfrm>
            <a:off x="152377" y="735173"/>
            <a:ext cx="11887221" cy="899665"/>
          </a:xfrm>
        </p:spPr>
        <p:txBody>
          <a:bodyPr/>
          <a:lstStyle/>
          <a:p>
            <a:r>
              <a:rPr lang="en-US"/>
              <a:t>Click to edit Master title style</a:t>
            </a:r>
          </a:p>
        </p:txBody>
      </p:sp>
      <p:sp>
        <p:nvSpPr>
          <p:cNvPr id="6" name="Text Placeholder 5"/>
          <p:cNvSpPr>
            <a:spLocks noGrp="1"/>
          </p:cNvSpPr>
          <p:nvPr>
            <p:ph type="body" sz="quarter" idx="10"/>
          </p:nvPr>
        </p:nvSpPr>
        <p:spPr>
          <a:xfrm>
            <a:off x="152400" y="1637454"/>
            <a:ext cx="11887199" cy="1985641"/>
          </a:xfrm>
        </p:spPr>
        <p:txBody>
          <a:bodyPr/>
          <a:lstStyle>
            <a:lvl1pPr marL="0" indent="0">
              <a:buNone/>
              <a:defRPr>
                <a:gradFill>
                  <a:gsLst>
                    <a:gs pos="1250">
                      <a:schemeClr val="tx2"/>
                    </a:gs>
                    <a:gs pos="99000">
                      <a:schemeClr val="tx2"/>
                    </a:gs>
                  </a:gsLst>
                  <a:lin ang="5400000" scaled="0"/>
                </a:gradFill>
              </a:defRPr>
            </a:lvl1pPr>
            <a:lvl2pPr marL="0" indent="0">
              <a:buFontTx/>
              <a:buNone/>
              <a:defRPr sz="1961"/>
            </a:lvl2pPr>
            <a:lvl3pPr marL="224097" indent="0">
              <a:buNone/>
              <a:defRPr/>
            </a:lvl3pPr>
            <a:lvl4pPr marL="448193" indent="0">
              <a:buNone/>
              <a:defRPr/>
            </a:lvl4pPr>
            <a:lvl5pPr marL="67229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5"/>
          <p:cNvSpPr>
            <a:spLocks noGrp="1"/>
          </p:cNvSpPr>
          <p:nvPr>
            <p:ph sz="quarter" idx="11"/>
          </p:nvPr>
        </p:nvSpPr>
        <p:spPr>
          <a:xfrm>
            <a:off x="152378" y="291069"/>
            <a:ext cx="4207471" cy="425495"/>
          </a:xfrm>
        </p:spPr>
        <p:txBody>
          <a:bodyPr lIns="182880" rIns="182880"/>
          <a:lstStyle>
            <a:lvl1pPr marL="0" indent="0">
              <a:buNone/>
              <a:defRPr lang="en-US" sz="1765" kern="1200" spc="-98" baseline="0" dirty="0" smtClean="0">
                <a:gradFill>
                  <a:gsLst>
                    <a:gs pos="5556">
                      <a:schemeClr val="tx2"/>
                    </a:gs>
                    <a:gs pos="27000">
                      <a:schemeClr val="tx2"/>
                    </a:gs>
                  </a:gsLst>
                  <a:lin ang="0" scaled="0"/>
                </a:gradFill>
                <a:latin typeface="+mn-lt"/>
                <a:ea typeface="+mn-ea"/>
                <a:cs typeface="Segoe UI" panose="020B0502040204020203" pitchFamily="34" charset="0"/>
              </a:defRPr>
            </a:lvl1pPr>
          </a:lstStyle>
          <a:p>
            <a:pPr marL="0" marR="0" lvl="0" indent="0" algn="l" defTabSz="896364" rtl="0" eaLnBrk="1" fontAlgn="auto" latinLnBrk="0" hangingPunct="1">
              <a:lnSpc>
                <a:spcPct val="90000"/>
              </a:lnSpc>
              <a:spcBef>
                <a:spcPct val="20000"/>
              </a:spcBef>
              <a:spcAft>
                <a:spcPts val="0"/>
              </a:spcAft>
              <a:buClrTx/>
              <a:buSzPct val="90000"/>
              <a:buFont typeface="Arial" pitchFamily="34" charset="0"/>
              <a:buNone/>
              <a:tabLst/>
            </a:pPr>
            <a:r>
              <a:rPr lang="en-US"/>
              <a:t>Click to edit Master text styles</a:t>
            </a:r>
          </a:p>
        </p:txBody>
      </p:sp>
      <p:sp>
        <p:nvSpPr>
          <p:cNvPr id="8" name="Footer Placeholder 2"/>
          <p:cNvSpPr>
            <a:spLocks noGrp="1"/>
          </p:cNvSpPr>
          <p:nvPr>
            <p:ph type="ftr" sz="quarter" idx="3"/>
          </p:nvPr>
        </p:nvSpPr>
        <p:spPr>
          <a:xfrm>
            <a:off x="4038581" y="6493776"/>
            <a:ext cx="4114839" cy="364224"/>
          </a:xfrm>
          <a:prstGeom prst="rect">
            <a:avLst/>
          </a:prstGeom>
        </p:spPr>
        <p:txBody>
          <a:bodyPr vert="horz" lIns="182880" tIns="45720" rIns="182880" bIns="45720" rtlCol="0" anchor="ctr"/>
          <a:lstStyle>
            <a:lvl1pPr algn="ctr">
              <a:defRPr sz="1000">
                <a:solidFill>
                  <a:schemeClr val="tx1"/>
                </a:solidFill>
              </a:defRPr>
            </a:lvl1pPr>
          </a:lstStyle>
          <a:p>
            <a:pPr defTabSz="914367"/>
            <a:r>
              <a:rPr lang="en-IN" dirty="0">
                <a:solidFill>
                  <a:srgbClr val="505050"/>
                </a:solidFill>
              </a:rPr>
              <a:t>Microsoft Confidential – Shared under NDA</a:t>
            </a:r>
            <a:endParaRPr lang="en-US" dirty="0">
              <a:solidFill>
                <a:srgbClr val="505050"/>
              </a:solidFill>
            </a:endParaRPr>
          </a:p>
        </p:txBody>
      </p:sp>
      <p:sp>
        <p:nvSpPr>
          <p:cNvPr id="3" name="Slide Number Placeholder 2"/>
          <p:cNvSpPr>
            <a:spLocks noGrp="1"/>
          </p:cNvSpPr>
          <p:nvPr>
            <p:ph type="sldNum" sz="quarter" idx="12"/>
          </p:nvPr>
        </p:nvSpPr>
        <p:spPr/>
        <p:txBody>
          <a:bodyPr/>
          <a:lstStyle/>
          <a:p>
            <a:pPr defTabSz="914367"/>
            <a:fld id="{6503E857-4F15-4ECA-BD4D-D22AAAB9E67A}" type="slidenum">
              <a:rPr lang="en-US" smtClean="0">
                <a:solidFill>
                  <a:srgbClr val="505050"/>
                </a:solidFill>
              </a:rPr>
              <a:pPr defTabSz="914367"/>
              <a:t>‹#›</a:t>
            </a:fld>
            <a:endParaRPr lang="en-US" dirty="0">
              <a:solidFill>
                <a:srgbClr val="505050"/>
              </a:solidFill>
            </a:endParaRPr>
          </a:p>
        </p:txBody>
      </p:sp>
    </p:spTree>
    <p:extLst>
      <p:ext uri="{BB962C8B-B14F-4D97-AF65-F5344CB8AC3E}">
        <p14:creationId xmlns:p14="http://schemas.microsoft.com/office/powerpoint/2010/main" val="507543099"/>
      </p:ext>
    </p:extLst>
  </p:cSld>
  <p:clrMapOvr>
    <a:masterClrMapping/>
  </p:clrMapOvr>
  <p:transition>
    <p:fade/>
  </p:transition>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1_Title &amp; 2-color Non-bulleted text">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374" y="289511"/>
            <a:ext cx="11889567" cy="899665"/>
          </a:xfrm>
        </p:spPr>
        <p:txBody>
          <a:bodyPr/>
          <a:lstStyle>
            <a:lvl1pPr>
              <a:defRPr>
                <a:gradFill>
                  <a:gsLst>
                    <a:gs pos="1250">
                      <a:schemeClr val="bg1"/>
                    </a:gs>
                    <a:gs pos="100000">
                      <a:schemeClr val="bg1"/>
                    </a:gs>
                  </a:gsLst>
                  <a:lin ang="5400000" scaled="0"/>
                </a:gradFill>
              </a:defRPr>
            </a:lvl1pPr>
          </a:lstStyle>
          <a:p>
            <a:r>
              <a:rPr lang="en-US"/>
              <a:t>Click to edit Master title style</a:t>
            </a:r>
          </a:p>
        </p:txBody>
      </p:sp>
      <p:sp>
        <p:nvSpPr>
          <p:cNvPr id="6" name="Text Placeholder 5"/>
          <p:cNvSpPr>
            <a:spLocks noGrp="1"/>
          </p:cNvSpPr>
          <p:nvPr>
            <p:ph type="body" sz="quarter" idx="10"/>
          </p:nvPr>
        </p:nvSpPr>
        <p:spPr>
          <a:xfrm>
            <a:off x="152374" y="1189177"/>
            <a:ext cx="11889567" cy="1985641"/>
          </a:xfrm>
        </p:spPr>
        <p:txBody>
          <a:bodyPr/>
          <a:lstStyle>
            <a:lvl1pPr marL="0" indent="0">
              <a:buNone/>
              <a:defRPr>
                <a:gradFill>
                  <a:gsLst>
                    <a:gs pos="1250">
                      <a:schemeClr val="bg1"/>
                    </a:gs>
                    <a:gs pos="99000">
                      <a:schemeClr val="bg1"/>
                    </a:gs>
                  </a:gsLst>
                  <a:lin ang="5400000" scaled="0"/>
                </a:gradFill>
              </a:defRPr>
            </a:lvl1pPr>
            <a:lvl2pPr marL="0" indent="0">
              <a:buFontTx/>
              <a:buNone/>
              <a:defRPr sz="1961">
                <a:gradFill>
                  <a:gsLst>
                    <a:gs pos="1250">
                      <a:schemeClr val="bg1"/>
                    </a:gs>
                    <a:gs pos="99000">
                      <a:schemeClr val="bg1"/>
                    </a:gs>
                  </a:gsLst>
                  <a:lin ang="5400000" scaled="0"/>
                </a:gradFill>
              </a:defRPr>
            </a:lvl2pPr>
            <a:lvl3pPr marL="224097" indent="0">
              <a:buNone/>
              <a:defRPr>
                <a:gradFill>
                  <a:gsLst>
                    <a:gs pos="1250">
                      <a:schemeClr val="bg1"/>
                    </a:gs>
                    <a:gs pos="99000">
                      <a:schemeClr val="bg1"/>
                    </a:gs>
                  </a:gsLst>
                  <a:lin ang="5400000" scaled="0"/>
                </a:gradFill>
              </a:defRPr>
            </a:lvl3pPr>
            <a:lvl4pPr marL="448193" indent="0">
              <a:buNone/>
              <a:defRPr>
                <a:gradFill>
                  <a:gsLst>
                    <a:gs pos="1250">
                      <a:schemeClr val="bg1"/>
                    </a:gs>
                    <a:gs pos="99000">
                      <a:schemeClr val="bg1"/>
                    </a:gs>
                  </a:gsLst>
                  <a:lin ang="5400000" scaled="0"/>
                </a:gradFill>
              </a:defRPr>
            </a:lvl4pPr>
            <a:lvl5pPr marL="672290" indent="0">
              <a:buNone/>
              <a:defRPr>
                <a:gradFill>
                  <a:gsLst>
                    <a:gs pos="1250">
                      <a:schemeClr val="bg1"/>
                    </a:gs>
                    <a:gs pos="99000">
                      <a:schemeClr val="bg1"/>
                    </a:gs>
                  </a:gsLst>
                  <a:lin ang="5400000" scaled="0"/>
                </a:gra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2"/>
          <p:cNvSpPr>
            <a:spLocks noGrp="1"/>
          </p:cNvSpPr>
          <p:nvPr>
            <p:ph type="ftr" sz="quarter" idx="3"/>
          </p:nvPr>
        </p:nvSpPr>
        <p:spPr>
          <a:xfrm>
            <a:off x="4038581" y="6493776"/>
            <a:ext cx="4114839" cy="364224"/>
          </a:xfrm>
          <a:prstGeom prst="rect">
            <a:avLst/>
          </a:prstGeom>
        </p:spPr>
        <p:txBody>
          <a:bodyPr vert="horz" lIns="182880" tIns="45720" rIns="182880" bIns="45720" rtlCol="0" anchor="ctr"/>
          <a:lstStyle>
            <a:lvl1pPr algn="ctr">
              <a:defRPr sz="1000">
                <a:solidFill>
                  <a:schemeClr val="bg1"/>
                </a:solidFill>
              </a:defRPr>
            </a:lvl1pPr>
          </a:lstStyle>
          <a:p>
            <a:pPr defTabSz="914367"/>
            <a:r>
              <a:rPr lang="en-IN" dirty="0">
                <a:solidFill>
                  <a:srgbClr val="FFFFFF"/>
                </a:solidFill>
              </a:rPr>
              <a:t>Microsoft Confidential – Shared under NDA</a:t>
            </a:r>
            <a:endParaRPr lang="en-US" dirty="0">
              <a:solidFill>
                <a:srgbClr val="FFFFFF"/>
              </a:solidFill>
            </a:endParaRPr>
          </a:p>
        </p:txBody>
      </p:sp>
      <p:sp>
        <p:nvSpPr>
          <p:cNvPr id="3" name="Slide Number Placeholder 2"/>
          <p:cNvSpPr>
            <a:spLocks noGrp="1"/>
          </p:cNvSpPr>
          <p:nvPr>
            <p:ph type="sldNum" sz="quarter" idx="11"/>
          </p:nvPr>
        </p:nvSpPr>
        <p:spPr/>
        <p:txBody>
          <a:bodyPr/>
          <a:lstStyle>
            <a:lvl1pPr>
              <a:defRPr>
                <a:solidFill>
                  <a:schemeClr val="bg1"/>
                </a:solidFill>
              </a:defRPr>
            </a:lvl1pPr>
          </a:lstStyle>
          <a:p>
            <a:pPr defTabSz="914367"/>
            <a:fld id="{6503E857-4F15-4ECA-BD4D-D22AAAB9E67A}" type="slidenum">
              <a:rPr lang="en-US" smtClean="0">
                <a:solidFill>
                  <a:srgbClr val="FFFFFF"/>
                </a:solidFill>
              </a:rPr>
              <a:pPr defTabSz="914367"/>
              <a:t>‹#›</a:t>
            </a:fld>
            <a:endParaRPr lang="en-US" dirty="0">
              <a:solidFill>
                <a:srgbClr val="FFFFFF"/>
              </a:solidFill>
            </a:endParaRPr>
          </a:p>
        </p:txBody>
      </p:sp>
    </p:spTree>
    <p:extLst>
      <p:ext uri="{BB962C8B-B14F-4D97-AF65-F5344CB8AC3E}">
        <p14:creationId xmlns:p14="http://schemas.microsoft.com/office/powerpoint/2010/main" val="3852906622"/>
      </p:ext>
    </p:extLst>
  </p:cSld>
  <p:clrMapOvr>
    <a:masterClrMapping/>
  </p:clrMapOvr>
  <p:transition>
    <p:fade/>
  </p:transition>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3_Title &amp; 2-color Non-bulleted text">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378" y="735173"/>
            <a:ext cx="11887222" cy="899665"/>
          </a:xfrm>
        </p:spPr>
        <p:txBody>
          <a:bodyPr/>
          <a:lstStyle>
            <a:lvl1pPr>
              <a:defRPr>
                <a:gradFill>
                  <a:gsLst>
                    <a:gs pos="5556">
                      <a:schemeClr val="bg1"/>
                    </a:gs>
                    <a:gs pos="27000">
                      <a:schemeClr val="bg1"/>
                    </a:gs>
                  </a:gsLst>
                  <a:lin ang="0" scaled="0"/>
                </a:gradFill>
              </a:defRPr>
            </a:lvl1pPr>
          </a:lstStyle>
          <a:p>
            <a:r>
              <a:rPr lang="en-US"/>
              <a:t>Click to edit Master title style</a:t>
            </a:r>
          </a:p>
        </p:txBody>
      </p:sp>
      <p:sp>
        <p:nvSpPr>
          <p:cNvPr id="6" name="Text Placeholder 5"/>
          <p:cNvSpPr>
            <a:spLocks noGrp="1"/>
          </p:cNvSpPr>
          <p:nvPr>
            <p:ph type="body" sz="quarter" idx="10"/>
          </p:nvPr>
        </p:nvSpPr>
        <p:spPr>
          <a:xfrm>
            <a:off x="152378" y="1637454"/>
            <a:ext cx="11887222" cy="1985641"/>
          </a:xfrm>
        </p:spPr>
        <p:txBody>
          <a:bodyPr/>
          <a:lstStyle>
            <a:lvl1pPr marL="0" indent="0">
              <a:buNone/>
              <a:defRPr>
                <a:gradFill>
                  <a:gsLst>
                    <a:gs pos="5556">
                      <a:schemeClr val="bg1"/>
                    </a:gs>
                    <a:gs pos="27000">
                      <a:schemeClr val="bg1"/>
                    </a:gs>
                  </a:gsLst>
                  <a:lin ang="0" scaled="0"/>
                </a:gradFill>
              </a:defRPr>
            </a:lvl1pPr>
            <a:lvl2pPr marL="0" indent="0">
              <a:buFontTx/>
              <a:buNone/>
              <a:defRPr sz="1961">
                <a:gradFill>
                  <a:gsLst>
                    <a:gs pos="5556">
                      <a:schemeClr val="bg1"/>
                    </a:gs>
                    <a:gs pos="27000">
                      <a:schemeClr val="bg1"/>
                    </a:gs>
                  </a:gsLst>
                  <a:lin ang="0" scaled="0"/>
                </a:gradFill>
              </a:defRPr>
            </a:lvl2pPr>
            <a:lvl3pPr marL="224097" indent="0">
              <a:buNone/>
              <a:defRPr>
                <a:gradFill>
                  <a:gsLst>
                    <a:gs pos="5556">
                      <a:schemeClr val="bg1"/>
                    </a:gs>
                    <a:gs pos="27000">
                      <a:schemeClr val="bg1"/>
                    </a:gs>
                  </a:gsLst>
                  <a:lin ang="0" scaled="0"/>
                </a:gradFill>
              </a:defRPr>
            </a:lvl3pPr>
            <a:lvl4pPr marL="448193" indent="0">
              <a:buNone/>
              <a:defRPr>
                <a:gradFill>
                  <a:gsLst>
                    <a:gs pos="5556">
                      <a:schemeClr val="bg1"/>
                    </a:gs>
                    <a:gs pos="27000">
                      <a:schemeClr val="bg1"/>
                    </a:gs>
                  </a:gsLst>
                  <a:lin ang="0" scaled="0"/>
                </a:gradFill>
              </a:defRPr>
            </a:lvl4pPr>
            <a:lvl5pPr marL="672290" indent="0">
              <a:buNone/>
              <a:defRPr>
                <a:gradFill>
                  <a:gsLst>
                    <a:gs pos="5556">
                      <a:schemeClr val="bg1"/>
                    </a:gs>
                    <a:gs pos="27000">
                      <a:schemeClr val="bg1"/>
                    </a:gs>
                  </a:gsLst>
                  <a:lin ang="0" scaled="0"/>
                </a:gra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5"/>
          <p:cNvSpPr>
            <a:spLocks noGrp="1"/>
          </p:cNvSpPr>
          <p:nvPr>
            <p:ph sz="quarter" idx="11"/>
          </p:nvPr>
        </p:nvSpPr>
        <p:spPr>
          <a:xfrm>
            <a:off x="152378" y="291069"/>
            <a:ext cx="4207471" cy="425495"/>
          </a:xfrm>
        </p:spPr>
        <p:txBody>
          <a:bodyPr lIns="182880" rIns="182880"/>
          <a:lstStyle>
            <a:lvl1pPr marL="0" indent="0">
              <a:buNone/>
              <a:defRPr lang="en-US" sz="1765" kern="1200" spc="-98" baseline="0" dirty="0" smtClean="0">
                <a:gradFill>
                  <a:gsLst>
                    <a:gs pos="5556">
                      <a:schemeClr val="bg1"/>
                    </a:gs>
                    <a:gs pos="27000">
                      <a:schemeClr val="bg1"/>
                    </a:gs>
                  </a:gsLst>
                  <a:lin ang="0" scaled="0"/>
                </a:gradFill>
                <a:latin typeface="+mn-lt"/>
                <a:ea typeface="+mn-ea"/>
                <a:cs typeface="Segoe UI" panose="020B0502040204020203" pitchFamily="34" charset="0"/>
              </a:defRPr>
            </a:lvl1pPr>
          </a:lstStyle>
          <a:p>
            <a:pPr marL="0" marR="0" lvl="0" indent="0" algn="l" defTabSz="896364" rtl="0" eaLnBrk="1" fontAlgn="auto" latinLnBrk="0" hangingPunct="1">
              <a:lnSpc>
                <a:spcPct val="90000"/>
              </a:lnSpc>
              <a:spcBef>
                <a:spcPct val="20000"/>
              </a:spcBef>
              <a:spcAft>
                <a:spcPts val="0"/>
              </a:spcAft>
              <a:buClrTx/>
              <a:buSzPct val="90000"/>
              <a:buFont typeface="Arial" pitchFamily="34" charset="0"/>
              <a:buNone/>
              <a:tabLst/>
            </a:pPr>
            <a:r>
              <a:rPr lang="en-US"/>
              <a:t>Click to edit Master text styles</a:t>
            </a:r>
          </a:p>
        </p:txBody>
      </p:sp>
      <p:sp>
        <p:nvSpPr>
          <p:cNvPr id="8" name="Footer Placeholder 2"/>
          <p:cNvSpPr>
            <a:spLocks noGrp="1"/>
          </p:cNvSpPr>
          <p:nvPr>
            <p:ph type="ftr" sz="quarter" idx="3"/>
          </p:nvPr>
        </p:nvSpPr>
        <p:spPr>
          <a:xfrm>
            <a:off x="4038581" y="6493776"/>
            <a:ext cx="4114839" cy="364224"/>
          </a:xfrm>
          <a:prstGeom prst="rect">
            <a:avLst/>
          </a:prstGeom>
        </p:spPr>
        <p:txBody>
          <a:bodyPr vert="horz" lIns="182880" tIns="45720" rIns="182880" bIns="45720" rtlCol="0" anchor="ctr"/>
          <a:lstStyle>
            <a:lvl1pPr algn="ctr">
              <a:defRPr sz="1000">
                <a:solidFill>
                  <a:schemeClr val="bg1"/>
                </a:solidFill>
              </a:defRPr>
            </a:lvl1pPr>
          </a:lstStyle>
          <a:p>
            <a:pPr defTabSz="914367"/>
            <a:r>
              <a:rPr lang="en-IN" dirty="0">
                <a:solidFill>
                  <a:srgbClr val="FFFFFF"/>
                </a:solidFill>
              </a:rPr>
              <a:t>Microsoft Confidential – Shared under NDA</a:t>
            </a:r>
            <a:endParaRPr lang="en-US" dirty="0">
              <a:solidFill>
                <a:srgbClr val="FFFFFF"/>
              </a:solidFill>
            </a:endParaRPr>
          </a:p>
        </p:txBody>
      </p:sp>
      <p:sp>
        <p:nvSpPr>
          <p:cNvPr id="3" name="Slide Number Placeholder 2"/>
          <p:cNvSpPr>
            <a:spLocks noGrp="1"/>
          </p:cNvSpPr>
          <p:nvPr>
            <p:ph type="sldNum" sz="quarter" idx="12"/>
          </p:nvPr>
        </p:nvSpPr>
        <p:spPr/>
        <p:txBody>
          <a:bodyPr/>
          <a:lstStyle>
            <a:lvl1pPr>
              <a:defRPr>
                <a:solidFill>
                  <a:schemeClr val="bg1"/>
                </a:solidFill>
              </a:defRPr>
            </a:lvl1pPr>
          </a:lstStyle>
          <a:p>
            <a:pPr defTabSz="914367"/>
            <a:fld id="{6503E857-4F15-4ECA-BD4D-D22AAAB9E67A}" type="slidenum">
              <a:rPr lang="en-US" smtClean="0">
                <a:solidFill>
                  <a:srgbClr val="FFFFFF"/>
                </a:solidFill>
              </a:rPr>
              <a:pPr defTabSz="914367"/>
              <a:t>‹#›</a:t>
            </a:fld>
            <a:endParaRPr lang="en-US" dirty="0">
              <a:solidFill>
                <a:srgbClr val="FFFFFF"/>
              </a:solidFill>
            </a:endParaRPr>
          </a:p>
        </p:txBody>
      </p:sp>
    </p:spTree>
    <p:extLst>
      <p:ext uri="{BB962C8B-B14F-4D97-AF65-F5344CB8AC3E}">
        <p14:creationId xmlns:p14="http://schemas.microsoft.com/office/powerpoint/2010/main" val="4141573483"/>
      </p:ext>
    </p:extLst>
  </p:cSld>
  <p:clrMapOvr>
    <a:masterClrMapping/>
  </p:clrMapOvr>
  <p:transition>
    <p:fade/>
  </p:transition>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4_Title &amp; 2-color Non-bulleted text">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0648" y="735173"/>
            <a:ext cx="11878952" cy="899665"/>
          </a:xfrm>
        </p:spPr>
        <p:txBody>
          <a:bodyPr/>
          <a:lstStyle>
            <a:lvl1pPr>
              <a:defRPr>
                <a:gradFill>
                  <a:gsLst>
                    <a:gs pos="5556">
                      <a:schemeClr val="bg1"/>
                    </a:gs>
                    <a:gs pos="27000">
                      <a:schemeClr val="bg1"/>
                    </a:gs>
                  </a:gsLst>
                  <a:lin ang="0" scaled="0"/>
                </a:gradFill>
              </a:defRPr>
            </a:lvl1pPr>
          </a:lstStyle>
          <a:p>
            <a:r>
              <a:rPr lang="en-US"/>
              <a:t>Click to edit Master title style</a:t>
            </a:r>
          </a:p>
        </p:txBody>
      </p:sp>
      <p:sp>
        <p:nvSpPr>
          <p:cNvPr id="4" name="Content Placeholder 5"/>
          <p:cNvSpPr>
            <a:spLocks noGrp="1"/>
          </p:cNvSpPr>
          <p:nvPr>
            <p:ph sz="quarter" idx="11"/>
          </p:nvPr>
        </p:nvSpPr>
        <p:spPr>
          <a:xfrm>
            <a:off x="160649" y="291069"/>
            <a:ext cx="4274296" cy="425495"/>
          </a:xfrm>
        </p:spPr>
        <p:txBody>
          <a:bodyPr lIns="182880" rIns="182880"/>
          <a:lstStyle>
            <a:lvl1pPr marL="0" indent="0">
              <a:buNone/>
              <a:defRPr lang="en-US" sz="1765" kern="1200" spc="-98" baseline="0" dirty="0" smtClean="0">
                <a:gradFill>
                  <a:gsLst>
                    <a:gs pos="5556">
                      <a:schemeClr val="bg1"/>
                    </a:gs>
                    <a:gs pos="27000">
                      <a:schemeClr val="bg1"/>
                    </a:gs>
                  </a:gsLst>
                  <a:lin ang="0" scaled="0"/>
                </a:gradFill>
                <a:latin typeface="+mn-lt"/>
                <a:ea typeface="+mn-ea"/>
                <a:cs typeface="Segoe UI" panose="020B0502040204020203" pitchFamily="34" charset="0"/>
              </a:defRPr>
            </a:lvl1pPr>
          </a:lstStyle>
          <a:p>
            <a:pPr marL="0" marR="0" lvl="0" indent="0" algn="l" defTabSz="896364" rtl="0" eaLnBrk="1" fontAlgn="auto" latinLnBrk="0" hangingPunct="1">
              <a:lnSpc>
                <a:spcPct val="90000"/>
              </a:lnSpc>
              <a:spcBef>
                <a:spcPct val="20000"/>
              </a:spcBef>
              <a:spcAft>
                <a:spcPts val="0"/>
              </a:spcAft>
              <a:buClrTx/>
              <a:buSzPct val="90000"/>
              <a:buFont typeface="Arial" pitchFamily="34" charset="0"/>
              <a:buNone/>
              <a:tabLst/>
            </a:pPr>
            <a:r>
              <a:rPr lang="en-US"/>
              <a:t>Click to edit Master text styles</a:t>
            </a:r>
          </a:p>
        </p:txBody>
      </p:sp>
      <p:sp>
        <p:nvSpPr>
          <p:cNvPr id="5" name="Content Placeholder 3"/>
          <p:cNvSpPr>
            <a:spLocks noGrp="1"/>
          </p:cNvSpPr>
          <p:nvPr>
            <p:ph sz="quarter" idx="12"/>
          </p:nvPr>
        </p:nvSpPr>
        <p:spPr>
          <a:xfrm>
            <a:off x="152400" y="1840790"/>
            <a:ext cx="4598963" cy="820812"/>
          </a:xfrm>
        </p:spPr>
        <p:txBody>
          <a:bodyPr lIns="182880" rIns="182880"/>
          <a:lstStyle>
            <a:lvl1pPr marL="0" indent="0" algn="l" defTabSz="896364" rtl="0" eaLnBrk="1" latinLnBrk="0" hangingPunct="1">
              <a:lnSpc>
                <a:spcPct val="90000"/>
              </a:lnSpc>
              <a:spcBef>
                <a:spcPts val="0"/>
              </a:spcBef>
              <a:spcAft>
                <a:spcPts val="1176"/>
              </a:spcAft>
              <a:buNone/>
              <a:defRPr lang="en-US" sz="1765" b="1" kern="1200" spc="-98" dirty="0" smtClean="0">
                <a:gradFill>
                  <a:gsLst>
                    <a:gs pos="5556">
                      <a:prstClr val="white"/>
                    </a:gs>
                    <a:gs pos="27000">
                      <a:prstClr val="white"/>
                    </a:gs>
                  </a:gsLst>
                  <a:lin ang="0" scaled="0"/>
                </a:gradFill>
                <a:latin typeface="+mn-lt"/>
                <a:ea typeface="+mn-ea"/>
                <a:cs typeface="Segoe UI" panose="020B0502040204020203" pitchFamily="34" charset="0"/>
              </a:defRPr>
            </a:lvl1pPr>
            <a:lvl2pPr marL="0" indent="0" algn="l" defTabSz="896364" rtl="0" eaLnBrk="1" latinLnBrk="0" hangingPunct="1">
              <a:lnSpc>
                <a:spcPct val="90000"/>
              </a:lnSpc>
              <a:buNone/>
              <a:defRPr lang="en-US" sz="1765" kern="1200" spc="-98" dirty="0" smtClean="0">
                <a:gradFill>
                  <a:gsLst>
                    <a:gs pos="5556">
                      <a:prstClr val="white"/>
                    </a:gs>
                    <a:gs pos="27000">
                      <a:prstClr val="white"/>
                    </a:gs>
                  </a:gsLst>
                  <a:lin ang="0" scaled="0"/>
                </a:gradFill>
                <a:latin typeface="+mn-lt"/>
                <a:ea typeface="+mn-ea"/>
                <a:cs typeface="Segoe UI" panose="020B0502040204020203" pitchFamily="34" charset="0"/>
              </a:defRPr>
            </a:lvl2pPr>
            <a:lvl3pPr marL="0" indent="0" algn="l" defTabSz="896364" rtl="0" eaLnBrk="1" latinLnBrk="0" hangingPunct="1">
              <a:lnSpc>
                <a:spcPct val="90000"/>
              </a:lnSpc>
              <a:buNone/>
              <a:defRPr lang="en-US" sz="1765" kern="1200" spc="-98" dirty="0" smtClean="0">
                <a:gradFill>
                  <a:gsLst>
                    <a:gs pos="5556">
                      <a:prstClr val="white"/>
                    </a:gs>
                    <a:gs pos="27000">
                      <a:prstClr val="white"/>
                    </a:gs>
                  </a:gsLst>
                  <a:lin ang="0" scaled="0"/>
                </a:gradFill>
                <a:latin typeface="+mn-lt"/>
                <a:ea typeface="+mn-ea"/>
                <a:cs typeface="Segoe UI" panose="020B0502040204020203" pitchFamily="34" charset="0"/>
              </a:defRPr>
            </a:lvl3pPr>
            <a:lvl4pPr marL="0" indent="0" algn="l" defTabSz="896364" rtl="0" eaLnBrk="1" latinLnBrk="0" hangingPunct="1">
              <a:lnSpc>
                <a:spcPct val="90000"/>
              </a:lnSpc>
              <a:buNone/>
              <a:defRPr lang="en-US" sz="1765" kern="1200" spc="-98" dirty="0" smtClean="0">
                <a:gradFill>
                  <a:gsLst>
                    <a:gs pos="5556">
                      <a:prstClr val="white"/>
                    </a:gs>
                    <a:gs pos="27000">
                      <a:prstClr val="white"/>
                    </a:gs>
                  </a:gsLst>
                  <a:lin ang="0" scaled="0"/>
                </a:gradFill>
                <a:latin typeface="+mn-lt"/>
                <a:ea typeface="+mn-ea"/>
                <a:cs typeface="Segoe UI" panose="020B0502040204020203" pitchFamily="34" charset="0"/>
              </a:defRPr>
            </a:lvl4pPr>
            <a:lvl5pPr marL="0" indent="0" algn="l" defTabSz="896364" rtl="0" eaLnBrk="1" latinLnBrk="0" hangingPunct="1">
              <a:lnSpc>
                <a:spcPct val="90000"/>
              </a:lnSpc>
              <a:buNone/>
              <a:defRPr lang="en-US" sz="1765" kern="1200" spc="-98" dirty="0">
                <a:gradFill>
                  <a:gsLst>
                    <a:gs pos="5556">
                      <a:prstClr val="white"/>
                    </a:gs>
                    <a:gs pos="27000">
                      <a:prstClr val="white"/>
                    </a:gs>
                  </a:gsLst>
                  <a:lin ang="0" scaled="0"/>
                </a:gradFill>
                <a:latin typeface="+mn-lt"/>
                <a:ea typeface="+mn-ea"/>
                <a:cs typeface="Segoe UI" panose="020B0502040204020203" pitchFamily="34" charset="0"/>
              </a:defRPr>
            </a:lvl5pPr>
          </a:lstStyle>
          <a:p>
            <a:pPr lvl="0"/>
            <a:r>
              <a:rPr lang="en-US"/>
              <a:t>Click to edit Master text styles</a:t>
            </a:r>
          </a:p>
          <a:p>
            <a:pPr lvl="0"/>
            <a:endParaRPr lang="en-US"/>
          </a:p>
        </p:txBody>
      </p:sp>
      <p:sp>
        <p:nvSpPr>
          <p:cNvPr id="7" name="Content Placeholder 3"/>
          <p:cNvSpPr>
            <a:spLocks noGrp="1"/>
          </p:cNvSpPr>
          <p:nvPr>
            <p:ph sz="quarter" idx="13"/>
          </p:nvPr>
        </p:nvSpPr>
        <p:spPr>
          <a:xfrm>
            <a:off x="4754477" y="1840790"/>
            <a:ext cx="4479011" cy="820812"/>
          </a:xfrm>
        </p:spPr>
        <p:txBody>
          <a:bodyPr lIns="182880" rIns="182880"/>
          <a:lstStyle>
            <a:lvl1pPr marL="0" indent="0" algn="l" defTabSz="896364" rtl="0" eaLnBrk="1" latinLnBrk="0" hangingPunct="1">
              <a:lnSpc>
                <a:spcPct val="90000"/>
              </a:lnSpc>
              <a:spcBef>
                <a:spcPts val="0"/>
              </a:spcBef>
              <a:spcAft>
                <a:spcPts val="1176"/>
              </a:spcAft>
              <a:buNone/>
              <a:defRPr lang="en-US" sz="1765" b="1" kern="1200" spc="-98" dirty="0" smtClean="0">
                <a:gradFill>
                  <a:gsLst>
                    <a:gs pos="5556">
                      <a:prstClr val="white"/>
                    </a:gs>
                    <a:gs pos="27000">
                      <a:prstClr val="white"/>
                    </a:gs>
                  </a:gsLst>
                  <a:lin ang="0" scaled="0"/>
                </a:gradFill>
                <a:latin typeface="+mn-lt"/>
                <a:ea typeface="+mn-ea"/>
                <a:cs typeface="Segoe UI" panose="020B0502040204020203" pitchFamily="34" charset="0"/>
              </a:defRPr>
            </a:lvl1pPr>
            <a:lvl2pPr marL="0" indent="0" algn="l" defTabSz="896364" rtl="0" eaLnBrk="1" latinLnBrk="0" hangingPunct="1">
              <a:lnSpc>
                <a:spcPct val="90000"/>
              </a:lnSpc>
              <a:buNone/>
              <a:defRPr lang="en-US" sz="1765" kern="1200" spc="-98" dirty="0" smtClean="0">
                <a:gradFill>
                  <a:gsLst>
                    <a:gs pos="5556">
                      <a:prstClr val="white"/>
                    </a:gs>
                    <a:gs pos="27000">
                      <a:prstClr val="white"/>
                    </a:gs>
                  </a:gsLst>
                  <a:lin ang="0" scaled="0"/>
                </a:gradFill>
                <a:latin typeface="+mn-lt"/>
                <a:ea typeface="+mn-ea"/>
                <a:cs typeface="Segoe UI" panose="020B0502040204020203" pitchFamily="34" charset="0"/>
              </a:defRPr>
            </a:lvl2pPr>
            <a:lvl3pPr marL="0" indent="0" algn="l" defTabSz="896364" rtl="0" eaLnBrk="1" latinLnBrk="0" hangingPunct="1">
              <a:lnSpc>
                <a:spcPct val="90000"/>
              </a:lnSpc>
              <a:buNone/>
              <a:defRPr lang="en-US" sz="1765" kern="1200" spc="-98" dirty="0" smtClean="0">
                <a:gradFill>
                  <a:gsLst>
                    <a:gs pos="5556">
                      <a:prstClr val="white"/>
                    </a:gs>
                    <a:gs pos="27000">
                      <a:prstClr val="white"/>
                    </a:gs>
                  </a:gsLst>
                  <a:lin ang="0" scaled="0"/>
                </a:gradFill>
                <a:latin typeface="+mn-lt"/>
                <a:ea typeface="+mn-ea"/>
                <a:cs typeface="Segoe UI" panose="020B0502040204020203" pitchFamily="34" charset="0"/>
              </a:defRPr>
            </a:lvl3pPr>
            <a:lvl4pPr marL="0" indent="0" algn="l" defTabSz="896364" rtl="0" eaLnBrk="1" latinLnBrk="0" hangingPunct="1">
              <a:lnSpc>
                <a:spcPct val="90000"/>
              </a:lnSpc>
              <a:buNone/>
              <a:defRPr lang="en-US" sz="1765" kern="1200" spc="-98" dirty="0" smtClean="0">
                <a:gradFill>
                  <a:gsLst>
                    <a:gs pos="5556">
                      <a:prstClr val="white"/>
                    </a:gs>
                    <a:gs pos="27000">
                      <a:prstClr val="white"/>
                    </a:gs>
                  </a:gsLst>
                  <a:lin ang="0" scaled="0"/>
                </a:gradFill>
                <a:latin typeface="+mn-lt"/>
                <a:ea typeface="+mn-ea"/>
                <a:cs typeface="Segoe UI" panose="020B0502040204020203" pitchFamily="34" charset="0"/>
              </a:defRPr>
            </a:lvl4pPr>
            <a:lvl5pPr marL="0" indent="0" algn="l" defTabSz="896364" rtl="0" eaLnBrk="1" latinLnBrk="0" hangingPunct="1">
              <a:lnSpc>
                <a:spcPct val="90000"/>
              </a:lnSpc>
              <a:buNone/>
              <a:defRPr lang="en-US" sz="1765" kern="1200" spc="-98" dirty="0">
                <a:gradFill>
                  <a:gsLst>
                    <a:gs pos="5556">
                      <a:prstClr val="white"/>
                    </a:gs>
                    <a:gs pos="27000">
                      <a:prstClr val="white"/>
                    </a:gs>
                  </a:gsLst>
                  <a:lin ang="0" scaled="0"/>
                </a:gradFill>
                <a:latin typeface="+mn-lt"/>
                <a:ea typeface="+mn-ea"/>
                <a:cs typeface="Segoe UI" panose="020B0502040204020203" pitchFamily="34" charset="0"/>
              </a:defRPr>
            </a:lvl5pPr>
          </a:lstStyle>
          <a:p>
            <a:pPr lvl="0"/>
            <a:r>
              <a:rPr lang="en-US"/>
              <a:t>Click to edit Master text styles</a:t>
            </a:r>
          </a:p>
          <a:p>
            <a:pPr lvl="0"/>
            <a:endParaRPr lang="en-US"/>
          </a:p>
        </p:txBody>
      </p:sp>
      <p:sp>
        <p:nvSpPr>
          <p:cNvPr id="9" name="Footer Placeholder 2"/>
          <p:cNvSpPr>
            <a:spLocks noGrp="1"/>
          </p:cNvSpPr>
          <p:nvPr>
            <p:ph type="ftr" sz="quarter" idx="3"/>
          </p:nvPr>
        </p:nvSpPr>
        <p:spPr>
          <a:xfrm>
            <a:off x="4038581" y="6493776"/>
            <a:ext cx="4114839" cy="364224"/>
          </a:xfrm>
          <a:prstGeom prst="rect">
            <a:avLst/>
          </a:prstGeom>
        </p:spPr>
        <p:txBody>
          <a:bodyPr vert="horz" lIns="182880" tIns="45720" rIns="182880" bIns="45720" rtlCol="0" anchor="ctr"/>
          <a:lstStyle>
            <a:lvl1pPr algn="ctr">
              <a:defRPr sz="1000">
                <a:solidFill>
                  <a:schemeClr val="bg1"/>
                </a:solidFill>
              </a:defRPr>
            </a:lvl1pPr>
          </a:lstStyle>
          <a:p>
            <a:pPr defTabSz="914367"/>
            <a:r>
              <a:rPr lang="en-IN" dirty="0">
                <a:solidFill>
                  <a:srgbClr val="FFFFFF"/>
                </a:solidFill>
              </a:rPr>
              <a:t>Microsoft Confidential – Shared under NDA</a:t>
            </a:r>
            <a:endParaRPr lang="en-US" dirty="0">
              <a:solidFill>
                <a:srgbClr val="FFFFFF"/>
              </a:solidFill>
            </a:endParaRPr>
          </a:p>
        </p:txBody>
      </p:sp>
      <p:sp>
        <p:nvSpPr>
          <p:cNvPr id="3" name="Slide Number Placeholder 2"/>
          <p:cNvSpPr>
            <a:spLocks noGrp="1"/>
          </p:cNvSpPr>
          <p:nvPr>
            <p:ph type="sldNum" sz="quarter" idx="14"/>
          </p:nvPr>
        </p:nvSpPr>
        <p:spPr/>
        <p:txBody>
          <a:bodyPr/>
          <a:lstStyle>
            <a:lvl1pPr>
              <a:defRPr>
                <a:solidFill>
                  <a:schemeClr val="bg1"/>
                </a:solidFill>
              </a:defRPr>
            </a:lvl1pPr>
          </a:lstStyle>
          <a:p>
            <a:pPr defTabSz="914367"/>
            <a:fld id="{6503E857-4F15-4ECA-BD4D-D22AAAB9E67A}" type="slidenum">
              <a:rPr lang="en-US" smtClean="0">
                <a:solidFill>
                  <a:srgbClr val="FFFFFF"/>
                </a:solidFill>
              </a:rPr>
              <a:pPr defTabSz="914367"/>
              <a:t>‹#›</a:t>
            </a:fld>
            <a:endParaRPr lang="en-US" dirty="0">
              <a:solidFill>
                <a:srgbClr val="FFFFFF"/>
              </a:solidFill>
            </a:endParaRPr>
          </a:p>
        </p:txBody>
      </p:sp>
    </p:spTree>
    <p:extLst>
      <p:ext uri="{BB962C8B-B14F-4D97-AF65-F5344CB8AC3E}">
        <p14:creationId xmlns:p14="http://schemas.microsoft.com/office/powerpoint/2010/main" val="3650152456"/>
      </p:ext>
    </p:extLst>
  </p:cSld>
  <p:clrMapOvr>
    <a:masterClrMapping/>
  </p:clrMapOvr>
  <p:transition>
    <p:fade/>
  </p:transition>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a:xfrm>
            <a:off x="152374" y="289511"/>
            <a:ext cx="11889567" cy="899665"/>
          </a:xfrm>
        </p:spPr>
        <p:txBody>
          <a:bodyPr/>
          <a:lstStyle/>
          <a:p>
            <a:r>
              <a:rPr lang="en-US"/>
              <a:t>Click to edit Master title style</a:t>
            </a:r>
          </a:p>
        </p:txBody>
      </p:sp>
      <p:sp>
        <p:nvSpPr>
          <p:cNvPr id="6" name="Text Placeholder 5"/>
          <p:cNvSpPr>
            <a:spLocks noGrp="1"/>
          </p:cNvSpPr>
          <p:nvPr>
            <p:ph type="body" sz="quarter" idx="10"/>
          </p:nvPr>
        </p:nvSpPr>
        <p:spPr>
          <a:xfrm>
            <a:off x="152374" y="1189177"/>
            <a:ext cx="11889567" cy="1985641"/>
          </a:xfrm>
        </p:spPr>
        <p:txBody>
          <a:bodyPr/>
          <a:lstStyle>
            <a:lvl1pPr marL="0" indent="0">
              <a:buNone/>
              <a:defRPr>
                <a:gradFill>
                  <a:gsLst>
                    <a:gs pos="1250">
                      <a:schemeClr val="tx1"/>
                    </a:gs>
                    <a:gs pos="99000">
                      <a:schemeClr val="tx1"/>
                    </a:gs>
                  </a:gsLst>
                  <a:lin ang="5400000" scaled="0"/>
                </a:gradFill>
              </a:defRPr>
            </a:lvl1pPr>
            <a:lvl2pPr marL="0" indent="0">
              <a:buFontTx/>
              <a:buNone/>
              <a:defRPr sz="1961"/>
            </a:lvl2pPr>
            <a:lvl3pPr marL="224097" indent="0">
              <a:buNone/>
              <a:defRPr/>
            </a:lvl3pPr>
            <a:lvl4pPr marL="448193" indent="0">
              <a:buNone/>
              <a:defRPr/>
            </a:lvl4pPr>
            <a:lvl5pPr marL="67229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2"/>
          <p:cNvSpPr>
            <a:spLocks noGrp="1"/>
          </p:cNvSpPr>
          <p:nvPr>
            <p:ph type="ftr" sz="quarter" idx="3"/>
          </p:nvPr>
        </p:nvSpPr>
        <p:spPr>
          <a:xfrm>
            <a:off x="4038581" y="6493776"/>
            <a:ext cx="4114839" cy="364224"/>
          </a:xfrm>
          <a:prstGeom prst="rect">
            <a:avLst/>
          </a:prstGeom>
        </p:spPr>
        <p:txBody>
          <a:bodyPr vert="horz" lIns="182880" tIns="45720" rIns="182880" bIns="45720" rtlCol="0" anchor="ctr"/>
          <a:lstStyle>
            <a:lvl1pPr algn="ctr">
              <a:defRPr sz="1000">
                <a:solidFill>
                  <a:schemeClr val="tx1"/>
                </a:solidFill>
              </a:defRPr>
            </a:lvl1pPr>
          </a:lstStyle>
          <a:p>
            <a:pPr defTabSz="914367"/>
            <a:r>
              <a:rPr lang="en-IN" dirty="0">
                <a:solidFill>
                  <a:srgbClr val="505050"/>
                </a:solidFill>
              </a:rPr>
              <a:t>Microsoft Confidential – Shared under NDA</a:t>
            </a:r>
            <a:endParaRPr lang="en-US" dirty="0">
              <a:solidFill>
                <a:srgbClr val="505050"/>
              </a:solidFill>
            </a:endParaRPr>
          </a:p>
        </p:txBody>
      </p:sp>
      <p:sp>
        <p:nvSpPr>
          <p:cNvPr id="3" name="Slide Number Placeholder 2"/>
          <p:cNvSpPr>
            <a:spLocks noGrp="1"/>
          </p:cNvSpPr>
          <p:nvPr>
            <p:ph type="sldNum" sz="quarter" idx="11"/>
          </p:nvPr>
        </p:nvSpPr>
        <p:spPr/>
        <p:txBody>
          <a:bodyPr/>
          <a:lstStyle/>
          <a:p>
            <a:pPr defTabSz="914367"/>
            <a:fld id="{6503E857-4F15-4ECA-BD4D-D22AAAB9E67A}" type="slidenum">
              <a:rPr lang="en-US" smtClean="0">
                <a:solidFill>
                  <a:srgbClr val="505050"/>
                </a:solidFill>
              </a:rPr>
              <a:pPr defTabSz="914367"/>
              <a:t>‹#›</a:t>
            </a:fld>
            <a:endParaRPr lang="en-US" dirty="0">
              <a:solidFill>
                <a:srgbClr val="505050"/>
              </a:solidFill>
            </a:endParaRPr>
          </a:p>
        </p:txBody>
      </p:sp>
    </p:spTree>
    <p:extLst>
      <p:ext uri="{BB962C8B-B14F-4D97-AF65-F5344CB8AC3E}">
        <p14:creationId xmlns:p14="http://schemas.microsoft.com/office/powerpoint/2010/main" val="1455280427"/>
      </p:ext>
    </p:extLst>
  </p:cSld>
  <p:clrMapOvr>
    <a:masterClrMapping/>
  </p:clrMapOvr>
  <p:transition>
    <p:fade/>
  </p:transition>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152374" y="1189177"/>
            <a:ext cx="11887226" cy="2081917"/>
          </a:xfrm>
        </p:spPr>
        <p:txBody>
          <a:bodyPr wrap="square">
            <a:spAutoFit/>
          </a:bodyPr>
          <a:lstStyle>
            <a:lvl1pPr>
              <a:defRPr sz="3921">
                <a:gradFill>
                  <a:gsLst>
                    <a:gs pos="1250">
                      <a:schemeClr val="tx2"/>
                    </a:gs>
                    <a:gs pos="99000">
                      <a:schemeClr val="tx2"/>
                    </a:gs>
                  </a:gsLst>
                  <a:lin ang="5400000" scaled="0"/>
                </a:gra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5"/>
          <p:cNvSpPr>
            <a:spLocks noGrp="1"/>
          </p:cNvSpPr>
          <p:nvPr>
            <p:ph type="title"/>
          </p:nvPr>
        </p:nvSpPr>
        <p:spPr>
          <a:xfrm>
            <a:off x="152374" y="289511"/>
            <a:ext cx="11889567" cy="899665"/>
          </a:xfrm>
        </p:spPr>
        <p:txBody>
          <a:bodyPr/>
          <a:lstStyle/>
          <a:p>
            <a:r>
              <a:rPr lang="en-US"/>
              <a:t>Click to edit Master title style</a:t>
            </a:r>
          </a:p>
        </p:txBody>
      </p:sp>
      <p:sp>
        <p:nvSpPr>
          <p:cNvPr id="8" name="Footer Placeholder 2"/>
          <p:cNvSpPr>
            <a:spLocks noGrp="1"/>
          </p:cNvSpPr>
          <p:nvPr>
            <p:ph type="ftr" sz="quarter" idx="3"/>
          </p:nvPr>
        </p:nvSpPr>
        <p:spPr>
          <a:xfrm>
            <a:off x="4038581" y="6493776"/>
            <a:ext cx="4114839" cy="364224"/>
          </a:xfrm>
          <a:prstGeom prst="rect">
            <a:avLst/>
          </a:prstGeom>
        </p:spPr>
        <p:txBody>
          <a:bodyPr vert="horz" lIns="182880" tIns="45720" rIns="182880" bIns="45720" rtlCol="0" anchor="ctr"/>
          <a:lstStyle>
            <a:lvl1pPr algn="ctr">
              <a:defRPr sz="1000">
                <a:solidFill>
                  <a:schemeClr val="tx1"/>
                </a:solidFill>
              </a:defRPr>
            </a:lvl1pPr>
          </a:lstStyle>
          <a:p>
            <a:pPr defTabSz="914367"/>
            <a:r>
              <a:rPr lang="en-IN" dirty="0">
                <a:solidFill>
                  <a:srgbClr val="505050"/>
                </a:solidFill>
              </a:rPr>
              <a:t>Microsoft Confidential – Shared under NDA</a:t>
            </a:r>
            <a:endParaRPr lang="en-US" dirty="0">
              <a:solidFill>
                <a:srgbClr val="505050"/>
              </a:solidFill>
            </a:endParaRPr>
          </a:p>
        </p:txBody>
      </p:sp>
      <p:sp>
        <p:nvSpPr>
          <p:cNvPr id="2" name="Slide Number Placeholder 1"/>
          <p:cNvSpPr>
            <a:spLocks noGrp="1"/>
          </p:cNvSpPr>
          <p:nvPr>
            <p:ph type="sldNum" sz="quarter" idx="11"/>
          </p:nvPr>
        </p:nvSpPr>
        <p:spPr/>
        <p:txBody>
          <a:bodyPr/>
          <a:lstStyle/>
          <a:p>
            <a:pPr defTabSz="914367"/>
            <a:fld id="{6503E857-4F15-4ECA-BD4D-D22AAAB9E67A}" type="slidenum">
              <a:rPr lang="en-US" smtClean="0">
                <a:solidFill>
                  <a:srgbClr val="505050"/>
                </a:solidFill>
              </a:rPr>
              <a:pPr defTabSz="914367"/>
              <a:t>‹#›</a:t>
            </a:fld>
            <a:endParaRPr lang="en-US" dirty="0">
              <a:solidFill>
                <a:srgbClr val="505050"/>
              </a:solidFill>
            </a:endParaRPr>
          </a:p>
        </p:txBody>
      </p:sp>
    </p:spTree>
    <p:extLst>
      <p:ext uri="{BB962C8B-B14F-4D97-AF65-F5344CB8AC3E}">
        <p14:creationId xmlns:p14="http://schemas.microsoft.com/office/powerpoint/2010/main" val="51653730"/>
      </p:ext>
    </p:extLst>
  </p:cSld>
  <p:clrMapOvr>
    <a:masterClrMapping/>
  </p:clrMapOvr>
  <p:transition>
    <p:fade/>
  </p:transition>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152374" y="1189177"/>
            <a:ext cx="11887226" cy="2081917"/>
          </a:xfrm>
        </p:spPr>
        <p:txBody>
          <a:bodyPr wrap="square">
            <a:spAutoFit/>
          </a:bodyPr>
          <a:lstStyle>
            <a:lvl1pPr>
              <a:defRPr sz="3921"/>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5"/>
          <p:cNvSpPr>
            <a:spLocks noGrp="1"/>
          </p:cNvSpPr>
          <p:nvPr>
            <p:ph type="title"/>
          </p:nvPr>
        </p:nvSpPr>
        <p:spPr>
          <a:xfrm>
            <a:off x="152374" y="289511"/>
            <a:ext cx="11889567" cy="899665"/>
          </a:xfrm>
        </p:spPr>
        <p:txBody>
          <a:bodyPr/>
          <a:lstStyle/>
          <a:p>
            <a:r>
              <a:rPr lang="en-US"/>
              <a:t>Click to edit Master title style</a:t>
            </a:r>
          </a:p>
        </p:txBody>
      </p:sp>
      <p:sp>
        <p:nvSpPr>
          <p:cNvPr id="8" name="Footer Placeholder 2"/>
          <p:cNvSpPr>
            <a:spLocks noGrp="1"/>
          </p:cNvSpPr>
          <p:nvPr>
            <p:ph type="ftr" sz="quarter" idx="3"/>
          </p:nvPr>
        </p:nvSpPr>
        <p:spPr>
          <a:xfrm>
            <a:off x="4038581" y="6493776"/>
            <a:ext cx="4114839" cy="364224"/>
          </a:xfrm>
          <a:prstGeom prst="rect">
            <a:avLst/>
          </a:prstGeom>
        </p:spPr>
        <p:txBody>
          <a:bodyPr vert="horz" lIns="182880" tIns="45720" rIns="182880" bIns="45720" rtlCol="0" anchor="ctr"/>
          <a:lstStyle>
            <a:lvl1pPr algn="ctr">
              <a:defRPr sz="1000">
                <a:solidFill>
                  <a:schemeClr val="tx1"/>
                </a:solidFill>
              </a:defRPr>
            </a:lvl1pPr>
          </a:lstStyle>
          <a:p>
            <a:pPr defTabSz="914367"/>
            <a:r>
              <a:rPr lang="en-IN" dirty="0">
                <a:solidFill>
                  <a:srgbClr val="505050"/>
                </a:solidFill>
              </a:rPr>
              <a:t>Microsoft Confidential – Shared under NDA</a:t>
            </a:r>
            <a:endParaRPr lang="en-US" dirty="0">
              <a:solidFill>
                <a:srgbClr val="505050"/>
              </a:solidFill>
            </a:endParaRPr>
          </a:p>
        </p:txBody>
      </p:sp>
      <p:sp>
        <p:nvSpPr>
          <p:cNvPr id="2" name="Slide Number Placeholder 1"/>
          <p:cNvSpPr>
            <a:spLocks noGrp="1"/>
          </p:cNvSpPr>
          <p:nvPr>
            <p:ph type="sldNum" sz="quarter" idx="11"/>
          </p:nvPr>
        </p:nvSpPr>
        <p:spPr/>
        <p:txBody>
          <a:bodyPr/>
          <a:lstStyle/>
          <a:p>
            <a:pPr defTabSz="914367"/>
            <a:fld id="{6503E857-4F15-4ECA-BD4D-D22AAAB9E67A}" type="slidenum">
              <a:rPr lang="en-US" smtClean="0">
                <a:solidFill>
                  <a:srgbClr val="505050"/>
                </a:solidFill>
              </a:rPr>
              <a:pPr defTabSz="914367"/>
              <a:t>‹#›</a:t>
            </a:fld>
            <a:endParaRPr lang="en-US" dirty="0">
              <a:solidFill>
                <a:srgbClr val="505050"/>
              </a:solidFill>
            </a:endParaRPr>
          </a:p>
        </p:txBody>
      </p:sp>
    </p:spTree>
    <p:extLst>
      <p:ext uri="{BB962C8B-B14F-4D97-AF65-F5344CB8AC3E}">
        <p14:creationId xmlns:p14="http://schemas.microsoft.com/office/powerpoint/2010/main" val="1568591829"/>
      </p:ext>
    </p:extLst>
  </p:cSld>
  <p:clrMapOvr>
    <a:masterClrMapping/>
  </p:clrMapOvr>
  <p:transition>
    <p:fade/>
  </p:transition>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a:xfrm>
            <a:off x="152374" y="289511"/>
            <a:ext cx="11889567" cy="899665"/>
          </a:xfrm>
        </p:spPr>
        <p:txBody>
          <a:bodyPr/>
          <a:lstStyle/>
          <a:p>
            <a:r>
              <a:rPr lang="en-US"/>
              <a:t>Click to edit Master title style</a:t>
            </a:r>
          </a:p>
        </p:txBody>
      </p:sp>
      <p:sp>
        <p:nvSpPr>
          <p:cNvPr id="4" name="Text Placeholder 3"/>
          <p:cNvSpPr>
            <a:spLocks noGrp="1"/>
          </p:cNvSpPr>
          <p:nvPr>
            <p:ph type="body" sz="quarter" idx="10"/>
          </p:nvPr>
        </p:nvSpPr>
        <p:spPr>
          <a:xfrm>
            <a:off x="152374" y="1189175"/>
            <a:ext cx="5378548" cy="1877004"/>
          </a:xfrm>
        </p:spPr>
        <p:txBody>
          <a:bodyPr wrap="square">
            <a:spAutoFit/>
          </a:bodyPr>
          <a:lstStyle>
            <a:lvl1pPr marL="0" indent="0">
              <a:spcBef>
                <a:spcPts val="1200"/>
              </a:spcBef>
              <a:buClr>
                <a:schemeClr val="tx1"/>
              </a:buClr>
              <a:buFont typeface="Wingdings" pitchFamily="2" charset="2"/>
              <a:buNone/>
              <a:defRPr sz="3137">
                <a:gradFill>
                  <a:gsLst>
                    <a:gs pos="1250">
                      <a:schemeClr val="tx2"/>
                    </a:gs>
                    <a:gs pos="99000">
                      <a:schemeClr val="tx2"/>
                    </a:gs>
                  </a:gsLst>
                  <a:lin ang="5400000" scaled="0"/>
                </a:gradFill>
              </a:defRPr>
            </a:lvl1pPr>
            <a:lvl2pPr marL="0" indent="0">
              <a:buNone/>
              <a:defRPr sz="1961"/>
            </a:lvl2pPr>
            <a:lvl3pPr marL="227209" indent="0">
              <a:buNone/>
              <a:tabLst/>
              <a:defRPr sz="1961"/>
            </a:lvl3pPr>
            <a:lvl4pPr marL="451306" indent="0">
              <a:buNone/>
              <a:defRPr/>
            </a:lvl4pPr>
            <a:lvl5pPr marL="672290"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3"/>
          <p:cNvSpPr>
            <a:spLocks noGrp="1"/>
          </p:cNvSpPr>
          <p:nvPr>
            <p:ph type="body" sz="quarter" idx="11"/>
          </p:nvPr>
        </p:nvSpPr>
        <p:spPr>
          <a:xfrm>
            <a:off x="6663393" y="1189175"/>
            <a:ext cx="5378548" cy="1877004"/>
          </a:xfrm>
        </p:spPr>
        <p:txBody>
          <a:bodyPr wrap="square">
            <a:spAutoFit/>
          </a:bodyPr>
          <a:lstStyle>
            <a:lvl1pPr marL="0" indent="0">
              <a:spcBef>
                <a:spcPts val="1200"/>
              </a:spcBef>
              <a:buClr>
                <a:schemeClr val="tx1"/>
              </a:buClr>
              <a:buFont typeface="Wingdings" pitchFamily="2" charset="2"/>
              <a:buNone/>
              <a:defRPr sz="3137">
                <a:gradFill>
                  <a:gsLst>
                    <a:gs pos="1250">
                      <a:schemeClr val="tx2"/>
                    </a:gs>
                    <a:gs pos="99000">
                      <a:schemeClr val="tx2"/>
                    </a:gs>
                  </a:gsLst>
                  <a:lin ang="5400000" scaled="0"/>
                </a:gradFill>
              </a:defRPr>
            </a:lvl1pPr>
            <a:lvl2pPr marL="0" indent="0">
              <a:buNone/>
              <a:defRPr sz="1961"/>
            </a:lvl2pPr>
            <a:lvl3pPr marL="227209" indent="0">
              <a:buNone/>
              <a:tabLst/>
              <a:defRPr sz="1961"/>
            </a:lvl3pPr>
            <a:lvl4pPr marL="451306" indent="0">
              <a:buNone/>
              <a:defRPr/>
            </a:lvl4pPr>
            <a:lvl5pPr marL="672290"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2"/>
          <p:cNvSpPr>
            <a:spLocks noGrp="1"/>
          </p:cNvSpPr>
          <p:nvPr>
            <p:ph type="ftr" sz="quarter" idx="3"/>
          </p:nvPr>
        </p:nvSpPr>
        <p:spPr>
          <a:xfrm>
            <a:off x="4038581" y="6493776"/>
            <a:ext cx="4114839" cy="364224"/>
          </a:xfrm>
          <a:prstGeom prst="rect">
            <a:avLst/>
          </a:prstGeom>
        </p:spPr>
        <p:txBody>
          <a:bodyPr vert="horz" lIns="182880" tIns="45720" rIns="182880" bIns="45720" rtlCol="0" anchor="ctr"/>
          <a:lstStyle>
            <a:lvl1pPr algn="ctr">
              <a:defRPr sz="1000">
                <a:solidFill>
                  <a:schemeClr val="tx1"/>
                </a:solidFill>
              </a:defRPr>
            </a:lvl1pPr>
          </a:lstStyle>
          <a:p>
            <a:pPr defTabSz="914367"/>
            <a:r>
              <a:rPr lang="en-IN" dirty="0">
                <a:solidFill>
                  <a:srgbClr val="505050"/>
                </a:solidFill>
              </a:rPr>
              <a:t>Microsoft Confidential – Shared under NDA</a:t>
            </a:r>
            <a:endParaRPr lang="en-US" dirty="0">
              <a:solidFill>
                <a:srgbClr val="505050"/>
              </a:solidFill>
            </a:endParaRPr>
          </a:p>
        </p:txBody>
      </p:sp>
      <p:sp>
        <p:nvSpPr>
          <p:cNvPr id="3" name="Slide Number Placeholder 2"/>
          <p:cNvSpPr>
            <a:spLocks noGrp="1"/>
          </p:cNvSpPr>
          <p:nvPr>
            <p:ph type="sldNum" sz="quarter" idx="12"/>
          </p:nvPr>
        </p:nvSpPr>
        <p:spPr/>
        <p:txBody>
          <a:bodyPr/>
          <a:lstStyle/>
          <a:p>
            <a:pPr defTabSz="914367"/>
            <a:fld id="{6503E857-4F15-4ECA-BD4D-D22AAAB9E67A}" type="slidenum">
              <a:rPr lang="en-US" smtClean="0">
                <a:solidFill>
                  <a:srgbClr val="505050"/>
                </a:solidFill>
              </a:rPr>
              <a:pPr defTabSz="914367"/>
              <a:t>‹#›</a:t>
            </a:fld>
            <a:endParaRPr lang="en-US" dirty="0">
              <a:solidFill>
                <a:srgbClr val="505050"/>
              </a:solidFill>
            </a:endParaRPr>
          </a:p>
        </p:txBody>
      </p:sp>
    </p:spTree>
    <p:extLst>
      <p:ext uri="{BB962C8B-B14F-4D97-AF65-F5344CB8AC3E}">
        <p14:creationId xmlns:p14="http://schemas.microsoft.com/office/powerpoint/2010/main" val="970759865"/>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2_EXAMPLE ONLY: Title with photo">
    <p:spTree>
      <p:nvGrpSpPr>
        <p:cNvPr id="1" name=""/>
        <p:cNvGrpSpPr/>
        <p:nvPr/>
      </p:nvGrpSpPr>
      <p:grpSpPr>
        <a:xfrm>
          <a:off x="0" y="0"/>
          <a:ext cx="0" cy="0"/>
          <a:chOff x="0" y="0"/>
          <a:chExt cx="0" cy="0"/>
        </a:xfrm>
      </p:grpSpPr>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244" y="198357"/>
            <a:ext cx="1947103" cy="716042"/>
          </a:xfrm>
          <a:prstGeom prst="rect">
            <a:avLst/>
          </a:prstGeom>
        </p:spPr>
      </p:pic>
      <p:sp>
        <p:nvSpPr>
          <p:cNvPr id="14" name="Rectangle 13"/>
          <p:cNvSpPr/>
          <p:nvPr userDrawn="1"/>
        </p:nvSpPr>
        <p:spPr bwMode="gray">
          <a:xfrm>
            <a:off x="150852" y="2057400"/>
            <a:ext cx="5487829" cy="3657600"/>
          </a:xfrm>
          <a:prstGeom prst="rect">
            <a:avLst/>
          </a:prstGeom>
          <a:solidFill>
            <a:schemeClr val="bg2">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4009"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12" name="Rectangle 11"/>
          <p:cNvSpPr/>
          <p:nvPr/>
        </p:nvSpPr>
        <p:spPr bwMode="gray">
          <a:xfrm>
            <a:off x="150852" y="2057400"/>
            <a:ext cx="5487829" cy="3657600"/>
          </a:xfrm>
          <a:prstGeom prst="rect">
            <a:avLst/>
          </a:prstGeom>
          <a:solidFill>
            <a:schemeClr val="bg2">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4009"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13" name="Rectangle 12"/>
          <p:cNvSpPr/>
          <p:nvPr/>
        </p:nvSpPr>
        <p:spPr bwMode="gray">
          <a:xfrm>
            <a:off x="150852" y="2057400"/>
            <a:ext cx="5487829" cy="3657600"/>
          </a:xfrm>
          <a:prstGeom prst="rect">
            <a:avLst/>
          </a:prstGeom>
          <a:solidFill>
            <a:schemeClr val="bg2">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4009"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150852" y="2057400"/>
            <a:ext cx="5487829" cy="2743426"/>
          </a:xfrm>
          <a:noFill/>
        </p:spPr>
        <p:txBody>
          <a:bodyPr vert="horz" lIns="137160" tIns="182880" rIns="146304" bIns="91440" rtlCol="0" anchor="t" anchorCtr="0">
            <a:normAutofit/>
          </a:bodyPr>
          <a:lstStyle>
            <a:lvl1pPr>
              <a:defRPr lang="en-US" sz="4400" spc="-98" dirty="0">
                <a:gradFill>
                  <a:gsLst>
                    <a:gs pos="5833">
                      <a:srgbClr val="FFFFFF"/>
                    </a:gs>
                    <a:gs pos="18000">
                      <a:srgbClr val="FFFFFF"/>
                    </a:gs>
                  </a:gsLst>
                  <a:lin ang="5400000" scaled="0"/>
                </a:gradFill>
              </a:defRPr>
            </a:lvl1pPr>
          </a:lstStyle>
          <a:p>
            <a:pPr lvl="0"/>
            <a:r>
              <a:rPr lang="en-US"/>
              <a:t>Presentation title</a:t>
            </a:r>
          </a:p>
        </p:txBody>
      </p:sp>
      <p:sp>
        <p:nvSpPr>
          <p:cNvPr id="4" name="Text Placeholder 3"/>
          <p:cNvSpPr>
            <a:spLocks noGrp="1"/>
          </p:cNvSpPr>
          <p:nvPr>
            <p:ph type="body" sz="quarter" idx="10" hasCustomPrompt="1"/>
          </p:nvPr>
        </p:nvSpPr>
        <p:spPr>
          <a:xfrm>
            <a:off x="150852" y="4800600"/>
            <a:ext cx="5487829" cy="914400"/>
          </a:xfrm>
        </p:spPr>
        <p:txBody>
          <a:bodyPr lIns="137160" tIns="91440">
            <a:noAutofit/>
          </a:bodyPr>
          <a:lstStyle>
            <a:lvl1pPr marL="0" indent="0">
              <a:spcBef>
                <a:spcPts val="0"/>
              </a:spcBef>
              <a:buNone/>
              <a:defRPr sz="2000">
                <a:solidFill>
                  <a:schemeClr val="bg1"/>
                </a:solidFill>
              </a:defRPr>
            </a:lvl1pPr>
            <a:lvl2pPr marL="281674" indent="0">
              <a:buNone/>
              <a:defRPr sz="2000">
                <a:solidFill>
                  <a:schemeClr val="bg1"/>
                </a:solidFill>
              </a:defRPr>
            </a:lvl2pPr>
            <a:lvl3pPr marL="588476" indent="0">
              <a:buNone/>
              <a:defRPr sz="2000">
                <a:solidFill>
                  <a:schemeClr val="bg1"/>
                </a:solidFill>
              </a:defRPr>
            </a:lvl3pPr>
            <a:lvl4pPr marL="870150" indent="0">
              <a:buNone/>
              <a:defRPr sz="2000">
                <a:solidFill>
                  <a:schemeClr val="bg1"/>
                </a:solidFill>
              </a:defRPr>
            </a:lvl4pPr>
            <a:lvl5pPr marL="1105540" indent="0">
              <a:buNone/>
              <a:defRPr sz="2000">
                <a:solidFill>
                  <a:schemeClr val="bg1"/>
                </a:solidFill>
              </a:defRPr>
            </a:lvl5pPr>
          </a:lstStyle>
          <a:p>
            <a:pPr lvl="0"/>
            <a:r>
              <a:rPr lang="en-US"/>
              <a:t>Speaker Name</a:t>
            </a:r>
          </a:p>
        </p:txBody>
      </p:sp>
    </p:spTree>
    <p:extLst>
      <p:ext uri="{BB962C8B-B14F-4D97-AF65-F5344CB8AC3E}">
        <p14:creationId xmlns:p14="http://schemas.microsoft.com/office/powerpoint/2010/main" val="465409897"/>
      </p:ext>
    </p:extLst>
  </p:cSld>
  <p:clrMapOvr>
    <a:masterClrMapping/>
  </p:clrMapOvr>
  <p:transition>
    <p:fade/>
  </p:transition>
  <p:extLst mod="1">
    <p:ext uri="{DCECCB84-F9BA-43D5-87BE-67443E8EF086}">
      <p15:sldGuideLst xmlns:p15="http://schemas.microsoft.com/office/powerpoint/2012/main">
        <p15:guide id="1" pos="95">
          <p15:clr>
            <a:srgbClr val="5ACBF0"/>
          </p15:clr>
        </p15:guide>
        <p15:guide id="2" pos="671">
          <p15:clr>
            <a:srgbClr val="5ACBF0"/>
          </p15:clr>
        </p15:guide>
        <p15:guide id="3" pos="1247">
          <p15:clr>
            <a:srgbClr val="5ACBF0"/>
          </p15:clr>
        </p15:guide>
        <p15:guide id="4" pos="1823">
          <p15:clr>
            <a:srgbClr val="5ACBF0"/>
          </p15:clr>
        </p15:guide>
        <p15:guide id="5" pos="2399">
          <p15:clr>
            <a:srgbClr val="5ACBF0"/>
          </p15:clr>
        </p15:guide>
        <p15:guide id="6" pos="2975">
          <p15:clr>
            <a:srgbClr val="5ACBF0"/>
          </p15:clr>
        </p15:guide>
        <p15:guide id="7" pos="3551">
          <p15:clr>
            <a:srgbClr val="5ACBF0"/>
          </p15:clr>
        </p15:guide>
        <p15:guide id="8" pos="4127">
          <p15:clr>
            <a:srgbClr val="5ACBF0"/>
          </p15:clr>
        </p15:guide>
        <p15:guide id="9" pos="4703">
          <p15:clr>
            <a:srgbClr val="5ACBF0"/>
          </p15:clr>
        </p15:guide>
        <p15:guide id="10" pos="5279">
          <p15:clr>
            <a:srgbClr val="5ACBF0"/>
          </p15:clr>
        </p15:guide>
        <p15:guide id="11" pos="5855">
          <p15:clr>
            <a:srgbClr val="5ACBF0"/>
          </p15:clr>
        </p15:guide>
        <p15:guide id="12" pos="6431">
          <p15:clr>
            <a:srgbClr val="5ACBF0"/>
          </p15:clr>
        </p15:guide>
        <p15:guide id="13" pos="7007">
          <p15:clr>
            <a:srgbClr val="5ACBF0"/>
          </p15:clr>
        </p15:guide>
        <p15:guide id="14" pos="7583">
          <p15:clr>
            <a:srgbClr val="5ACBF0"/>
          </p15:clr>
        </p15:guide>
      </p15:sldGuideLst>
    </p:ext>
  </p:extLst>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1_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a:xfrm>
            <a:off x="152399" y="735173"/>
            <a:ext cx="11887201" cy="899665"/>
          </a:xfrm>
        </p:spPr>
        <p:txBody>
          <a:bodyPr/>
          <a:lstStyle/>
          <a:p>
            <a:r>
              <a:rPr lang="en-US"/>
              <a:t>Click to edit Master title style</a:t>
            </a:r>
          </a:p>
        </p:txBody>
      </p:sp>
      <p:sp>
        <p:nvSpPr>
          <p:cNvPr id="4" name="Text Placeholder 3"/>
          <p:cNvSpPr>
            <a:spLocks noGrp="1"/>
          </p:cNvSpPr>
          <p:nvPr>
            <p:ph type="body" sz="quarter" idx="10"/>
          </p:nvPr>
        </p:nvSpPr>
        <p:spPr>
          <a:xfrm>
            <a:off x="152400" y="1640690"/>
            <a:ext cx="5737423" cy="1877004"/>
          </a:xfrm>
        </p:spPr>
        <p:txBody>
          <a:bodyPr wrap="square">
            <a:spAutoFit/>
          </a:bodyPr>
          <a:lstStyle>
            <a:lvl1pPr marL="0" indent="0">
              <a:spcBef>
                <a:spcPts val="1200"/>
              </a:spcBef>
              <a:buClr>
                <a:schemeClr val="tx1"/>
              </a:buClr>
              <a:buFont typeface="Wingdings" pitchFamily="2" charset="2"/>
              <a:buNone/>
              <a:defRPr sz="3137">
                <a:gradFill>
                  <a:gsLst>
                    <a:gs pos="1250">
                      <a:schemeClr val="tx2"/>
                    </a:gs>
                    <a:gs pos="99000">
                      <a:schemeClr val="tx2"/>
                    </a:gs>
                  </a:gsLst>
                  <a:lin ang="5400000" scaled="0"/>
                </a:gradFill>
              </a:defRPr>
            </a:lvl1pPr>
            <a:lvl2pPr marL="0" indent="0">
              <a:buNone/>
              <a:defRPr sz="1961"/>
            </a:lvl2pPr>
            <a:lvl3pPr marL="227209" indent="0">
              <a:buNone/>
              <a:tabLst/>
              <a:defRPr sz="1961"/>
            </a:lvl3pPr>
            <a:lvl4pPr marL="451306" indent="0">
              <a:buNone/>
              <a:defRPr/>
            </a:lvl4pPr>
            <a:lvl5pPr marL="672290"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3"/>
          <p:cNvSpPr>
            <a:spLocks noGrp="1"/>
          </p:cNvSpPr>
          <p:nvPr>
            <p:ph type="body" sz="quarter" idx="11"/>
          </p:nvPr>
        </p:nvSpPr>
        <p:spPr>
          <a:xfrm>
            <a:off x="6043638" y="1640690"/>
            <a:ext cx="5995962" cy="1877004"/>
          </a:xfrm>
        </p:spPr>
        <p:txBody>
          <a:bodyPr wrap="square">
            <a:spAutoFit/>
          </a:bodyPr>
          <a:lstStyle>
            <a:lvl1pPr marL="0" indent="0">
              <a:spcBef>
                <a:spcPts val="1200"/>
              </a:spcBef>
              <a:buClr>
                <a:schemeClr val="tx1"/>
              </a:buClr>
              <a:buFont typeface="Wingdings" pitchFamily="2" charset="2"/>
              <a:buNone/>
              <a:defRPr sz="3137">
                <a:gradFill>
                  <a:gsLst>
                    <a:gs pos="1250">
                      <a:schemeClr val="tx2"/>
                    </a:gs>
                    <a:gs pos="99000">
                      <a:schemeClr val="tx2"/>
                    </a:gs>
                  </a:gsLst>
                  <a:lin ang="5400000" scaled="0"/>
                </a:gradFill>
              </a:defRPr>
            </a:lvl1pPr>
            <a:lvl2pPr marL="0" indent="0">
              <a:buNone/>
              <a:defRPr sz="1961"/>
            </a:lvl2pPr>
            <a:lvl3pPr marL="227209" indent="0">
              <a:buNone/>
              <a:tabLst/>
              <a:defRPr sz="1961"/>
            </a:lvl3pPr>
            <a:lvl4pPr marL="451306" indent="0">
              <a:buNone/>
              <a:defRPr/>
            </a:lvl4pPr>
            <a:lvl5pPr marL="672290"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12"/>
          </p:nvPr>
        </p:nvSpPr>
        <p:spPr>
          <a:xfrm>
            <a:off x="152399" y="291069"/>
            <a:ext cx="4252300" cy="425495"/>
          </a:xfrm>
        </p:spPr>
        <p:txBody>
          <a:bodyPr lIns="182880" rIns="182880"/>
          <a:lstStyle>
            <a:lvl1pPr marL="0" indent="0">
              <a:buNone/>
              <a:defRPr lang="en-US" sz="1765" kern="1200" spc="-98" baseline="0" dirty="0" smtClean="0">
                <a:gradFill>
                  <a:gsLst>
                    <a:gs pos="5556">
                      <a:schemeClr val="tx2"/>
                    </a:gs>
                    <a:gs pos="27000">
                      <a:schemeClr val="tx2"/>
                    </a:gs>
                  </a:gsLst>
                  <a:lin ang="0" scaled="0"/>
                </a:gradFill>
                <a:latin typeface="+mn-lt"/>
                <a:ea typeface="+mn-ea"/>
                <a:cs typeface="Segoe UI" panose="020B0502040204020203" pitchFamily="34" charset="0"/>
              </a:defRPr>
            </a:lvl1pPr>
          </a:lstStyle>
          <a:p>
            <a:pPr marL="0" marR="0" lvl="0" indent="0" algn="l" defTabSz="896364" rtl="0" eaLnBrk="1" fontAlgn="auto" latinLnBrk="0" hangingPunct="1">
              <a:lnSpc>
                <a:spcPct val="90000"/>
              </a:lnSpc>
              <a:spcBef>
                <a:spcPct val="20000"/>
              </a:spcBef>
              <a:spcAft>
                <a:spcPts val="0"/>
              </a:spcAft>
              <a:buClrTx/>
              <a:buSzPct val="90000"/>
              <a:buFont typeface="Arial" pitchFamily="34" charset="0"/>
              <a:buNone/>
              <a:tabLst/>
            </a:pPr>
            <a:r>
              <a:rPr lang="en-US"/>
              <a:t>Click to edit Master text styles</a:t>
            </a:r>
          </a:p>
        </p:txBody>
      </p:sp>
      <p:sp>
        <p:nvSpPr>
          <p:cNvPr id="9" name="Footer Placeholder 2"/>
          <p:cNvSpPr>
            <a:spLocks noGrp="1"/>
          </p:cNvSpPr>
          <p:nvPr>
            <p:ph type="ftr" sz="quarter" idx="3"/>
          </p:nvPr>
        </p:nvSpPr>
        <p:spPr>
          <a:xfrm>
            <a:off x="4038581" y="6493776"/>
            <a:ext cx="4114839" cy="364224"/>
          </a:xfrm>
          <a:prstGeom prst="rect">
            <a:avLst/>
          </a:prstGeom>
        </p:spPr>
        <p:txBody>
          <a:bodyPr vert="horz" lIns="182880" tIns="45720" rIns="182880" bIns="45720" rtlCol="0" anchor="ctr"/>
          <a:lstStyle>
            <a:lvl1pPr algn="ctr">
              <a:defRPr sz="1000">
                <a:solidFill>
                  <a:schemeClr val="tx1"/>
                </a:solidFill>
              </a:defRPr>
            </a:lvl1pPr>
          </a:lstStyle>
          <a:p>
            <a:pPr defTabSz="914367"/>
            <a:r>
              <a:rPr lang="en-IN" dirty="0">
                <a:solidFill>
                  <a:srgbClr val="505050"/>
                </a:solidFill>
              </a:rPr>
              <a:t>Microsoft Confidential – Shared under NDA</a:t>
            </a:r>
            <a:endParaRPr lang="en-US" dirty="0">
              <a:solidFill>
                <a:srgbClr val="505050"/>
              </a:solidFill>
            </a:endParaRPr>
          </a:p>
        </p:txBody>
      </p:sp>
      <p:sp>
        <p:nvSpPr>
          <p:cNvPr id="3" name="Slide Number Placeholder 2"/>
          <p:cNvSpPr>
            <a:spLocks noGrp="1"/>
          </p:cNvSpPr>
          <p:nvPr>
            <p:ph type="sldNum" sz="quarter" idx="13"/>
          </p:nvPr>
        </p:nvSpPr>
        <p:spPr/>
        <p:txBody>
          <a:bodyPr/>
          <a:lstStyle/>
          <a:p>
            <a:pPr defTabSz="914367"/>
            <a:fld id="{6503E857-4F15-4ECA-BD4D-D22AAAB9E67A}" type="slidenum">
              <a:rPr lang="en-US" smtClean="0">
                <a:solidFill>
                  <a:srgbClr val="505050"/>
                </a:solidFill>
              </a:rPr>
              <a:pPr defTabSz="914367"/>
              <a:t>‹#›</a:t>
            </a:fld>
            <a:endParaRPr lang="en-US" dirty="0">
              <a:solidFill>
                <a:srgbClr val="505050"/>
              </a:solidFill>
            </a:endParaRPr>
          </a:p>
        </p:txBody>
      </p:sp>
    </p:spTree>
    <p:extLst>
      <p:ext uri="{BB962C8B-B14F-4D97-AF65-F5344CB8AC3E}">
        <p14:creationId xmlns:p14="http://schemas.microsoft.com/office/powerpoint/2010/main" val="1406748654"/>
      </p:ext>
    </p:extLst>
  </p:cSld>
  <p:clrMapOvr>
    <a:masterClrMapping/>
  </p:clrMapOvr>
  <p:transition>
    <p:fade/>
  </p:transition>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a:xfrm>
            <a:off x="152374" y="289511"/>
            <a:ext cx="11889567" cy="899665"/>
          </a:xfrm>
        </p:spPr>
        <p:txBody>
          <a:bodyPr/>
          <a:lstStyle/>
          <a:p>
            <a:r>
              <a:rPr lang="en-US"/>
              <a:t>Click to edit Master title style</a:t>
            </a:r>
          </a:p>
        </p:txBody>
      </p:sp>
      <p:sp>
        <p:nvSpPr>
          <p:cNvPr id="4" name="Text Placeholder 3"/>
          <p:cNvSpPr>
            <a:spLocks noGrp="1"/>
          </p:cNvSpPr>
          <p:nvPr>
            <p:ph type="body" sz="quarter" idx="10"/>
          </p:nvPr>
        </p:nvSpPr>
        <p:spPr>
          <a:xfrm>
            <a:off x="152374" y="1189175"/>
            <a:ext cx="5378548" cy="1877004"/>
          </a:xfrm>
        </p:spPr>
        <p:txBody>
          <a:bodyPr wrap="square">
            <a:spAutoFit/>
          </a:bodyPr>
          <a:lstStyle>
            <a:lvl1pPr marL="0" indent="0">
              <a:spcBef>
                <a:spcPts val="1200"/>
              </a:spcBef>
              <a:buClr>
                <a:schemeClr val="tx1"/>
              </a:buClr>
              <a:buFont typeface="Wingdings" pitchFamily="2" charset="2"/>
              <a:buNone/>
              <a:defRPr sz="3137"/>
            </a:lvl1pPr>
            <a:lvl2pPr marL="0" indent="0">
              <a:buNone/>
              <a:defRPr sz="1961"/>
            </a:lvl2pPr>
            <a:lvl3pPr marL="227209" indent="0">
              <a:buNone/>
              <a:tabLst/>
              <a:defRPr sz="1961"/>
            </a:lvl3pPr>
            <a:lvl4pPr marL="451306" indent="0">
              <a:buNone/>
              <a:defRPr/>
            </a:lvl4pPr>
            <a:lvl5pPr marL="672290"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3"/>
          <p:cNvSpPr>
            <a:spLocks noGrp="1"/>
          </p:cNvSpPr>
          <p:nvPr>
            <p:ph type="body" sz="quarter" idx="11"/>
          </p:nvPr>
        </p:nvSpPr>
        <p:spPr>
          <a:xfrm>
            <a:off x="6663393" y="1189175"/>
            <a:ext cx="5378548" cy="1877004"/>
          </a:xfrm>
        </p:spPr>
        <p:txBody>
          <a:bodyPr wrap="square">
            <a:spAutoFit/>
          </a:bodyPr>
          <a:lstStyle>
            <a:lvl1pPr marL="0" indent="0">
              <a:spcBef>
                <a:spcPts val="1200"/>
              </a:spcBef>
              <a:buClr>
                <a:schemeClr val="tx1"/>
              </a:buClr>
              <a:buFont typeface="Wingdings" pitchFamily="2" charset="2"/>
              <a:buNone/>
              <a:defRPr sz="3137"/>
            </a:lvl1pPr>
            <a:lvl2pPr marL="0" indent="0">
              <a:buNone/>
              <a:defRPr sz="1961"/>
            </a:lvl2pPr>
            <a:lvl3pPr marL="227209" indent="0">
              <a:buNone/>
              <a:tabLst/>
              <a:defRPr sz="1961"/>
            </a:lvl3pPr>
            <a:lvl4pPr marL="451306" indent="0">
              <a:buNone/>
              <a:defRPr/>
            </a:lvl4pPr>
            <a:lvl5pPr marL="672290"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2"/>
          <p:cNvSpPr>
            <a:spLocks noGrp="1"/>
          </p:cNvSpPr>
          <p:nvPr>
            <p:ph type="ftr" sz="quarter" idx="3"/>
          </p:nvPr>
        </p:nvSpPr>
        <p:spPr>
          <a:xfrm>
            <a:off x="4038581" y="6493776"/>
            <a:ext cx="4114839" cy="364224"/>
          </a:xfrm>
          <a:prstGeom prst="rect">
            <a:avLst/>
          </a:prstGeom>
        </p:spPr>
        <p:txBody>
          <a:bodyPr vert="horz" lIns="182880" tIns="45720" rIns="182880" bIns="45720" rtlCol="0" anchor="ctr"/>
          <a:lstStyle>
            <a:lvl1pPr algn="ctr">
              <a:defRPr sz="1000">
                <a:solidFill>
                  <a:schemeClr val="tx1"/>
                </a:solidFill>
              </a:defRPr>
            </a:lvl1pPr>
          </a:lstStyle>
          <a:p>
            <a:pPr defTabSz="914367"/>
            <a:r>
              <a:rPr lang="en-IN" dirty="0">
                <a:solidFill>
                  <a:srgbClr val="505050"/>
                </a:solidFill>
              </a:rPr>
              <a:t>Microsoft Confidential – Shared under NDA</a:t>
            </a:r>
            <a:endParaRPr lang="en-US" dirty="0">
              <a:solidFill>
                <a:srgbClr val="505050"/>
              </a:solidFill>
            </a:endParaRPr>
          </a:p>
        </p:txBody>
      </p:sp>
      <p:sp>
        <p:nvSpPr>
          <p:cNvPr id="3" name="Slide Number Placeholder 2"/>
          <p:cNvSpPr>
            <a:spLocks noGrp="1"/>
          </p:cNvSpPr>
          <p:nvPr>
            <p:ph type="sldNum" sz="quarter" idx="12"/>
          </p:nvPr>
        </p:nvSpPr>
        <p:spPr/>
        <p:txBody>
          <a:bodyPr/>
          <a:lstStyle/>
          <a:p>
            <a:pPr defTabSz="914367"/>
            <a:fld id="{6503E857-4F15-4ECA-BD4D-D22AAAB9E67A}" type="slidenum">
              <a:rPr lang="en-US" smtClean="0">
                <a:solidFill>
                  <a:srgbClr val="505050"/>
                </a:solidFill>
              </a:rPr>
              <a:pPr defTabSz="914367"/>
              <a:t>‹#›</a:t>
            </a:fld>
            <a:endParaRPr lang="en-US" dirty="0">
              <a:solidFill>
                <a:srgbClr val="505050"/>
              </a:solidFill>
            </a:endParaRPr>
          </a:p>
        </p:txBody>
      </p:sp>
    </p:spTree>
    <p:extLst>
      <p:ext uri="{BB962C8B-B14F-4D97-AF65-F5344CB8AC3E}">
        <p14:creationId xmlns:p14="http://schemas.microsoft.com/office/powerpoint/2010/main" val="1188329713"/>
      </p:ext>
    </p:extLst>
  </p:cSld>
  <p:clrMapOvr>
    <a:masterClrMapping/>
  </p:clrMapOvr>
  <p:transition>
    <p:fade/>
  </p:transition>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a:xfrm>
            <a:off x="152374" y="289511"/>
            <a:ext cx="11889567" cy="899665"/>
          </a:xfrm>
        </p:spPr>
        <p:txBody>
          <a:bodyPr/>
          <a:lstStyle/>
          <a:p>
            <a:r>
              <a:rPr lang="en-US"/>
              <a:t>Click to edit Master title style</a:t>
            </a:r>
          </a:p>
        </p:txBody>
      </p:sp>
      <p:sp>
        <p:nvSpPr>
          <p:cNvPr id="4" name="Text Placeholder 3"/>
          <p:cNvSpPr>
            <a:spLocks noGrp="1"/>
          </p:cNvSpPr>
          <p:nvPr>
            <p:ph type="body" sz="quarter" idx="10"/>
          </p:nvPr>
        </p:nvSpPr>
        <p:spPr>
          <a:xfrm>
            <a:off x="152374" y="1189176"/>
            <a:ext cx="5378548" cy="2377940"/>
          </a:xfrm>
        </p:spPr>
        <p:txBody>
          <a:bodyPr wrap="square">
            <a:spAutoFit/>
          </a:bodyPr>
          <a:lstStyle>
            <a:lvl1pPr marL="281677" indent="-281677">
              <a:spcBef>
                <a:spcPts val="1200"/>
              </a:spcBef>
              <a:buClr>
                <a:schemeClr val="tx2"/>
              </a:buClr>
              <a:buFont typeface="Arial" pitchFamily="34" charset="0"/>
              <a:buChar char="•"/>
              <a:defRPr sz="3137">
                <a:gradFill>
                  <a:gsLst>
                    <a:gs pos="1250">
                      <a:schemeClr val="tx2"/>
                    </a:gs>
                    <a:gs pos="99000">
                      <a:schemeClr val="tx2"/>
                    </a:gs>
                  </a:gsLst>
                  <a:lin ang="5400000" scaled="0"/>
                </a:gradFill>
              </a:defRPr>
            </a:lvl1pPr>
            <a:lvl2pPr marL="520702" indent="-228601">
              <a:defRPr sz="2353"/>
            </a:lvl2pPr>
            <a:lvl3pPr marL="685803" indent="-165101">
              <a:tabLst/>
              <a:defRPr sz="1961"/>
            </a:lvl3pPr>
            <a:lvl4pPr marL="863603" indent="-177801">
              <a:defRPr/>
            </a:lvl4pPr>
            <a:lvl5pPr marL="1028704" indent="-165101">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3"/>
          <p:cNvSpPr>
            <a:spLocks noGrp="1"/>
          </p:cNvSpPr>
          <p:nvPr>
            <p:ph type="body" sz="quarter" idx="11"/>
          </p:nvPr>
        </p:nvSpPr>
        <p:spPr>
          <a:xfrm>
            <a:off x="6663393" y="1189176"/>
            <a:ext cx="5378548" cy="2377940"/>
          </a:xfrm>
        </p:spPr>
        <p:txBody>
          <a:bodyPr wrap="square">
            <a:spAutoFit/>
          </a:bodyPr>
          <a:lstStyle>
            <a:lvl1pPr marL="281677" indent="-281677">
              <a:spcBef>
                <a:spcPts val="1200"/>
              </a:spcBef>
              <a:buClr>
                <a:schemeClr val="tx2"/>
              </a:buClr>
              <a:buFont typeface="Arial" pitchFamily="34" charset="0"/>
              <a:buChar char="•"/>
              <a:defRPr sz="3137">
                <a:gradFill>
                  <a:gsLst>
                    <a:gs pos="1250">
                      <a:schemeClr val="tx2"/>
                    </a:gs>
                    <a:gs pos="99000">
                      <a:schemeClr val="tx2"/>
                    </a:gs>
                  </a:gsLst>
                  <a:lin ang="5400000" scaled="0"/>
                </a:gradFill>
              </a:defRPr>
            </a:lvl1pPr>
            <a:lvl2pPr marL="520702" indent="-228601">
              <a:defRPr sz="2353"/>
            </a:lvl2pPr>
            <a:lvl3pPr marL="685803" indent="-165101">
              <a:tabLst/>
              <a:defRPr sz="1961"/>
            </a:lvl3pPr>
            <a:lvl4pPr marL="863603" indent="-177801">
              <a:defRPr/>
            </a:lvl4pPr>
            <a:lvl5pPr marL="1028704" indent="-165101">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2"/>
          <p:cNvSpPr>
            <a:spLocks noGrp="1"/>
          </p:cNvSpPr>
          <p:nvPr>
            <p:ph type="ftr" sz="quarter" idx="3"/>
          </p:nvPr>
        </p:nvSpPr>
        <p:spPr>
          <a:xfrm>
            <a:off x="4038581" y="6493776"/>
            <a:ext cx="4114839" cy="364224"/>
          </a:xfrm>
          <a:prstGeom prst="rect">
            <a:avLst/>
          </a:prstGeom>
        </p:spPr>
        <p:txBody>
          <a:bodyPr vert="horz" lIns="182880" tIns="45720" rIns="182880" bIns="45720" rtlCol="0" anchor="ctr"/>
          <a:lstStyle>
            <a:lvl1pPr algn="ctr">
              <a:defRPr sz="1000">
                <a:solidFill>
                  <a:schemeClr val="tx1"/>
                </a:solidFill>
              </a:defRPr>
            </a:lvl1pPr>
          </a:lstStyle>
          <a:p>
            <a:pPr defTabSz="914367"/>
            <a:r>
              <a:rPr lang="en-IN" dirty="0">
                <a:solidFill>
                  <a:srgbClr val="505050"/>
                </a:solidFill>
              </a:rPr>
              <a:t>Microsoft Confidential – Shared under NDA</a:t>
            </a:r>
            <a:endParaRPr lang="en-US" dirty="0">
              <a:solidFill>
                <a:srgbClr val="505050"/>
              </a:solidFill>
            </a:endParaRPr>
          </a:p>
        </p:txBody>
      </p:sp>
      <p:sp>
        <p:nvSpPr>
          <p:cNvPr id="3" name="Slide Number Placeholder 2"/>
          <p:cNvSpPr>
            <a:spLocks noGrp="1"/>
          </p:cNvSpPr>
          <p:nvPr>
            <p:ph type="sldNum" sz="quarter" idx="12"/>
          </p:nvPr>
        </p:nvSpPr>
        <p:spPr/>
        <p:txBody>
          <a:bodyPr/>
          <a:lstStyle/>
          <a:p>
            <a:pPr defTabSz="914367"/>
            <a:fld id="{6503E857-4F15-4ECA-BD4D-D22AAAB9E67A}" type="slidenum">
              <a:rPr lang="en-US" smtClean="0">
                <a:solidFill>
                  <a:srgbClr val="505050"/>
                </a:solidFill>
              </a:rPr>
              <a:pPr defTabSz="914367"/>
              <a:t>‹#›</a:t>
            </a:fld>
            <a:endParaRPr lang="en-US" dirty="0">
              <a:solidFill>
                <a:srgbClr val="505050"/>
              </a:solidFill>
            </a:endParaRPr>
          </a:p>
        </p:txBody>
      </p:sp>
    </p:spTree>
    <p:extLst>
      <p:ext uri="{BB962C8B-B14F-4D97-AF65-F5344CB8AC3E}">
        <p14:creationId xmlns:p14="http://schemas.microsoft.com/office/powerpoint/2010/main" val="4190115563"/>
      </p:ext>
    </p:extLst>
  </p:cSld>
  <p:clrMapOvr>
    <a:masterClrMapping/>
  </p:clrMapOvr>
  <p:transition>
    <p:fade/>
  </p:transition>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a:xfrm>
            <a:off x="152374" y="289511"/>
            <a:ext cx="11889567" cy="899665"/>
          </a:xfrm>
        </p:spPr>
        <p:txBody>
          <a:bodyPr/>
          <a:lstStyle/>
          <a:p>
            <a:r>
              <a:rPr lang="en-US"/>
              <a:t>Click to edit Master title style</a:t>
            </a:r>
          </a:p>
        </p:txBody>
      </p:sp>
      <p:sp>
        <p:nvSpPr>
          <p:cNvPr id="4" name="Text Placeholder 3"/>
          <p:cNvSpPr>
            <a:spLocks noGrp="1"/>
          </p:cNvSpPr>
          <p:nvPr>
            <p:ph type="body" sz="quarter" idx="10"/>
          </p:nvPr>
        </p:nvSpPr>
        <p:spPr>
          <a:xfrm>
            <a:off x="152374" y="1189176"/>
            <a:ext cx="5378548" cy="2377940"/>
          </a:xfrm>
        </p:spPr>
        <p:txBody>
          <a:bodyPr wrap="square">
            <a:spAutoFit/>
          </a:bodyPr>
          <a:lstStyle>
            <a:lvl1pPr marL="281677" indent="-281677">
              <a:spcBef>
                <a:spcPts val="1200"/>
              </a:spcBef>
              <a:buClr>
                <a:schemeClr val="tx1"/>
              </a:buClr>
              <a:buFont typeface="Arial" pitchFamily="34" charset="0"/>
              <a:buChar char="•"/>
              <a:defRPr sz="3137"/>
            </a:lvl1pPr>
            <a:lvl2pPr marL="520702" indent="-228601">
              <a:defRPr sz="2353"/>
            </a:lvl2pPr>
            <a:lvl3pPr marL="685803" indent="-165101">
              <a:tabLst/>
              <a:defRPr sz="1961"/>
            </a:lvl3pPr>
            <a:lvl4pPr marL="863603" indent="-177801">
              <a:defRPr/>
            </a:lvl4pPr>
            <a:lvl5pPr marL="1028704" indent="-165101">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3"/>
          <p:cNvSpPr>
            <a:spLocks noGrp="1"/>
          </p:cNvSpPr>
          <p:nvPr>
            <p:ph type="body" sz="quarter" idx="11"/>
          </p:nvPr>
        </p:nvSpPr>
        <p:spPr>
          <a:xfrm>
            <a:off x="6663393" y="1189176"/>
            <a:ext cx="5378548" cy="2377940"/>
          </a:xfrm>
        </p:spPr>
        <p:txBody>
          <a:bodyPr wrap="square">
            <a:spAutoFit/>
          </a:bodyPr>
          <a:lstStyle>
            <a:lvl1pPr marL="281677" indent="-281677">
              <a:spcBef>
                <a:spcPts val="1200"/>
              </a:spcBef>
              <a:buClr>
                <a:schemeClr val="tx1"/>
              </a:buClr>
              <a:buFont typeface="Arial" pitchFamily="34" charset="0"/>
              <a:buChar char="•"/>
              <a:defRPr sz="3137"/>
            </a:lvl1pPr>
            <a:lvl2pPr marL="520702" indent="-228601">
              <a:defRPr sz="2353"/>
            </a:lvl2pPr>
            <a:lvl3pPr marL="685803" indent="-165101">
              <a:tabLst/>
              <a:defRPr sz="1961"/>
            </a:lvl3pPr>
            <a:lvl4pPr marL="863603" indent="-177801">
              <a:defRPr/>
            </a:lvl4pPr>
            <a:lvl5pPr marL="1028704" indent="-165101">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2"/>
          <p:cNvSpPr>
            <a:spLocks noGrp="1"/>
          </p:cNvSpPr>
          <p:nvPr>
            <p:ph type="ftr" sz="quarter" idx="3"/>
          </p:nvPr>
        </p:nvSpPr>
        <p:spPr>
          <a:xfrm>
            <a:off x="4038581" y="6493776"/>
            <a:ext cx="4114839" cy="364224"/>
          </a:xfrm>
          <a:prstGeom prst="rect">
            <a:avLst/>
          </a:prstGeom>
        </p:spPr>
        <p:txBody>
          <a:bodyPr vert="horz" lIns="182880" tIns="45720" rIns="182880" bIns="45720" rtlCol="0" anchor="ctr"/>
          <a:lstStyle>
            <a:lvl1pPr algn="ctr">
              <a:defRPr sz="1000">
                <a:solidFill>
                  <a:schemeClr val="tx1"/>
                </a:solidFill>
              </a:defRPr>
            </a:lvl1pPr>
          </a:lstStyle>
          <a:p>
            <a:pPr defTabSz="914367"/>
            <a:r>
              <a:rPr lang="en-IN" dirty="0">
                <a:solidFill>
                  <a:srgbClr val="505050"/>
                </a:solidFill>
              </a:rPr>
              <a:t>Microsoft Confidential – Shared under NDA</a:t>
            </a:r>
            <a:endParaRPr lang="en-US" dirty="0">
              <a:solidFill>
                <a:srgbClr val="505050"/>
              </a:solidFill>
            </a:endParaRPr>
          </a:p>
        </p:txBody>
      </p:sp>
      <p:sp>
        <p:nvSpPr>
          <p:cNvPr id="3" name="Slide Number Placeholder 2"/>
          <p:cNvSpPr>
            <a:spLocks noGrp="1"/>
          </p:cNvSpPr>
          <p:nvPr>
            <p:ph type="sldNum" sz="quarter" idx="12"/>
          </p:nvPr>
        </p:nvSpPr>
        <p:spPr/>
        <p:txBody>
          <a:bodyPr/>
          <a:lstStyle/>
          <a:p>
            <a:pPr defTabSz="914367"/>
            <a:fld id="{6503E857-4F15-4ECA-BD4D-D22AAAB9E67A}" type="slidenum">
              <a:rPr lang="en-US" smtClean="0">
                <a:solidFill>
                  <a:srgbClr val="505050"/>
                </a:solidFill>
              </a:rPr>
              <a:pPr defTabSz="914367"/>
              <a:t>‹#›</a:t>
            </a:fld>
            <a:endParaRPr lang="en-US" dirty="0">
              <a:solidFill>
                <a:srgbClr val="505050"/>
              </a:solidFill>
            </a:endParaRPr>
          </a:p>
        </p:txBody>
      </p:sp>
    </p:spTree>
    <p:extLst>
      <p:ext uri="{BB962C8B-B14F-4D97-AF65-F5344CB8AC3E}">
        <p14:creationId xmlns:p14="http://schemas.microsoft.com/office/powerpoint/2010/main" val="1907018126"/>
      </p:ext>
    </p:extLst>
  </p:cSld>
  <p:clrMapOvr>
    <a:masterClrMapping/>
  </p:clrMapOvr>
  <p:transition>
    <p:fade/>
  </p:transition>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Footer Placeholder 2"/>
          <p:cNvSpPr>
            <a:spLocks noGrp="1"/>
          </p:cNvSpPr>
          <p:nvPr>
            <p:ph type="ftr" sz="quarter" idx="3"/>
          </p:nvPr>
        </p:nvSpPr>
        <p:spPr>
          <a:xfrm>
            <a:off x="4038581" y="6493776"/>
            <a:ext cx="4114839" cy="364224"/>
          </a:xfrm>
          <a:prstGeom prst="rect">
            <a:avLst/>
          </a:prstGeom>
        </p:spPr>
        <p:txBody>
          <a:bodyPr vert="horz" lIns="182880" tIns="45720" rIns="182880" bIns="45720" rtlCol="0" anchor="ctr"/>
          <a:lstStyle>
            <a:lvl1pPr algn="ctr">
              <a:defRPr sz="1000">
                <a:solidFill>
                  <a:schemeClr val="tx1"/>
                </a:solidFill>
              </a:defRPr>
            </a:lvl1pPr>
          </a:lstStyle>
          <a:p>
            <a:pPr defTabSz="914367"/>
            <a:r>
              <a:rPr lang="en-IN" dirty="0">
                <a:solidFill>
                  <a:srgbClr val="505050"/>
                </a:solidFill>
              </a:rPr>
              <a:t>Microsoft Confidential – Shared under NDA</a:t>
            </a:r>
            <a:endParaRPr lang="en-US" dirty="0">
              <a:solidFill>
                <a:srgbClr val="505050"/>
              </a:solidFill>
            </a:endParaRPr>
          </a:p>
        </p:txBody>
      </p:sp>
      <p:sp>
        <p:nvSpPr>
          <p:cNvPr id="6" name="Slide Number Placeholder 5"/>
          <p:cNvSpPr>
            <a:spLocks noGrp="1"/>
          </p:cNvSpPr>
          <p:nvPr>
            <p:ph type="sldNum" sz="quarter" idx="10"/>
          </p:nvPr>
        </p:nvSpPr>
        <p:spPr/>
        <p:txBody>
          <a:bodyPr/>
          <a:lstStyle>
            <a:lvl1pPr>
              <a:defRPr sz="1100"/>
            </a:lvl1pPr>
          </a:lstStyle>
          <a:p>
            <a:pPr defTabSz="914367"/>
            <a:fld id="{6503E857-4F15-4ECA-BD4D-D22AAAB9E67A}" type="slidenum">
              <a:rPr lang="en-US" smtClean="0">
                <a:solidFill>
                  <a:srgbClr val="505050"/>
                </a:solidFill>
              </a:rPr>
              <a:pPr defTabSz="914367"/>
              <a:t>‹#›</a:t>
            </a:fld>
            <a:endParaRPr lang="en-US" dirty="0">
              <a:solidFill>
                <a:srgbClr val="505050"/>
              </a:solidFill>
            </a:endParaRPr>
          </a:p>
        </p:txBody>
      </p:sp>
    </p:spTree>
    <p:extLst>
      <p:ext uri="{BB962C8B-B14F-4D97-AF65-F5344CB8AC3E}">
        <p14:creationId xmlns:p14="http://schemas.microsoft.com/office/powerpoint/2010/main" val="2432773781"/>
      </p:ext>
    </p:extLst>
  </p:cSld>
  <p:clrMapOvr>
    <a:masterClrMapping/>
  </p:clrMapOvr>
  <p:transition>
    <p:fade/>
  </p:transition>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1_Title Only">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bg1"/>
                    </a:gs>
                    <a:gs pos="100000">
                      <a:schemeClr val="bg1"/>
                    </a:gs>
                  </a:gsLst>
                  <a:lin ang="5400000" scaled="0"/>
                </a:gradFill>
              </a:defRPr>
            </a:lvl1pPr>
          </a:lstStyle>
          <a:p>
            <a:r>
              <a:rPr lang="en-US"/>
              <a:t>Click to edit Master title style</a:t>
            </a:r>
          </a:p>
        </p:txBody>
      </p:sp>
      <p:sp>
        <p:nvSpPr>
          <p:cNvPr id="5" name="Footer Placeholder 2"/>
          <p:cNvSpPr>
            <a:spLocks noGrp="1"/>
          </p:cNvSpPr>
          <p:nvPr>
            <p:ph type="ftr" sz="quarter" idx="3"/>
          </p:nvPr>
        </p:nvSpPr>
        <p:spPr>
          <a:xfrm>
            <a:off x="4038581" y="6493776"/>
            <a:ext cx="4114839" cy="364224"/>
          </a:xfrm>
          <a:prstGeom prst="rect">
            <a:avLst/>
          </a:prstGeom>
        </p:spPr>
        <p:txBody>
          <a:bodyPr vert="horz" lIns="182880" tIns="45720" rIns="182880" bIns="45720" rtlCol="0" anchor="ctr"/>
          <a:lstStyle>
            <a:lvl1pPr algn="ctr">
              <a:defRPr sz="1000">
                <a:solidFill>
                  <a:schemeClr val="bg1"/>
                </a:solidFill>
              </a:defRPr>
            </a:lvl1pPr>
          </a:lstStyle>
          <a:p>
            <a:pPr defTabSz="914367"/>
            <a:r>
              <a:rPr lang="en-IN" dirty="0">
                <a:solidFill>
                  <a:srgbClr val="FFFFFF"/>
                </a:solidFill>
              </a:rPr>
              <a:t>Microsoft Confidential – Shared under NDA</a:t>
            </a:r>
            <a:endParaRPr lang="en-US" dirty="0">
              <a:solidFill>
                <a:srgbClr val="FFFFFF"/>
              </a:solidFill>
            </a:endParaRPr>
          </a:p>
        </p:txBody>
      </p:sp>
      <p:sp>
        <p:nvSpPr>
          <p:cNvPr id="3" name="Slide Number Placeholder 2"/>
          <p:cNvSpPr>
            <a:spLocks noGrp="1"/>
          </p:cNvSpPr>
          <p:nvPr>
            <p:ph type="sldNum" sz="quarter" idx="10"/>
          </p:nvPr>
        </p:nvSpPr>
        <p:spPr/>
        <p:txBody>
          <a:bodyPr/>
          <a:lstStyle>
            <a:lvl1pPr>
              <a:defRPr>
                <a:solidFill>
                  <a:schemeClr val="bg1"/>
                </a:solidFill>
              </a:defRPr>
            </a:lvl1pPr>
          </a:lstStyle>
          <a:p>
            <a:pPr defTabSz="914367"/>
            <a:fld id="{6503E857-4F15-4ECA-BD4D-D22AAAB9E67A}" type="slidenum">
              <a:rPr lang="en-US" smtClean="0">
                <a:solidFill>
                  <a:srgbClr val="FFFFFF"/>
                </a:solidFill>
              </a:rPr>
              <a:pPr defTabSz="914367"/>
              <a:t>‹#›</a:t>
            </a:fld>
            <a:endParaRPr lang="en-US" dirty="0">
              <a:solidFill>
                <a:srgbClr val="FFFFFF"/>
              </a:solidFill>
            </a:endParaRPr>
          </a:p>
        </p:txBody>
      </p:sp>
    </p:spTree>
    <p:extLst>
      <p:ext uri="{BB962C8B-B14F-4D97-AF65-F5344CB8AC3E}">
        <p14:creationId xmlns:p14="http://schemas.microsoft.com/office/powerpoint/2010/main" val="87966582"/>
      </p:ext>
    </p:extLst>
  </p:cSld>
  <p:clrMapOvr>
    <a:masterClrMapping/>
  </p:clrMapOvr>
  <p:transition>
    <p:fade/>
  </p:transition>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Demo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2418" y="1186356"/>
            <a:ext cx="9975938" cy="1158793"/>
          </a:xfrm>
          <a:noFill/>
        </p:spPr>
        <p:txBody>
          <a:bodyPr wrap="square" tIns="91440" bIns="91440" anchor="t" anchorCtr="0">
            <a:spAutoFit/>
          </a:bodyPr>
          <a:lstStyle>
            <a:lvl1pPr>
              <a:defRPr sz="7058" spc="-98" baseline="0">
                <a:gradFill>
                  <a:gsLst>
                    <a:gs pos="0">
                      <a:schemeClr val="tx1"/>
                    </a:gs>
                    <a:gs pos="100000">
                      <a:schemeClr val="tx1"/>
                    </a:gs>
                  </a:gsLst>
                  <a:lin ang="5400000" scaled="0"/>
                </a:gradFill>
              </a:defRPr>
            </a:lvl1pPr>
          </a:lstStyle>
          <a:p>
            <a:r>
              <a:rPr lang="en-US"/>
              <a:t>Demo title</a:t>
            </a:r>
          </a:p>
        </p:txBody>
      </p:sp>
      <p:sp>
        <p:nvSpPr>
          <p:cNvPr id="5" name="Text Placeholder 4"/>
          <p:cNvSpPr>
            <a:spLocks noGrp="1"/>
          </p:cNvSpPr>
          <p:nvPr>
            <p:ph type="body" sz="quarter" idx="12" hasCustomPrompt="1"/>
          </p:nvPr>
        </p:nvSpPr>
        <p:spPr>
          <a:xfrm>
            <a:off x="152400" y="3877277"/>
            <a:ext cx="9977514" cy="724246"/>
          </a:xfrm>
          <a:noFill/>
        </p:spPr>
        <p:txBody>
          <a:bodyPr wrap="square" lIns="182880" tIns="146304" rIns="182880" bIns="146304">
            <a:spAutoFit/>
          </a:bodyPr>
          <a:lstStyle>
            <a:lvl1pPr marL="0" indent="0">
              <a:spcBef>
                <a:spcPts val="0"/>
              </a:spcBef>
              <a:buNone/>
              <a:defRPr sz="3137" spc="0" baseline="0">
                <a:gradFill>
                  <a:gsLst>
                    <a:gs pos="0">
                      <a:schemeClr val="tx1"/>
                    </a:gs>
                    <a:gs pos="100000">
                      <a:schemeClr val="tx1"/>
                    </a:gs>
                  </a:gsLst>
                  <a:lin ang="5400000" scaled="0"/>
                </a:gradFill>
                <a:latin typeface="+mj-lt"/>
              </a:defRPr>
            </a:lvl1pPr>
          </a:lstStyle>
          <a:p>
            <a:pPr lvl="0"/>
            <a:r>
              <a:rPr lang="en-US"/>
              <a:t>Speaker Name</a:t>
            </a:r>
          </a:p>
        </p:txBody>
      </p:sp>
    </p:spTree>
    <p:extLst>
      <p:ext uri="{BB962C8B-B14F-4D97-AF65-F5344CB8AC3E}">
        <p14:creationId xmlns:p14="http://schemas.microsoft.com/office/powerpoint/2010/main" val="183992463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2400" y="1186356"/>
            <a:ext cx="9975956" cy="1158793"/>
          </a:xfrm>
          <a:noFill/>
        </p:spPr>
        <p:txBody>
          <a:bodyPr wrap="square" tIns="91440" bIns="91440" anchor="t" anchorCtr="0">
            <a:spAutoFit/>
          </a:bodyPr>
          <a:lstStyle>
            <a:lvl1pPr>
              <a:defRPr lang="en-US" sz="7058" b="0" kern="1200" cap="none" spc="-98" baseline="0" dirty="0">
                <a:ln w="3175">
                  <a:noFill/>
                </a:ln>
                <a:gradFill>
                  <a:gsLst>
                    <a:gs pos="0">
                      <a:schemeClr val="tx1"/>
                    </a:gs>
                    <a:gs pos="100000">
                      <a:schemeClr val="tx1"/>
                    </a:gs>
                  </a:gsLst>
                  <a:lin ang="5400000" scaled="0"/>
                </a:gradFill>
                <a:effectLst/>
                <a:latin typeface="+mj-lt"/>
                <a:ea typeface="+mn-ea"/>
                <a:cs typeface="Segoe UI" pitchFamily="34" charset="0"/>
              </a:defRPr>
            </a:lvl1pPr>
          </a:lstStyle>
          <a:p>
            <a:r>
              <a:rPr lang="en-US"/>
              <a:t>Video title</a:t>
            </a:r>
          </a:p>
        </p:txBody>
      </p:sp>
    </p:spTree>
    <p:extLst>
      <p:ext uri="{BB962C8B-B14F-4D97-AF65-F5344CB8AC3E}">
        <p14:creationId xmlns:p14="http://schemas.microsoft.com/office/powerpoint/2010/main" val="6994725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8" y="2057400"/>
            <a:ext cx="11770362" cy="1158793"/>
          </a:xfrm>
          <a:noFill/>
        </p:spPr>
        <p:txBody>
          <a:bodyPr wrap="square" tIns="91440" bIns="91440" anchor="t" anchorCtr="0">
            <a:spAutoFit/>
          </a:bodyPr>
          <a:lstStyle>
            <a:lvl1pPr>
              <a:defRPr sz="7058" spc="-98" baseline="0">
                <a:gradFill>
                  <a:gsLst>
                    <a:gs pos="100000">
                      <a:schemeClr val="accent1"/>
                    </a:gs>
                    <a:gs pos="0">
                      <a:schemeClr val="accent1"/>
                    </a:gs>
                  </a:gsLst>
                  <a:lin ang="5400000" scaled="0"/>
                </a:gradFill>
              </a:defRPr>
            </a:lvl1pPr>
          </a:lstStyle>
          <a:p>
            <a:r>
              <a:rPr lang="en-US"/>
              <a:t>Section title</a:t>
            </a:r>
          </a:p>
        </p:txBody>
      </p:sp>
    </p:spTree>
    <p:extLst>
      <p:ext uri="{BB962C8B-B14F-4D97-AF65-F5344CB8AC3E}">
        <p14:creationId xmlns:p14="http://schemas.microsoft.com/office/powerpoint/2010/main" val="1505370758"/>
      </p:ext>
    </p:extLst>
  </p:cSld>
  <p:clrMapOvr>
    <a:masterClrMapping/>
  </p:clrMapOvr>
  <p:transition>
    <p:fade/>
  </p:transition>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2400" y="2084172"/>
            <a:ext cx="11887199" cy="1181862"/>
          </a:xfrm>
          <a:noFill/>
        </p:spPr>
        <p:txBody>
          <a:bodyPr wrap="square" tIns="91440" bIns="91440" anchor="t" anchorCtr="0">
            <a:spAutoFit/>
          </a:bodyPr>
          <a:lstStyle>
            <a:lvl1pPr>
              <a:defRPr sz="7200" spc="-98" baseline="0">
                <a:gradFill>
                  <a:gsLst>
                    <a:gs pos="100000">
                      <a:schemeClr val="tx1"/>
                    </a:gs>
                    <a:gs pos="0">
                      <a:schemeClr val="tx1"/>
                    </a:gs>
                  </a:gsLst>
                  <a:lin ang="5400000" scaled="0"/>
                </a:gradFill>
              </a:defRPr>
            </a:lvl1pPr>
          </a:lstStyle>
          <a:p>
            <a:r>
              <a:rPr lang="en-US"/>
              <a:t>Section title</a:t>
            </a:r>
          </a:p>
        </p:txBody>
      </p:sp>
    </p:spTree>
    <p:extLst>
      <p:ext uri="{BB962C8B-B14F-4D97-AF65-F5344CB8AC3E}">
        <p14:creationId xmlns:p14="http://schemas.microsoft.com/office/powerpoint/2010/main" val="228523058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no photo">
    <p:bg>
      <p:bgPr>
        <a:solidFill>
          <a:schemeClr val="tx2"/>
        </a:solidFill>
        <a:effectLst/>
      </p:bgPr>
    </p:bg>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421032" y="274206"/>
            <a:ext cx="1947103" cy="716043"/>
          </a:xfrm>
          <a:prstGeom prst="rect">
            <a:avLst/>
          </a:prstGeom>
        </p:spPr>
      </p:pic>
      <p:sp>
        <p:nvSpPr>
          <p:cNvPr id="13" name="Rectangle 12"/>
          <p:cNvSpPr/>
          <p:nvPr/>
        </p:nvSpPr>
        <p:spPr bwMode="gray">
          <a:xfrm>
            <a:off x="150852" y="2057400"/>
            <a:ext cx="5487829" cy="3657600"/>
          </a:xfrm>
          <a:prstGeom prst="rect">
            <a:avLst/>
          </a:prstGeom>
          <a:solidFill>
            <a:schemeClr val="bg2">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4009"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150852" y="2057400"/>
            <a:ext cx="5487829" cy="2743426"/>
          </a:xfrm>
          <a:noFill/>
        </p:spPr>
        <p:txBody>
          <a:bodyPr vert="horz" lIns="137160" tIns="137160" rIns="137160" bIns="137160" rtlCol="0" anchor="t" anchorCtr="0">
            <a:normAutofit/>
          </a:bodyPr>
          <a:lstStyle>
            <a:lvl1pPr>
              <a:defRPr lang="en-US" sz="4400" spc="-98" dirty="0">
                <a:gradFill>
                  <a:gsLst>
                    <a:gs pos="5833">
                      <a:srgbClr val="FFFFFF"/>
                    </a:gs>
                    <a:gs pos="18000">
                      <a:srgbClr val="FFFFFF"/>
                    </a:gs>
                  </a:gsLst>
                  <a:lin ang="5400000" scaled="0"/>
                </a:gradFill>
              </a:defRPr>
            </a:lvl1pPr>
          </a:lstStyle>
          <a:p>
            <a:pPr lvl="0"/>
            <a:r>
              <a:rPr lang="en-US"/>
              <a:t>Presentation title</a:t>
            </a:r>
          </a:p>
        </p:txBody>
      </p:sp>
      <p:sp>
        <p:nvSpPr>
          <p:cNvPr id="4" name="Text Placeholder 3"/>
          <p:cNvSpPr>
            <a:spLocks noGrp="1"/>
          </p:cNvSpPr>
          <p:nvPr>
            <p:ph type="body" sz="quarter" idx="10" hasCustomPrompt="1"/>
          </p:nvPr>
        </p:nvSpPr>
        <p:spPr>
          <a:xfrm>
            <a:off x="150852" y="4800600"/>
            <a:ext cx="5487829" cy="914400"/>
          </a:xfrm>
        </p:spPr>
        <p:txBody>
          <a:bodyPr lIns="137160" tIns="137160" rIns="137160" bIns="137160">
            <a:noAutofit/>
          </a:bodyPr>
          <a:lstStyle>
            <a:lvl1pPr marL="0" indent="0">
              <a:spcBef>
                <a:spcPts val="0"/>
              </a:spcBef>
              <a:buNone/>
              <a:defRPr sz="2000">
                <a:solidFill>
                  <a:schemeClr val="bg1"/>
                </a:solidFill>
              </a:defRPr>
            </a:lvl1pPr>
            <a:lvl2pPr marL="281674" indent="0">
              <a:buNone/>
              <a:defRPr sz="2000">
                <a:solidFill>
                  <a:schemeClr val="bg1"/>
                </a:solidFill>
              </a:defRPr>
            </a:lvl2pPr>
            <a:lvl3pPr marL="588476" indent="0">
              <a:buNone/>
              <a:defRPr sz="2000">
                <a:solidFill>
                  <a:schemeClr val="bg1"/>
                </a:solidFill>
              </a:defRPr>
            </a:lvl3pPr>
            <a:lvl4pPr marL="870150" indent="0">
              <a:buNone/>
              <a:defRPr sz="2000">
                <a:solidFill>
                  <a:schemeClr val="bg1"/>
                </a:solidFill>
              </a:defRPr>
            </a:lvl4pPr>
            <a:lvl5pPr marL="1105540" indent="0">
              <a:buNone/>
              <a:defRPr sz="2000">
                <a:solidFill>
                  <a:schemeClr val="bg1"/>
                </a:solidFill>
              </a:defRPr>
            </a:lvl5pPr>
          </a:lstStyle>
          <a:p>
            <a:pPr lvl="0"/>
            <a:r>
              <a:rPr lang="en-US"/>
              <a:t>Speaker Name</a:t>
            </a:r>
          </a:p>
        </p:txBody>
      </p:sp>
      <p:pic>
        <p:nvPicPr>
          <p:cNvPr id="14" name="Picture 1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1940" y="200779"/>
            <a:ext cx="1947100" cy="716042"/>
          </a:xfrm>
          <a:prstGeom prst="rect">
            <a:avLst/>
          </a:prstGeom>
        </p:spPr>
      </p:pic>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421032" y="274206"/>
            <a:ext cx="1947103" cy="716043"/>
          </a:xfrm>
          <a:prstGeom prst="rect">
            <a:avLst/>
          </a:prstGeom>
        </p:spPr>
      </p:pic>
      <p:pic>
        <p:nvPicPr>
          <p:cNvPr id="8" name="Picture 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1940" y="200779"/>
            <a:ext cx="1947100" cy="716042"/>
          </a:xfrm>
          <a:prstGeom prst="rect">
            <a:avLst/>
          </a:prstGeom>
        </p:spPr>
      </p:pic>
    </p:spTree>
    <p:extLst>
      <p:ext uri="{BB962C8B-B14F-4D97-AF65-F5344CB8AC3E}">
        <p14:creationId xmlns:p14="http://schemas.microsoft.com/office/powerpoint/2010/main" val="2026324950"/>
      </p:ext>
    </p:extLst>
  </p:cSld>
  <p:clrMapOvr>
    <a:masterClrMapping/>
  </p:clrMapOvr>
  <p:transition>
    <p:fade/>
  </p:transition>
  <p:extLst mod="1">
    <p:ext uri="{DCECCB84-F9BA-43D5-87BE-67443E8EF086}">
      <p15:sldGuideLst xmlns:p15="http://schemas.microsoft.com/office/powerpoint/2012/main">
        <p15:guide id="1" pos="95">
          <p15:clr>
            <a:srgbClr val="5ACBF0"/>
          </p15:clr>
        </p15:guide>
        <p15:guide id="2" pos="671">
          <p15:clr>
            <a:srgbClr val="5ACBF0"/>
          </p15:clr>
        </p15:guide>
        <p15:guide id="3" pos="1247">
          <p15:clr>
            <a:srgbClr val="5ACBF0"/>
          </p15:clr>
        </p15:guide>
        <p15:guide id="4" pos="1823">
          <p15:clr>
            <a:srgbClr val="5ACBF0"/>
          </p15:clr>
        </p15:guide>
        <p15:guide id="5" pos="2399">
          <p15:clr>
            <a:srgbClr val="5ACBF0"/>
          </p15:clr>
        </p15:guide>
        <p15:guide id="6" pos="2975">
          <p15:clr>
            <a:srgbClr val="5ACBF0"/>
          </p15:clr>
        </p15:guide>
        <p15:guide id="7" pos="3551">
          <p15:clr>
            <a:srgbClr val="5ACBF0"/>
          </p15:clr>
        </p15:guide>
        <p15:guide id="8" pos="4127">
          <p15:clr>
            <a:srgbClr val="5ACBF0"/>
          </p15:clr>
        </p15:guide>
        <p15:guide id="9" pos="4703">
          <p15:clr>
            <a:srgbClr val="5ACBF0"/>
          </p15:clr>
        </p15:guide>
        <p15:guide id="10" pos="5279">
          <p15:clr>
            <a:srgbClr val="5ACBF0"/>
          </p15:clr>
        </p15:guide>
        <p15:guide id="11" pos="5855">
          <p15:clr>
            <a:srgbClr val="5ACBF0"/>
          </p15:clr>
        </p15:guide>
        <p15:guide id="12" pos="6431">
          <p15:clr>
            <a:srgbClr val="5ACBF0"/>
          </p15:clr>
        </p15:guide>
        <p15:guide id="13" pos="7007">
          <p15:clr>
            <a:srgbClr val="5ACBF0"/>
          </p15:clr>
        </p15:guide>
        <p15:guide id="14" pos="7583">
          <p15:clr>
            <a:srgbClr val="5ACBF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3_EXAMPLE ONLY: Title with photo">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91939" y="200779"/>
            <a:ext cx="1947103" cy="716042"/>
          </a:xfrm>
          <a:prstGeom prst="rect">
            <a:avLst/>
          </a:prstGeom>
        </p:spPr>
      </p:pic>
      <p:sp>
        <p:nvSpPr>
          <p:cNvPr id="17" name="Rectangle 16"/>
          <p:cNvSpPr/>
          <p:nvPr userDrawn="1"/>
        </p:nvSpPr>
        <p:spPr bwMode="gray">
          <a:xfrm>
            <a:off x="150852" y="2057400"/>
            <a:ext cx="5487829" cy="3657600"/>
          </a:xfrm>
          <a:prstGeom prst="rect">
            <a:avLst/>
          </a:prstGeom>
          <a:solidFill>
            <a:schemeClr val="bg2">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4009"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12" name="Rectangle 11"/>
          <p:cNvSpPr/>
          <p:nvPr/>
        </p:nvSpPr>
        <p:spPr bwMode="gray">
          <a:xfrm>
            <a:off x="150852" y="2057400"/>
            <a:ext cx="5487829" cy="3657600"/>
          </a:xfrm>
          <a:prstGeom prst="rect">
            <a:avLst/>
          </a:prstGeom>
          <a:solidFill>
            <a:schemeClr val="bg2">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4009"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13" name="Rectangle 12"/>
          <p:cNvSpPr/>
          <p:nvPr/>
        </p:nvSpPr>
        <p:spPr bwMode="gray">
          <a:xfrm>
            <a:off x="150852" y="2057400"/>
            <a:ext cx="5487829" cy="3657600"/>
          </a:xfrm>
          <a:prstGeom prst="rect">
            <a:avLst/>
          </a:prstGeom>
          <a:solidFill>
            <a:schemeClr val="bg2">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4009"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150852" y="2057400"/>
            <a:ext cx="5487829" cy="2743426"/>
          </a:xfrm>
          <a:noFill/>
        </p:spPr>
        <p:txBody>
          <a:bodyPr vert="horz" lIns="137160" tIns="182880" rIns="146304" bIns="91440" rtlCol="0" anchor="t" anchorCtr="0">
            <a:normAutofit/>
          </a:bodyPr>
          <a:lstStyle>
            <a:lvl1pPr>
              <a:defRPr lang="en-US" sz="4400" spc="-98" dirty="0">
                <a:gradFill>
                  <a:gsLst>
                    <a:gs pos="5833">
                      <a:srgbClr val="FFFFFF"/>
                    </a:gs>
                    <a:gs pos="18000">
                      <a:srgbClr val="FFFFFF"/>
                    </a:gs>
                  </a:gsLst>
                  <a:lin ang="5400000" scaled="0"/>
                </a:gradFill>
              </a:defRPr>
            </a:lvl1pPr>
          </a:lstStyle>
          <a:p>
            <a:pPr lvl="0"/>
            <a:r>
              <a:rPr lang="en-US"/>
              <a:t>Presentation title</a:t>
            </a:r>
          </a:p>
        </p:txBody>
      </p:sp>
      <p:sp>
        <p:nvSpPr>
          <p:cNvPr id="4" name="Text Placeholder 3"/>
          <p:cNvSpPr>
            <a:spLocks noGrp="1"/>
          </p:cNvSpPr>
          <p:nvPr>
            <p:ph type="body" sz="quarter" idx="10" hasCustomPrompt="1"/>
          </p:nvPr>
        </p:nvSpPr>
        <p:spPr>
          <a:xfrm>
            <a:off x="150852" y="4800600"/>
            <a:ext cx="5487829" cy="914400"/>
          </a:xfrm>
        </p:spPr>
        <p:txBody>
          <a:bodyPr lIns="137160" tIns="91440">
            <a:noAutofit/>
          </a:bodyPr>
          <a:lstStyle>
            <a:lvl1pPr marL="0" indent="0">
              <a:spcBef>
                <a:spcPts val="0"/>
              </a:spcBef>
              <a:buNone/>
              <a:defRPr sz="2000">
                <a:solidFill>
                  <a:schemeClr val="bg1"/>
                </a:solidFill>
              </a:defRPr>
            </a:lvl1pPr>
            <a:lvl2pPr marL="281674" indent="0">
              <a:buNone/>
              <a:defRPr sz="2000">
                <a:solidFill>
                  <a:schemeClr val="bg1"/>
                </a:solidFill>
              </a:defRPr>
            </a:lvl2pPr>
            <a:lvl3pPr marL="588476" indent="0">
              <a:buNone/>
              <a:defRPr sz="2000">
                <a:solidFill>
                  <a:schemeClr val="bg1"/>
                </a:solidFill>
              </a:defRPr>
            </a:lvl3pPr>
            <a:lvl4pPr marL="870150" indent="0">
              <a:buNone/>
              <a:defRPr sz="2000">
                <a:solidFill>
                  <a:schemeClr val="bg1"/>
                </a:solidFill>
              </a:defRPr>
            </a:lvl4pPr>
            <a:lvl5pPr marL="1105540" indent="0">
              <a:buNone/>
              <a:defRPr sz="2000">
                <a:solidFill>
                  <a:schemeClr val="bg1"/>
                </a:solidFill>
              </a:defRPr>
            </a:lvl5pPr>
          </a:lstStyle>
          <a:p>
            <a:pPr lvl="0"/>
            <a:r>
              <a:rPr lang="en-US"/>
              <a:t>Speaker Name</a:t>
            </a:r>
          </a:p>
        </p:txBody>
      </p:sp>
    </p:spTree>
    <p:extLst>
      <p:ext uri="{BB962C8B-B14F-4D97-AF65-F5344CB8AC3E}">
        <p14:creationId xmlns:p14="http://schemas.microsoft.com/office/powerpoint/2010/main" val="1741235013"/>
      </p:ext>
    </p:extLst>
  </p:cSld>
  <p:clrMapOvr>
    <a:masterClrMapping/>
  </p:clrMapOvr>
  <p:transition>
    <p:fade/>
  </p:transition>
  <p:extLst mod="1">
    <p:ext uri="{DCECCB84-F9BA-43D5-87BE-67443E8EF086}">
      <p15:sldGuideLst xmlns:p15="http://schemas.microsoft.com/office/powerpoint/2012/main">
        <p15:guide id="1" pos="95">
          <p15:clr>
            <a:srgbClr val="5ACBF0"/>
          </p15:clr>
        </p15:guide>
        <p15:guide id="2" pos="671">
          <p15:clr>
            <a:srgbClr val="5ACBF0"/>
          </p15:clr>
        </p15:guide>
        <p15:guide id="3" pos="1247">
          <p15:clr>
            <a:srgbClr val="5ACBF0"/>
          </p15:clr>
        </p15:guide>
        <p15:guide id="4" pos="1823">
          <p15:clr>
            <a:srgbClr val="5ACBF0"/>
          </p15:clr>
        </p15:guide>
        <p15:guide id="5" pos="2399">
          <p15:clr>
            <a:srgbClr val="5ACBF0"/>
          </p15:clr>
        </p15:guide>
        <p15:guide id="6" pos="2975">
          <p15:clr>
            <a:srgbClr val="5ACBF0"/>
          </p15:clr>
        </p15:guide>
        <p15:guide id="7" pos="3551">
          <p15:clr>
            <a:srgbClr val="5ACBF0"/>
          </p15:clr>
        </p15:guide>
        <p15:guide id="8" pos="4127">
          <p15:clr>
            <a:srgbClr val="5ACBF0"/>
          </p15:clr>
        </p15:guide>
        <p15:guide id="9" pos="4703">
          <p15:clr>
            <a:srgbClr val="5ACBF0"/>
          </p15:clr>
        </p15:guide>
        <p15:guide id="10" pos="5279">
          <p15:clr>
            <a:srgbClr val="5ACBF0"/>
          </p15:clr>
        </p15:guide>
        <p15:guide id="11" pos="5855">
          <p15:clr>
            <a:srgbClr val="5ACBF0"/>
          </p15:clr>
        </p15:guide>
        <p15:guide id="12" pos="6431">
          <p15:clr>
            <a:srgbClr val="5ACBF0"/>
          </p15:clr>
        </p15:guide>
        <p15:guide id="13" pos="7007">
          <p15:clr>
            <a:srgbClr val="5ACBF0"/>
          </p15:clr>
        </p15:guide>
        <p15:guide id="14" pos="7583">
          <p15:clr>
            <a:srgbClr val="5ACBF0"/>
          </p15:clr>
        </p15:guide>
      </p15:sldGuideLst>
    </p:ext>
  </p:extLst>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2_Section Title Accent Color 1">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2400" y="2084172"/>
            <a:ext cx="11887199" cy="1158793"/>
          </a:xfrm>
          <a:noFill/>
        </p:spPr>
        <p:txBody>
          <a:bodyPr wrap="square" tIns="91440" bIns="91440" anchor="t" anchorCtr="0">
            <a:spAutoFit/>
          </a:bodyPr>
          <a:lstStyle>
            <a:lvl1pPr>
              <a:defRPr sz="7058" spc="-98" baseline="0">
                <a:gradFill>
                  <a:gsLst>
                    <a:gs pos="100000">
                      <a:schemeClr val="tx1"/>
                    </a:gs>
                    <a:gs pos="0">
                      <a:schemeClr val="tx1"/>
                    </a:gs>
                  </a:gsLst>
                  <a:lin ang="5400000" scaled="0"/>
                </a:gradFill>
              </a:defRPr>
            </a:lvl1pPr>
          </a:lstStyle>
          <a:p>
            <a:r>
              <a:rPr lang="en-US"/>
              <a:t>Section title</a:t>
            </a:r>
          </a:p>
        </p:txBody>
      </p:sp>
    </p:spTree>
    <p:extLst>
      <p:ext uri="{BB962C8B-B14F-4D97-AF65-F5344CB8AC3E}">
        <p14:creationId xmlns:p14="http://schemas.microsoft.com/office/powerpoint/2010/main" val="3157673730"/>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2400" y="2084172"/>
            <a:ext cx="11887199" cy="1158793"/>
          </a:xfrm>
          <a:noFill/>
        </p:spPr>
        <p:txBody>
          <a:bodyPr wrap="square" tIns="91440" bIns="91440" anchor="t" anchorCtr="0">
            <a:spAutoFit/>
          </a:bodyPr>
          <a:lstStyle>
            <a:lvl1pPr>
              <a:defRPr sz="7058" spc="-98" baseline="0">
                <a:gradFill>
                  <a:gsLst>
                    <a:gs pos="100000">
                      <a:schemeClr val="tx1"/>
                    </a:gs>
                    <a:gs pos="0">
                      <a:schemeClr val="tx1"/>
                    </a:gs>
                  </a:gsLst>
                  <a:lin ang="5400000" scaled="0"/>
                </a:gradFill>
              </a:defRPr>
            </a:lvl1pPr>
          </a:lstStyle>
          <a:p>
            <a:r>
              <a:rPr lang="en-US"/>
              <a:t>Section title</a:t>
            </a:r>
          </a:p>
        </p:txBody>
      </p:sp>
    </p:spTree>
    <p:extLst>
      <p:ext uri="{BB962C8B-B14F-4D97-AF65-F5344CB8AC3E}">
        <p14:creationId xmlns:p14="http://schemas.microsoft.com/office/powerpoint/2010/main" val="951226751"/>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1_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4731" y="1187703"/>
            <a:ext cx="11874869" cy="1158793"/>
          </a:xfrm>
          <a:noFill/>
        </p:spPr>
        <p:txBody>
          <a:bodyPr wrap="square" tIns="91440" bIns="91440" anchor="t" anchorCtr="0">
            <a:spAutoFit/>
          </a:bodyPr>
          <a:lstStyle>
            <a:lvl1pPr>
              <a:defRPr sz="7058" spc="-98" baseline="0">
                <a:gradFill>
                  <a:gsLst>
                    <a:gs pos="100000">
                      <a:schemeClr val="tx1"/>
                    </a:gs>
                    <a:gs pos="0">
                      <a:schemeClr val="tx1"/>
                    </a:gs>
                  </a:gsLst>
                  <a:lin ang="5400000" scaled="0"/>
                </a:gradFill>
                <a:latin typeface="Segoe UI Light" panose="020B0502040204020203" pitchFamily="34" charset="0"/>
                <a:cs typeface="Segoe UI Light" panose="020B0502040204020203" pitchFamily="34" charset="0"/>
              </a:defRPr>
            </a:lvl1pPr>
          </a:lstStyle>
          <a:p>
            <a:r>
              <a:rPr lang="en-US"/>
              <a:t>Section title</a:t>
            </a:r>
          </a:p>
        </p:txBody>
      </p:sp>
      <p:sp>
        <p:nvSpPr>
          <p:cNvPr id="4" name="Content Placeholder 3"/>
          <p:cNvSpPr>
            <a:spLocks noGrp="1"/>
          </p:cNvSpPr>
          <p:nvPr>
            <p:ph sz="quarter" idx="10"/>
          </p:nvPr>
        </p:nvSpPr>
        <p:spPr>
          <a:xfrm>
            <a:off x="164731" y="2438075"/>
            <a:ext cx="11874869" cy="425495"/>
          </a:xfrm>
        </p:spPr>
        <p:txBody>
          <a:bodyPr lIns="182880" rIns="182880"/>
          <a:lstStyle>
            <a:lvl1pPr marL="0" indent="0" algn="l" defTabSz="896364" rtl="0" eaLnBrk="1" latinLnBrk="0" hangingPunct="1">
              <a:lnSpc>
                <a:spcPct val="90000"/>
              </a:lnSpc>
              <a:buNone/>
              <a:defRPr lang="en-US" sz="1765" kern="1200" spc="-98" dirty="0" smtClean="0">
                <a:gradFill>
                  <a:gsLst>
                    <a:gs pos="5556">
                      <a:prstClr val="white"/>
                    </a:gs>
                    <a:gs pos="27000">
                      <a:prstClr val="white"/>
                    </a:gs>
                  </a:gsLst>
                  <a:lin ang="0" scaled="0"/>
                </a:gradFill>
                <a:latin typeface="+mn-lt"/>
                <a:ea typeface="+mn-ea"/>
                <a:cs typeface="Segoe UI" panose="020B0502040204020203" pitchFamily="34" charset="0"/>
              </a:defRPr>
            </a:lvl1pPr>
            <a:lvl2pPr marL="0" indent="0" algn="l" defTabSz="896364" rtl="0" eaLnBrk="1" latinLnBrk="0" hangingPunct="1">
              <a:lnSpc>
                <a:spcPct val="90000"/>
              </a:lnSpc>
              <a:buNone/>
              <a:defRPr lang="en-US" sz="1765" kern="1200" spc="-98" dirty="0" smtClean="0">
                <a:gradFill>
                  <a:gsLst>
                    <a:gs pos="5556">
                      <a:prstClr val="white"/>
                    </a:gs>
                    <a:gs pos="27000">
                      <a:prstClr val="white"/>
                    </a:gs>
                  </a:gsLst>
                  <a:lin ang="0" scaled="0"/>
                </a:gradFill>
                <a:latin typeface="+mn-lt"/>
                <a:ea typeface="+mn-ea"/>
                <a:cs typeface="Segoe UI" panose="020B0502040204020203" pitchFamily="34" charset="0"/>
              </a:defRPr>
            </a:lvl2pPr>
            <a:lvl3pPr marL="0" indent="0" algn="l" defTabSz="896364" rtl="0" eaLnBrk="1" latinLnBrk="0" hangingPunct="1">
              <a:lnSpc>
                <a:spcPct val="90000"/>
              </a:lnSpc>
              <a:buNone/>
              <a:defRPr lang="en-US" sz="1765" kern="1200" spc="-98" dirty="0" smtClean="0">
                <a:gradFill>
                  <a:gsLst>
                    <a:gs pos="5556">
                      <a:prstClr val="white"/>
                    </a:gs>
                    <a:gs pos="27000">
                      <a:prstClr val="white"/>
                    </a:gs>
                  </a:gsLst>
                  <a:lin ang="0" scaled="0"/>
                </a:gradFill>
                <a:latin typeface="+mn-lt"/>
                <a:ea typeface="+mn-ea"/>
                <a:cs typeface="Segoe UI" panose="020B0502040204020203" pitchFamily="34" charset="0"/>
              </a:defRPr>
            </a:lvl3pPr>
            <a:lvl4pPr marL="0" indent="0" algn="l" defTabSz="896364" rtl="0" eaLnBrk="1" latinLnBrk="0" hangingPunct="1">
              <a:lnSpc>
                <a:spcPct val="90000"/>
              </a:lnSpc>
              <a:buNone/>
              <a:defRPr lang="en-US" sz="1765" kern="1200" spc="-98" dirty="0" smtClean="0">
                <a:gradFill>
                  <a:gsLst>
                    <a:gs pos="5556">
                      <a:prstClr val="white"/>
                    </a:gs>
                    <a:gs pos="27000">
                      <a:prstClr val="white"/>
                    </a:gs>
                  </a:gsLst>
                  <a:lin ang="0" scaled="0"/>
                </a:gradFill>
                <a:latin typeface="+mn-lt"/>
                <a:ea typeface="+mn-ea"/>
                <a:cs typeface="Segoe UI" panose="020B0502040204020203" pitchFamily="34" charset="0"/>
              </a:defRPr>
            </a:lvl4pPr>
            <a:lvl5pPr marL="0" indent="0" algn="l" defTabSz="896364" rtl="0" eaLnBrk="1" latinLnBrk="0" hangingPunct="1">
              <a:lnSpc>
                <a:spcPct val="90000"/>
              </a:lnSpc>
              <a:buNone/>
              <a:defRPr lang="en-US" sz="1765" kern="1200" spc="-98" dirty="0">
                <a:gradFill>
                  <a:gsLst>
                    <a:gs pos="5556">
                      <a:prstClr val="white"/>
                    </a:gs>
                    <a:gs pos="27000">
                      <a:prstClr val="white"/>
                    </a:gs>
                  </a:gsLst>
                  <a:lin ang="0" scaled="0"/>
                </a:gradFill>
                <a:latin typeface="+mn-lt"/>
                <a:ea typeface="+mn-ea"/>
                <a:cs typeface="Segoe UI" panose="020B0502040204020203" pitchFamily="34" charset="0"/>
              </a:defRPr>
            </a:lvl5pPr>
          </a:lstStyle>
          <a:p>
            <a:pPr lvl="0"/>
            <a:r>
              <a:rPr lang="en-US"/>
              <a:t>Click to edit Master text styles</a:t>
            </a:r>
          </a:p>
        </p:txBody>
      </p:sp>
      <p:sp>
        <p:nvSpPr>
          <p:cNvPr id="6" name="Content Placeholder 5"/>
          <p:cNvSpPr>
            <a:spLocks noGrp="1"/>
          </p:cNvSpPr>
          <p:nvPr>
            <p:ph sz="quarter" idx="11"/>
          </p:nvPr>
        </p:nvSpPr>
        <p:spPr>
          <a:xfrm>
            <a:off x="164731" y="291069"/>
            <a:ext cx="4165705" cy="425495"/>
          </a:xfrm>
        </p:spPr>
        <p:txBody>
          <a:bodyPr lIns="182880" rIns="182880"/>
          <a:lstStyle>
            <a:lvl1pPr marL="0" indent="0">
              <a:buNone/>
              <a:defRPr lang="en-US" sz="1765" kern="1200" spc="-98" baseline="0" dirty="0" smtClean="0">
                <a:gradFill>
                  <a:gsLst>
                    <a:gs pos="5556">
                      <a:prstClr val="white"/>
                    </a:gs>
                    <a:gs pos="27000">
                      <a:prstClr val="white"/>
                    </a:gs>
                  </a:gsLst>
                  <a:lin ang="0" scaled="0"/>
                </a:gradFill>
                <a:latin typeface="+mn-lt"/>
                <a:ea typeface="+mn-ea"/>
                <a:cs typeface="Segoe UI" panose="020B0502040204020203" pitchFamily="34" charset="0"/>
              </a:defRPr>
            </a:lvl1pPr>
          </a:lstStyle>
          <a:p>
            <a:pPr marL="0" marR="0" lvl="0" indent="0" algn="l" defTabSz="896364" rtl="0" eaLnBrk="1" fontAlgn="auto" latinLnBrk="0" hangingPunct="1">
              <a:lnSpc>
                <a:spcPct val="90000"/>
              </a:lnSpc>
              <a:spcBef>
                <a:spcPct val="20000"/>
              </a:spcBef>
              <a:spcAft>
                <a:spcPts val="0"/>
              </a:spcAft>
              <a:buClrTx/>
              <a:buSzPct val="90000"/>
              <a:buFont typeface="Arial" pitchFamily="34" charset="0"/>
              <a:buNone/>
              <a:tabLst/>
            </a:pPr>
            <a:r>
              <a:rPr lang="en-US"/>
              <a:t>Click to edit Master text styles</a:t>
            </a:r>
          </a:p>
        </p:txBody>
      </p:sp>
      <p:sp>
        <p:nvSpPr>
          <p:cNvPr id="5" name="Content Placeholder 3"/>
          <p:cNvSpPr>
            <a:spLocks noGrp="1"/>
          </p:cNvSpPr>
          <p:nvPr>
            <p:ph sz="quarter" idx="12"/>
          </p:nvPr>
        </p:nvSpPr>
        <p:spPr>
          <a:xfrm>
            <a:off x="164731" y="3451782"/>
            <a:ext cx="4482124" cy="820812"/>
          </a:xfrm>
        </p:spPr>
        <p:txBody>
          <a:bodyPr lIns="182880" rIns="182880"/>
          <a:lstStyle>
            <a:lvl1pPr marL="0" indent="0" algn="l" defTabSz="896364" rtl="0" eaLnBrk="1" latinLnBrk="0" hangingPunct="1">
              <a:lnSpc>
                <a:spcPct val="90000"/>
              </a:lnSpc>
              <a:spcBef>
                <a:spcPts val="0"/>
              </a:spcBef>
              <a:spcAft>
                <a:spcPts val="1176"/>
              </a:spcAft>
              <a:buNone/>
              <a:defRPr lang="en-US" sz="1765" b="1" kern="1200" spc="-98" dirty="0" smtClean="0">
                <a:gradFill>
                  <a:gsLst>
                    <a:gs pos="5556">
                      <a:prstClr val="white"/>
                    </a:gs>
                    <a:gs pos="27000">
                      <a:prstClr val="white"/>
                    </a:gs>
                  </a:gsLst>
                  <a:lin ang="0" scaled="0"/>
                </a:gradFill>
                <a:latin typeface="+mn-lt"/>
                <a:ea typeface="+mn-ea"/>
                <a:cs typeface="Segoe UI" panose="020B0502040204020203" pitchFamily="34" charset="0"/>
              </a:defRPr>
            </a:lvl1pPr>
            <a:lvl2pPr marL="0" indent="0" algn="l" defTabSz="896364" rtl="0" eaLnBrk="1" latinLnBrk="0" hangingPunct="1">
              <a:lnSpc>
                <a:spcPct val="90000"/>
              </a:lnSpc>
              <a:buNone/>
              <a:defRPr lang="en-US" sz="1765" kern="1200" spc="-98" dirty="0" smtClean="0">
                <a:gradFill>
                  <a:gsLst>
                    <a:gs pos="5556">
                      <a:prstClr val="white"/>
                    </a:gs>
                    <a:gs pos="27000">
                      <a:prstClr val="white"/>
                    </a:gs>
                  </a:gsLst>
                  <a:lin ang="0" scaled="0"/>
                </a:gradFill>
                <a:latin typeface="+mn-lt"/>
                <a:ea typeface="+mn-ea"/>
                <a:cs typeface="Segoe UI" panose="020B0502040204020203" pitchFamily="34" charset="0"/>
              </a:defRPr>
            </a:lvl2pPr>
            <a:lvl3pPr marL="0" indent="0" algn="l" defTabSz="896364" rtl="0" eaLnBrk="1" latinLnBrk="0" hangingPunct="1">
              <a:lnSpc>
                <a:spcPct val="90000"/>
              </a:lnSpc>
              <a:buNone/>
              <a:defRPr lang="en-US" sz="1765" kern="1200" spc="-98" dirty="0" smtClean="0">
                <a:gradFill>
                  <a:gsLst>
                    <a:gs pos="5556">
                      <a:prstClr val="white"/>
                    </a:gs>
                    <a:gs pos="27000">
                      <a:prstClr val="white"/>
                    </a:gs>
                  </a:gsLst>
                  <a:lin ang="0" scaled="0"/>
                </a:gradFill>
                <a:latin typeface="+mn-lt"/>
                <a:ea typeface="+mn-ea"/>
                <a:cs typeface="Segoe UI" panose="020B0502040204020203" pitchFamily="34" charset="0"/>
              </a:defRPr>
            </a:lvl3pPr>
            <a:lvl4pPr marL="0" indent="0" algn="l" defTabSz="896364" rtl="0" eaLnBrk="1" latinLnBrk="0" hangingPunct="1">
              <a:lnSpc>
                <a:spcPct val="90000"/>
              </a:lnSpc>
              <a:buNone/>
              <a:defRPr lang="en-US" sz="1765" kern="1200" spc="-98" dirty="0" smtClean="0">
                <a:gradFill>
                  <a:gsLst>
                    <a:gs pos="5556">
                      <a:prstClr val="white"/>
                    </a:gs>
                    <a:gs pos="27000">
                      <a:prstClr val="white"/>
                    </a:gs>
                  </a:gsLst>
                  <a:lin ang="0" scaled="0"/>
                </a:gradFill>
                <a:latin typeface="+mn-lt"/>
                <a:ea typeface="+mn-ea"/>
                <a:cs typeface="Segoe UI" panose="020B0502040204020203" pitchFamily="34" charset="0"/>
              </a:defRPr>
            </a:lvl4pPr>
            <a:lvl5pPr marL="0" indent="0" algn="l" defTabSz="896364" rtl="0" eaLnBrk="1" latinLnBrk="0" hangingPunct="1">
              <a:lnSpc>
                <a:spcPct val="90000"/>
              </a:lnSpc>
              <a:buNone/>
              <a:defRPr lang="en-US" sz="1765" kern="1200" spc="-98" dirty="0">
                <a:gradFill>
                  <a:gsLst>
                    <a:gs pos="5556">
                      <a:prstClr val="white"/>
                    </a:gs>
                    <a:gs pos="27000">
                      <a:prstClr val="white"/>
                    </a:gs>
                  </a:gsLst>
                  <a:lin ang="0" scaled="0"/>
                </a:gradFill>
                <a:latin typeface="+mn-lt"/>
                <a:ea typeface="+mn-ea"/>
                <a:cs typeface="Segoe UI" panose="020B0502040204020203" pitchFamily="34" charset="0"/>
              </a:defRPr>
            </a:lvl5pPr>
          </a:lstStyle>
          <a:p>
            <a:pPr lvl="0"/>
            <a:r>
              <a:rPr lang="en-US"/>
              <a:t>Click to edit Master text styles</a:t>
            </a:r>
          </a:p>
          <a:p>
            <a:pPr lvl="0"/>
            <a:endParaRPr lang="en-US"/>
          </a:p>
        </p:txBody>
      </p:sp>
      <p:sp>
        <p:nvSpPr>
          <p:cNvPr id="7" name="Content Placeholder 3"/>
          <p:cNvSpPr>
            <a:spLocks noGrp="1"/>
          </p:cNvSpPr>
          <p:nvPr>
            <p:ph sz="quarter" idx="13"/>
          </p:nvPr>
        </p:nvSpPr>
        <p:spPr>
          <a:xfrm>
            <a:off x="4754477" y="3451782"/>
            <a:ext cx="4479011" cy="820812"/>
          </a:xfrm>
        </p:spPr>
        <p:txBody>
          <a:bodyPr lIns="182880" rIns="182880"/>
          <a:lstStyle>
            <a:lvl1pPr marL="0" indent="0" algn="l" defTabSz="896364" rtl="0" eaLnBrk="1" latinLnBrk="0" hangingPunct="1">
              <a:lnSpc>
                <a:spcPct val="90000"/>
              </a:lnSpc>
              <a:spcBef>
                <a:spcPts val="0"/>
              </a:spcBef>
              <a:spcAft>
                <a:spcPts val="1176"/>
              </a:spcAft>
              <a:buNone/>
              <a:defRPr lang="en-US" sz="1765" b="1" kern="1200" spc="-98" dirty="0" smtClean="0">
                <a:gradFill>
                  <a:gsLst>
                    <a:gs pos="5556">
                      <a:prstClr val="white"/>
                    </a:gs>
                    <a:gs pos="27000">
                      <a:prstClr val="white"/>
                    </a:gs>
                  </a:gsLst>
                  <a:lin ang="0" scaled="0"/>
                </a:gradFill>
                <a:latin typeface="+mn-lt"/>
                <a:ea typeface="+mn-ea"/>
                <a:cs typeface="Segoe UI" panose="020B0502040204020203" pitchFamily="34" charset="0"/>
              </a:defRPr>
            </a:lvl1pPr>
            <a:lvl2pPr marL="0" indent="0" algn="l" defTabSz="896364" rtl="0" eaLnBrk="1" latinLnBrk="0" hangingPunct="1">
              <a:lnSpc>
                <a:spcPct val="90000"/>
              </a:lnSpc>
              <a:buNone/>
              <a:defRPr lang="en-US" sz="1765" kern="1200" spc="-98" dirty="0" smtClean="0">
                <a:gradFill>
                  <a:gsLst>
                    <a:gs pos="5556">
                      <a:prstClr val="white"/>
                    </a:gs>
                    <a:gs pos="27000">
                      <a:prstClr val="white"/>
                    </a:gs>
                  </a:gsLst>
                  <a:lin ang="0" scaled="0"/>
                </a:gradFill>
                <a:latin typeface="+mn-lt"/>
                <a:ea typeface="+mn-ea"/>
                <a:cs typeface="Segoe UI" panose="020B0502040204020203" pitchFamily="34" charset="0"/>
              </a:defRPr>
            </a:lvl2pPr>
            <a:lvl3pPr marL="0" indent="0" algn="l" defTabSz="896364" rtl="0" eaLnBrk="1" latinLnBrk="0" hangingPunct="1">
              <a:lnSpc>
                <a:spcPct val="90000"/>
              </a:lnSpc>
              <a:buNone/>
              <a:defRPr lang="en-US" sz="1765" kern="1200" spc="-98" dirty="0" smtClean="0">
                <a:gradFill>
                  <a:gsLst>
                    <a:gs pos="5556">
                      <a:prstClr val="white"/>
                    </a:gs>
                    <a:gs pos="27000">
                      <a:prstClr val="white"/>
                    </a:gs>
                  </a:gsLst>
                  <a:lin ang="0" scaled="0"/>
                </a:gradFill>
                <a:latin typeface="+mn-lt"/>
                <a:ea typeface="+mn-ea"/>
                <a:cs typeface="Segoe UI" panose="020B0502040204020203" pitchFamily="34" charset="0"/>
              </a:defRPr>
            </a:lvl3pPr>
            <a:lvl4pPr marL="0" indent="0" algn="l" defTabSz="896364" rtl="0" eaLnBrk="1" latinLnBrk="0" hangingPunct="1">
              <a:lnSpc>
                <a:spcPct val="90000"/>
              </a:lnSpc>
              <a:buNone/>
              <a:defRPr lang="en-US" sz="1765" kern="1200" spc="-98" dirty="0" smtClean="0">
                <a:gradFill>
                  <a:gsLst>
                    <a:gs pos="5556">
                      <a:prstClr val="white"/>
                    </a:gs>
                    <a:gs pos="27000">
                      <a:prstClr val="white"/>
                    </a:gs>
                  </a:gsLst>
                  <a:lin ang="0" scaled="0"/>
                </a:gradFill>
                <a:latin typeface="+mn-lt"/>
                <a:ea typeface="+mn-ea"/>
                <a:cs typeface="Segoe UI" panose="020B0502040204020203" pitchFamily="34" charset="0"/>
              </a:defRPr>
            </a:lvl4pPr>
            <a:lvl5pPr marL="0" indent="0" algn="l" defTabSz="896364" rtl="0" eaLnBrk="1" latinLnBrk="0" hangingPunct="1">
              <a:lnSpc>
                <a:spcPct val="90000"/>
              </a:lnSpc>
              <a:buNone/>
              <a:defRPr lang="en-US" sz="1765" kern="1200" spc="-98" dirty="0">
                <a:gradFill>
                  <a:gsLst>
                    <a:gs pos="5556">
                      <a:prstClr val="white"/>
                    </a:gs>
                    <a:gs pos="27000">
                      <a:prstClr val="white"/>
                    </a:gs>
                  </a:gsLst>
                  <a:lin ang="0" scaled="0"/>
                </a:gradFill>
                <a:latin typeface="+mn-lt"/>
                <a:ea typeface="+mn-ea"/>
                <a:cs typeface="Segoe UI" panose="020B0502040204020203" pitchFamily="34" charset="0"/>
              </a:defRPr>
            </a:lvl5pPr>
          </a:lstStyle>
          <a:p>
            <a:pPr lvl="0"/>
            <a:r>
              <a:rPr lang="en-US"/>
              <a:t>Click to edit Master text styles</a:t>
            </a:r>
          </a:p>
          <a:p>
            <a:pPr lvl="0"/>
            <a:endParaRPr lang="en-US"/>
          </a:p>
        </p:txBody>
      </p:sp>
      <p:sp>
        <p:nvSpPr>
          <p:cNvPr id="10" name="Footer Placeholder 2"/>
          <p:cNvSpPr txBox="1">
            <a:spLocks/>
          </p:cNvSpPr>
          <p:nvPr userDrawn="1"/>
        </p:nvSpPr>
        <p:spPr>
          <a:xfrm>
            <a:off x="0" y="6493776"/>
            <a:ext cx="4114839" cy="364224"/>
          </a:xfrm>
          <a:prstGeom prst="rect">
            <a:avLst/>
          </a:prstGeom>
        </p:spPr>
        <p:txBody>
          <a:bodyPr vert="horz" lIns="179285" tIns="44821" rIns="179285" bIns="44821" rtlCol="0" anchor="ctr"/>
          <a:lstStyle>
            <a:defPPr>
              <a:defRPr lang="en-US"/>
            </a:defPPr>
            <a:lvl1pPr marL="0" algn="l" defTabSz="932742" rtl="0" eaLnBrk="1" latinLnBrk="0" hangingPunct="1">
              <a:defRPr sz="1000" kern="1200">
                <a:solidFill>
                  <a:schemeClr val="bg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defRPr/>
            </a:pPr>
            <a:r>
              <a:rPr lang="en-US" sz="980" dirty="0">
                <a:solidFill>
                  <a:srgbClr val="FFFFFF"/>
                </a:solidFill>
              </a:rPr>
              <a:t>Microsoft Confidential I Windows 10 Consumer Storybook v1.0_5-8</a:t>
            </a:r>
          </a:p>
        </p:txBody>
      </p:sp>
      <p:sp>
        <p:nvSpPr>
          <p:cNvPr id="11" name="Slide Number Placeholder 5"/>
          <p:cNvSpPr txBox="1">
            <a:spLocks/>
          </p:cNvSpPr>
          <p:nvPr userDrawn="1"/>
        </p:nvSpPr>
        <p:spPr>
          <a:xfrm>
            <a:off x="9449812" y="6493776"/>
            <a:ext cx="2742188" cy="364224"/>
          </a:xfrm>
          <a:prstGeom prst="rect">
            <a:avLst/>
          </a:prstGeom>
        </p:spPr>
        <p:txBody>
          <a:bodyPr vert="horz" lIns="179285" tIns="44821" rIns="179285" bIns="44821" rtlCol="0" anchor="ctr"/>
          <a:lstStyle>
            <a:defPPr>
              <a:defRPr lang="en-US"/>
            </a:defPPr>
            <a:lvl1pPr marL="0" algn="r" defTabSz="932742" rtl="0" eaLnBrk="1" latinLnBrk="0" hangingPunct="1">
              <a:defRPr sz="1000" kern="1200">
                <a:solidFill>
                  <a:schemeClr val="bg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defRPr/>
            </a:pPr>
            <a:fld id="{6503E857-4F15-4ECA-BD4D-D22AAAB9E67A}" type="slidenum">
              <a:rPr lang="en-US" sz="980" smtClean="0">
                <a:solidFill>
                  <a:srgbClr val="FFFFFF"/>
                </a:solidFill>
              </a:rPr>
              <a:pPr>
                <a:defRPr/>
              </a:pPr>
              <a:t>‹#›</a:t>
            </a:fld>
            <a:endParaRPr lang="en-US" sz="980" dirty="0">
              <a:solidFill>
                <a:srgbClr val="FFFFFF"/>
              </a:solidFill>
            </a:endParaRPr>
          </a:p>
        </p:txBody>
      </p:sp>
    </p:spTree>
    <p:extLst>
      <p:ext uri="{BB962C8B-B14F-4D97-AF65-F5344CB8AC3E}">
        <p14:creationId xmlns:p14="http://schemas.microsoft.com/office/powerpoint/2010/main" val="1016871262"/>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1_Section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4731" y="2084172"/>
            <a:ext cx="11874869" cy="1158793"/>
          </a:xfrm>
          <a:noFill/>
        </p:spPr>
        <p:txBody>
          <a:bodyPr wrap="square" tIns="91440" bIns="91440" anchor="t" anchorCtr="0">
            <a:spAutoFit/>
          </a:bodyPr>
          <a:lstStyle>
            <a:lvl1pPr>
              <a:defRPr sz="7058" spc="-98" baseline="0">
                <a:gradFill>
                  <a:gsLst>
                    <a:gs pos="100000">
                      <a:schemeClr val="accent1"/>
                    </a:gs>
                    <a:gs pos="0">
                      <a:schemeClr val="accent1"/>
                    </a:gs>
                  </a:gsLst>
                  <a:lin ang="5400000" scaled="0"/>
                </a:gradFill>
                <a:latin typeface="Segoe UI Light" panose="020B0502040204020203" pitchFamily="34" charset="0"/>
                <a:cs typeface="Segoe UI Light" panose="020B0502040204020203" pitchFamily="34" charset="0"/>
              </a:defRPr>
            </a:lvl1pPr>
          </a:lstStyle>
          <a:p>
            <a:r>
              <a:rPr lang="en-US"/>
              <a:t>Section title</a:t>
            </a:r>
          </a:p>
        </p:txBody>
      </p:sp>
      <p:sp>
        <p:nvSpPr>
          <p:cNvPr id="4" name="Content Placeholder 3"/>
          <p:cNvSpPr>
            <a:spLocks noGrp="1"/>
          </p:cNvSpPr>
          <p:nvPr>
            <p:ph sz="quarter" idx="10"/>
          </p:nvPr>
        </p:nvSpPr>
        <p:spPr>
          <a:xfrm>
            <a:off x="164731" y="3451782"/>
            <a:ext cx="11874869" cy="425495"/>
          </a:xfrm>
        </p:spPr>
        <p:txBody>
          <a:bodyPr/>
          <a:lstStyle>
            <a:lvl1pPr marL="0" indent="0" algn="l" defTabSz="896364" rtl="0" eaLnBrk="1" latinLnBrk="0" hangingPunct="1">
              <a:lnSpc>
                <a:spcPct val="90000"/>
              </a:lnSpc>
              <a:buNone/>
              <a:defRPr lang="en-US" sz="1765" kern="1200" spc="-98" dirty="0" smtClean="0">
                <a:gradFill>
                  <a:gsLst>
                    <a:gs pos="12389">
                      <a:srgbClr val="0078D7"/>
                    </a:gs>
                    <a:gs pos="37037">
                      <a:srgbClr val="0078D7"/>
                    </a:gs>
                  </a:gsLst>
                  <a:lin ang="5400000" scaled="0"/>
                </a:gradFill>
                <a:latin typeface="Segoe UI" panose="020B0502040204020203" pitchFamily="34" charset="0"/>
                <a:ea typeface="+mn-ea"/>
                <a:cs typeface="Segoe UI" panose="020B0502040204020203" pitchFamily="34" charset="0"/>
              </a:defRPr>
            </a:lvl1pPr>
            <a:lvl2pPr marL="0" indent="0" algn="l" defTabSz="896364" rtl="0" eaLnBrk="1" latinLnBrk="0" hangingPunct="1">
              <a:lnSpc>
                <a:spcPct val="90000"/>
              </a:lnSpc>
              <a:buNone/>
              <a:defRPr lang="en-US" sz="1765" kern="1200" spc="-98" dirty="0" smtClean="0">
                <a:gradFill>
                  <a:gsLst>
                    <a:gs pos="12389">
                      <a:srgbClr val="0078D7"/>
                    </a:gs>
                    <a:gs pos="37037">
                      <a:srgbClr val="0078D7"/>
                    </a:gs>
                  </a:gsLst>
                  <a:lin ang="5400000" scaled="0"/>
                </a:gradFill>
                <a:latin typeface="Segoe UI" panose="020B0502040204020203" pitchFamily="34" charset="0"/>
                <a:ea typeface="+mn-ea"/>
                <a:cs typeface="Segoe UI" panose="020B0502040204020203" pitchFamily="34" charset="0"/>
              </a:defRPr>
            </a:lvl2pPr>
            <a:lvl3pPr marL="0" indent="0" algn="l" defTabSz="896364" rtl="0" eaLnBrk="1" latinLnBrk="0" hangingPunct="1">
              <a:lnSpc>
                <a:spcPct val="90000"/>
              </a:lnSpc>
              <a:buNone/>
              <a:defRPr lang="en-US" sz="1765" kern="1200" spc="-98" dirty="0" smtClean="0">
                <a:gradFill>
                  <a:gsLst>
                    <a:gs pos="12389">
                      <a:srgbClr val="0078D7"/>
                    </a:gs>
                    <a:gs pos="37037">
                      <a:srgbClr val="0078D7"/>
                    </a:gs>
                  </a:gsLst>
                  <a:lin ang="5400000" scaled="0"/>
                </a:gradFill>
                <a:latin typeface="Segoe UI" panose="020B0502040204020203" pitchFamily="34" charset="0"/>
                <a:ea typeface="+mn-ea"/>
                <a:cs typeface="Segoe UI" panose="020B0502040204020203" pitchFamily="34" charset="0"/>
              </a:defRPr>
            </a:lvl3pPr>
            <a:lvl4pPr marL="0" indent="0" algn="l" defTabSz="896364" rtl="0" eaLnBrk="1" latinLnBrk="0" hangingPunct="1">
              <a:lnSpc>
                <a:spcPct val="90000"/>
              </a:lnSpc>
              <a:buNone/>
              <a:defRPr lang="en-US" sz="1765" kern="1200" spc="-98" dirty="0" smtClean="0">
                <a:gradFill>
                  <a:gsLst>
                    <a:gs pos="12389">
                      <a:srgbClr val="0078D7"/>
                    </a:gs>
                    <a:gs pos="37037">
                      <a:srgbClr val="0078D7"/>
                    </a:gs>
                  </a:gsLst>
                  <a:lin ang="5400000" scaled="0"/>
                </a:gradFill>
                <a:latin typeface="Segoe UI" panose="020B0502040204020203" pitchFamily="34" charset="0"/>
                <a:ea typeface="+mn-ea"/>
                <a:cs typeface="Segoe UI" panose="020B0502040204020203" pitchFamily="34" charset="0"/>
              </a:defRPr>
            </a:lvl4pPr>
            <a:lvl5pPr marL="0" indent="0" algn="l" defTabSz="896364" rtl="0" eaLnBrk="1" latinLnBrk="0" hangingPunct="1">
              <a:lnSpc>
                <a:spcPct val="90000"/>
              </a:lnSpc>
              <a:buNone/>
              <a:defRPr lang="en-US" sz="1765" kern="1200" spc="-98" dirty="0">
                <a:gradFill>
                  <a:gsLst>
                    <a:gs pos="12389">
                      <a:srgbClr val="0078D7"/>
                    </a:gs>
                    <a:gs pos="37037">
                      <a:srgbClr val="0078D7"/>
                    </a:gs>
                  </a:gsLst>
                  <a:lin ang="5400000" scaled="0"/>
                </a:gradFill>
                <a:latin typeface="Segoe UI" panose="020B0502040204020203" pitchFamily="34" charset="0"/>
                <a:ea typeface="+mn-ea"/>
                <a:cs typeface="Segoe UI" panose="020B0502040204020203" pitchFamily="34" charset="0"/>
              </a:defRPr>
            </a:lvl5pPr>
          </a:lstStyle>
          <a:p>
            <a:pPr lvl="0"/>
            <a:r>
              <a:rPr lang="en-US"/>
              <a:t>Click to edit Master text styles</a:t>
            </a:r>
          </a:p>
        </p:txBody>
      </p:sp>
      <p:sp>
        <p:nvSpPr>
          <p:cNvPr id="5" name="Content Placeholder 5"/>
          <p:cNvSpPr>
            <a:spLocks noGrp="1"/>
          </p:cNvSpPr>
          <p:nvPr>
            <p:ph sz="quarter" idx="11"/>
          </p:nvPr>
        </p:nvSpPr>
        <p:spPr>
          <a:xfrm>
            <a:off x="164731" y="291069"/>
            <a:ext cx="4165705" cy="425495"/>
          </a:xfrm>
        </p:spPr>
        <p:txBody>
          <a:bodyPr lIns="182880" rIns="182880"/>
          <a:lstStyle>
            <a:lvl1pPr marL="0" indent="0">
              <a:buNone/>
              <a:defRPr lang="en-US" sz="1765" kern="1200" spc="-98" baseline="0" dirty="0" smtClean="0">
                <a:gradFill>
                  <a:gsLst>
                    <a:gs pos="5556">
                      <a:schemeClr val="tx2"/>
                    </a:gs>
                    <a:gs pos="27000">
                      <a:schemeClr val="tx2"/>
                    </a:gs>
                  </a:gsLst>
                  <a:lin ang="0" scaled="0"/>
                </a:gradFill>
                <a:latin typeface="+mn-lt"/>
                <a:ea typeface="+mn-ea"/>
                <a:cs typeface="Segoe UI" panose="020B0502040204020203" pitchFamily="34" charset="0"/>
              </a:defRPr>
            </a:lvl1pPr>
          </a:lstStyle>
          <a:p>
            <a:pPr marL="0" marR="0" lvl="0" indent="0" algn="l" defTabSz="896364" rtl="0" eaLnBrk="1" fontAlgn="auto" latinLnBrk="0" hangingPunct="1">
              <a:lnSpc>
                <a:spcPct val="90000"/>
              </a:lnSpc>
              <a:spcBef>
                <a:spcPct val="20000"/>
              </a:spcBef>
              <a:spcAft>
                <a:spcPts val="0"/>
              </a:spcAft>
              <a:buClrTx/>
              <a:buSzPct val="90000"/>
              <a:buFont typeface="Arial" pitchFamily="34" charset="0"/>
              <a:buNone/>
              <a:tabLst/>
            </a:pPr>
            <a:r>
              <a:rPr lang="en-US"/>
              <a:t>Click to edit Master text styles</a:t>
            </a:r>
          </a:p>
        </p:txBody>
      </p:sp>
      <p:sp>
        <p:nvSpPr>
          <p:cNvPr id="8" name="Footer Placeholder 2"/>
          <p:cNvSpPr>
            <a:spLocks noGrp="1"/>
          </p:cNvSpPr>
          <p:nvPr>
            <p:ph type="ftr" sz="quarter" idx="3"/>
          </p:nvPr>
        </p:nvSpPr>
        <p:spPr>
          <a:xfrm>
            <a:off x="4038581" y="6493776"/>
            <a:ext cx="4114839" cy="364224"/>
          </a:xfrm>
          <a:prstGeom prst="rect">
            <a:avLst/>
          </a:prstGeom>
        </p:spPr>
        <p:txBody>
          <a:bodyPr vert="horz" lIns="182880" tIns="45720" rIns="182880" bIns="45720" rtlCol="0" anchor="ctr"/>
          <a:lstStyle>
            <a:lvl1pPr algn="ctr">
              <a:defRPr sz="1000">
                <a:solidFill>
                  <a:schemeClr val="tx1"/>
                </a:solidFill>
              </a:defRPr>
            </a:lvl1pPr>
          </a:lstStyle>
          <a:p>
            <a:pPr defTabSz="914367"/>
            <a:r>
              <a:rPr lang="en-IN" dirty="0">
                <a:solidFill>
                  <a:srgbClr val="505050"/>
                </a:solidFill>
              </a:rPr>
              <a:t>Microsoft Confidential – Shared under NDA</a:t>
            </a:r>
            <a:endParaRPr lang="en-US" dirty="0">
              <a:solidFill>
                <a:srgbClr val="505050"/>
              </a:solidFill>
            </a:endParaRPr>
          </a:p>
        </p:txBody>
      </p:sp>
      <p:sp>
        <p:nvSpPr>
          <p:cNvPr id="3" name="Slide Number Placeholder 2"/>
          <p:cNvSpPr>
            <a:spLocks noGrp="1"/>
          </p:cNvSpPr>
          <p:nvPr>
            <p:ph type="sldNum" sz="quarter" idx="12"/>
          </p:nvPr>
        </p:nvSpPr>
        <p:spPr/>
        <p:txBody>
          <a:bodyPr/>
          <a:lstStyle/>
          <a:p>
            <a:pPr defTabSz="914367"/>
            <a:fld id="{6503E857-4F15-4ECA-BD4D-D22AAAB9E67A}" type="slidenum">
              <a:rPr lang="en-US" smtClean="0">
                <a:solidFill>
                  <a:srgbClr val="505050"/>
                </a:solidFill>
              </a:rPr>
              <a:pPr defTabSz="914367"/>
              <a:t>‹#›</a:t>
            </a:fld>
            <a:endParaRPr lang="en-US" dirty="0">
              <a:solidFill>
                <a:srgbClr val="505050"/>
              </a:solidFill>
            </a:endParaRPr>
          </a:p>
        </p:txBody>
      </p:sp>
    </p:spTree>
    <p:extLst>
      <p:ext uri="{BB962C8B-B14F-4D97-AF65-F5344CB8AC3E}">
        <p14:creationId xmlns:p14="http://schemas.microsoft.com/office/powerpoint/2010/main" val="2776280049"/>
      </p:ext>
    </p:extLst>
  </p:cSld>
  <p:clrMapOvr>
    <a:masterClrMapping/>
  </p:clrMapOvr>
  <p:transition>
    <p:fade/>
  </p:transition>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Footer Placeholder 2"/>
          <p:cNvSpPr>
            <a:spLocks noGrp="1"/>
          </p:cNvSpPr>
          <p:nvPr>
            <p:ph type="ftr" sz="quarter" idx="3"/>
          </p:nvPr>
        </p:nvSpPr>
        <p:spPr>
          <a:xfrm>
            <a:off x="4038581" y="6493776"/>
            <a:ext cx="4114839" cy="364224"/>
          </a:xfrm>
          <a:prstGeom prst="rect">
            <a:avLst/>
          </a:prstGeom>
        </p:spPr>
        <p:txBody>
          <a:bodyPr vert="horz" lIns="182880" tIns="45720" rIns="182880" bIns="45720" rtlCol="0" anchor="ctr"/>
          <a:lstStyle>
            <a:lvl1pPr algn="ctr">
              <a:defRPr sz="1000">
                <a:solidFill>
                  <a:schemeClr val="tx1"/>
                </a:solidFill>
              </a:defRPr>
            </a:lvl1pPr>
          </a:lstStyle>
          <a:p>
            <a:pPr defTabSz="914367"/>
            <a:r>
              <a:rPr lang="en-IN" dirty="0">
                <a:solidFill>
                  <a:srgbClr val="505050"/>
                </a:solidFill>
              </a:rPr>
              <a:t>Microsoft Confidential – Shared under NDA</a:t>
            </a:r>
            <a:endParaRPr lang="en-US" dirty="0">
              <a:solidFill>
                <a:srgbClr val="505050"/>
              </a:solidFill>
            </a:endParaRPr>
          </a:p>
        </p:txBody>
      </p:sp>
      <p:sp>
        <p:nvSpPr>
          <p:cNvPr id="2" name="Slide Number Placeholder 1"/>
          <p:cNvSpPr>
            <a:spLocks noGrp="1"/>
          </p:cNvSpPr>
          <p:nvPr>
            <p:ph type="sldNum" sz="quarter" idx="10"/>
          </p:nvPr>
        </p:nvSpPr>
        <p:spPr/>
        <p:txBody>
          <a:bodyPr/>
          <a:lstStyle/>
          <a:p>
            <a:pPr defTabSz="914367"/>
            <a:fld id="{6503E857-4F15-4ECA-BD4D-D22AAAB9E67A}" type="slidenum">
              <a:rPr lang="en-US" smtClean="0">
                <a:solidFill>
                  <a:srgbClr val="505050"/>
                </a:solidFill>
              </a:rPr>
              <a:pPr defTabSz="914367"/>
              <a:t>‹#›</a:t>
            </a:fld>
            <a:endParaRPr lang="en-US" dirty="0">
              <a:solidFill>
                <a:srgbClr val="505050"/>
              </a:solidFill>
            </a:endParaRPr>
          </a:p>
        </p:txBody>
      </p:sp>
    </p:spTree>
    <p:extLst>
      <p:ext uri="{BB962C8B-B14F-4D97-AF65-F5344CB8AC3E}">
        <p14:creationId xmlns:p14="http://schemas.microsoft.com/office/powerpoint/2010/main" val="52055901"/>
      </p:ext>
    </p:extLst>
  </p:cSld>
  <p:clrMapOvr>
    <a:masterClrMapping/>
  </p:clrMapOvr>
  <p:transition>
    <p:fade/>
  </p:transition>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
        <p:nvSpPr>
          <p:cNvPr id="2" name="Footer Placeholder 2"/>
          <p:cNvSpPr txBox="1">
            <a:spLocks/>
          </p:cNvSpPr>
          <p:nvPr userDrawn="1"/>
        </p:nvSpPr>
        <p:spPr>
          <a:xfrm>
            <a:off x="0" y="6493776"/>
            <a:ext cx="4114839" cy="364224"/>
          </a:xfrm>
          <a:prstGeom prst="rect">
            <a:avLst/>
          </a:prstGeom>
        </p:spPr>
        <p:txBody>
          <a:bodyPr vert="horz" lIns="179285" tIns="44821" rIns="179285" bIns="44821" rtlCol="0" anchor="ctr"/>
          <a:lstStyle>
            <a:defPPr>
              <a:defRPr lang="en-US"/>
            </a:defPPr>
            <a:lvl1pPr marL="0" algn="l" defTabSz="932742" rtl="0" eaLnBrk="1" latinLnBrk="0" hangingPunct="1">
              <a:defRPr sz="1000" kern="1200">
                <a:solidFill>
                  <a:schemeClr val="bg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defRPr/>
            </a:pPr>
            <a:r>
              <a:rPr lang="en-US" sz="980" dirty="0">
                <a:solidFill>
                  <a:srgbClr val="FFFFFF"/>
                </a:solidFill>
              </a:rPr>
              <a:t>Microsoft Confidential I Windows 10 Consumer Storybook v1.0_5-8</a:t>
            </a:r>
          </a:p>
        </p:txBody>
      </p:sp>
      <p:sp>
        <p:nvSpPr>
          <p:cNvPr id="4" name="Footer Placeholder 3"/>
          <p:cNvSpPr>
            <a:spLocks noGrp="1"/>
          </p:cNvSpPr>
          <p:nvPr>
            <p:ph type="ftr" sz="quarter" idx="10"/>
          </p:nvPr>
        </p:nvSpPr>
        <p:spPr/>
        <p:txBody>
          <a:bodyPr/>
          <a:lstStyle/>
          <a:p>
            <a:r>
              <a:rPr lang="en-IN" dirty="0">
                <a:solidFill>
                  <a:srgbClr val="FFFFFF">
                    <a:tint val="75000"/>
                  </a:srgbClr>
                </a:solidFill>
              </a:rPr>
              <a:t>Microsoft Confidential – Shared under NDA</a:t>
            </a:r>
            <a:endParaRPr lang="en-US" dirty="0">
              <a:solidFill>
                <a:srgbClr val="FFFFFF">
                  <a:tint val="75000"/>
                </a:srgbClr>
              </a:solidFill>
            </a:endParaRPr>
          </a:p>
        </p:txBody>
      </p:sp>
      <p:sp>
        <p:nvSpPr>
          <p:cNvPr id="6" name="Slide Number Placeholder 5"/>
          <p:cNvSpPr>
            <a:spLocks noGrp="1"/>
          </p:cNvSpPr>
          <p:nvPr>
            <p:ph type="sldNum" sz="quarter" idx="11"/>
          </p:nvPr>
        </p:nvSpPr>
        <p:spPr/>
        <p:txBody>
          <a:bodyPr/>
          <a:lstStyle/>
          <a:p>
            <a:pPr defTabSz="914367"/>
            <a:fld id="{6503E857-4F15-4ECA-BD4D-D22AAAB9E67A}" type="slidenum">
              <a:rPr lang="en-US" smtClean="0">
                <a:solidFill>
                  <a:srgbClr val="FFFFFF"/>
                </a:solidFill>
              </a:rPr>
              <a:pPr defTabSz="914367"/>
              <a:t>‹#›</a:t>
            </a:fld>
            <a:endParaRPr lang="en-US" dirty="0">
              <a:solidFill>
                <a:srgbClr val="FFFFFF"/>
              </a:solidFill>
            </a:endParaRPr>
          </a:p>
        </p:txBody>
      </p:sp>
    </p:spTree>
    <p:extLst>
      <p:ext uri="{BB962C8B-B14F-4D97-AF65-F5344CB8AC3E}">
        <p14:creationId xmlns:p14="http://schemas.microsoft.com/office/powerpoint/2010/main" val="43806928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
        <p:nvSpPr>
          <p:cNvPr id="2" name="Footer Placeholder 2"/>
          <p:cNvSpPr txBox="1">
            <a:spLocks/>
          </p:cNvSpPr>
          <p:nvPr userDrawn="1"/>
        </p:nvSpPr>
        <p:spPr>
          <a:xfrm>
            <a:off x="0" y="6493776"/>
            <a:ext cx="4114839" cy="364224"/>
          </a:xfrm>
          <a:prstGeom prst="rect">
            <a:avLst/>
          </a:prstGeom>
        </p:spPr>
        <p:txBody>
          <a:bodyPr vert="horz" lIns="179285" tIns="44821" rIns="179285" bIns="44821" rtlCol="0" anchor="ctr"/>
          <a:lstStyle>
            <a:defPPr>
              <a:defRPr lang="en-US"/>
            </a:defPPr>
            <a:lvl1pPr marL="0" algn="l" defTabSz="932742" rtl="0" eaLnBrk="1" latinLnBrk="0" hangingPunct="1">
              <a:defRPr sz="1000" kern="1200">
                <a:solidFill>
                  <a:schemeClr val="bg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defRPr/>
            </a:pPr>
            <a:r>
              <a:rPr lang="en-US" sz="980" dirty="0">
                <a:solidFill>
                  <a:srgbClr val="FFFFFF"/>
                </a:solidFill>
              </a:rPr>
              <a:t>Microsoft Confidential I Windows 10 Consumer Storybook v1.0_5-8</a:t>
            </a:r>
          </a:p>
        </p:txBody>
      </p:sp>
      <p:sp>
        <p:nvSpPr>
          <p:cNvPr id="4" name="Footer Placeholder 3"/>
          <p:cNvSpPr>
            <a:spLocks noGrp="1"/>
          </p:cNvSpPr>
          <p:nvPr>
            <p:ph type="ftr" sz="quarter" idx="10"/>
          </p:nvPr>
        </p:nvSpPr>
        <p:spPr/>
        <p:txBody>
          <a:bodyPr/>
          <a:lstStyle/>
          <a:p>
            <a:r>
              <a:rPr lang="en-IN" dirty="0">
                <a:solidFill>
                  <a:srgbClr val="FFFFFF">
                    <a:tint val="75000"/>
                  </a:srgbClr>
                </a:solidFill>
              </a:rPr>
              <a:t>Microsoft Confidential – Shared under NDA</a:t>
            </a:r>
            <a:endParaRPr lang="en-US" dirty="0">
              <a:solidFill>
                <a:srgbClr val="FFFFFF">
                  <a:tint val="75000"/>
                </a:srgbClr>
              </a:solidFill>
            </a:endParaRPr>
          </a:p>
        </p:txBody>
      </p:sp>
      <p:sp>
        <p:nvSpPr>
          <p:cNvPr id="6" name="Slide Number Placeholder 5"/>
          <p:cNvSpPr>
            <a:spLocks noGrp="1"/>
          </p:cNvSpPr>
          <p:nvPr>
            <p:ph type="sldNum" sz="quarter" idx="11"/>
          </p:nvPr>
        </p:nvSpPr>
        <p:spPr/>
        <p:txBody>
          <a:bodyPr/>
          <a:lstStyle/>
          <a:p>
            <a:pPr defTabSz="914367"/>
            <a:fld id="{6503E857-4F15-4ECA-BD4D-D22AAAB9E67A}" type="slidenum">
              <a:rPr lang="en-US" smtClean="0">
                <a:solidFill>
                  <a:srgbClr val="FFFFFF"/>
                </a:solidFill>
              </a:rPr>
              <a:pPr defTabSz="914367"/>
              <a:t>‹#›</a:t>
            </a:fld>
            <a:endParaRPr lang="en-US" dirty="0">
              <a:solidFill>
                <a:srgbClr val="FFFFFF"/>
              </a:solidFill>
            </a:endParaRPr>
          </a:p>
        </p:txBody>
      </p:sp>
    </p:spTree>
    <p:extLst>
      <p:ext uri="{BB962C8B-B14F-4D97-AF65-F5344CB8AC3E}">
        <p14:creationId xmlns:p14="http://schemas.microsoft.com/office/powerpoint/2010/main" val="66317343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2374" y="289511"/>
            <a:ext cx="11889567" cy="899665"/>
          </a:xfrm>
        </p:spPr>
        <p:txBody>
          <a:bodyPr/>
          <a:lstStyle>
            <a:lvl1pPr>
              <a:defRPr baseline="0"/>
            </a:lvl1pPr>
          </a:lstStyle>
          <a:p>
            <a:r>
              <a:rPr lang="en-US"/>
              <a:t>Slide for developer code</a:t>
            </a:r>
          </a:p>
        </p:txBody>
      </p:sp>
      <p:sp>
        <p:nvSpPr>
          <p:cNvPr id="3" name="Rectangle 2"/>
          <p:cNvSpPr/>
          <p:nvPr userDrawn="1"/>
        </p:nvSpPr>
        <p:spPr bwMode="hidden">
          <a:xfrm>
            <a:off x="1" y="1189176"/>
            <a:ext cx="12192000" cy="5668824"/>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2" tIns="45722" rIns="45722" bIns="45722" numCol="1" spcCol="0" rtlCol="0" fromWordArt="0" anchor="ctr" anchorCtr="0" forceAA="0" compatLnSpc="1">
            <a:prstTxWarp prst="textNoShape">
              <a:avLst/>
            </a:prstTxWarp>
            <a:noAutofit/>
          </a:bodyPr>
          <a:lstStyle/>
          <a:p>
            <a:pPr algn="ctr" defTabSz="914102" fontAlgn="base">
              <a:spcBef>
                <a:spcPct val="0"/>
              </a:spcBef>
              <a:spcAft>
                <a:spcPct val="0"/>
              </a:spcAft>
            </a:pPr>
            <a:endParaRPr lang="en-US" sz="1765"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152400" y="1197322"/>
            <a:ext cx="11887200" cy="1956973"/>
          </a:xfrm>
        </p:spPr>
        <p:txBody>
          <a:bodyPr/>
          <a:lstStyle>
            <a:lvl1pPr marL="0" indent="0">
              <a:buNone/>
              <a:defRPr sz="3235">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39726"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73090"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798516"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30292"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37696237"/>
      </p:ext>
    </p:extLst>
  </p:cSld>
  <p:clrMapOvr>
    <a:masterClrMapping/>
  </p:clrMapOvr>
  <p:transition>
    <p:fade/>
  </p:transition>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Closing logo slide">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69239" y="6171616"/>
            <a:ext cx="11653522" cy="395317"/>
          </a:xfrm>
          <a:prstGeom prst="rect">
            <a:avLst/>
          </a:prstGeom>
          <a:noFill/>
          <a:ln w="12700">
            <a:noFill/>
            <a:miter lim="800000"/>
            <a:headEnd type="none" w="sm" len="sm"/>
            <a:tailEnd type="none" w="sm" len="sm"/>
          </a:ln>
          <a:effectLst/>
        </p:spPr>
        <p:txBody>
          <a:bodyPr vert="horz" wrap="square" lIns="179285" tIns="143428" rIns="179285" bIns="143428" numCol="1" anchor="t" anchorCtr="0" compatLnSpc="1">
            <a:prstTxWarp prst="textNoShape">
              <a:avLst/>
            </a:prstTxWarp>
            <a:spAutoFit/>
          </a:bodyPr>
          <a:lstStyle/>
          <a:p>
            <a:pPr defTabSz="913924" eaLnBrk="0" hangingPunct="0"/>
            <a:r>
              <a:rPr lang="en-US" sz="686" dirty="0">
                <a:gradFill>
                  <a:gsLst>
                    <a:gs pos="0">
                      <a:srgbClr val="505050"/>
                    </a:gs>
                    <a:gs pos="100000">
                      <a:srgbClr val="505050"/>
                    </a:gs>
                  </a:gsLst>
                  <a:lin ang="5400000" scaled="0"/>
                </a:gradFill>
                <a:cs typeface="Segoe UI" pitchFamily="34" charset="0"/>
              </a:rPr>
              <a:t>© 2015 Microsoft Corporation. All rights reserved. </a:t>
            </a:r>
          </a:p>
        </p:txBody>
      </p:sp>
      <p:pic>
        <p:nvPicPr>
          <p:cNvPr id="4" name="Picture 3"/>
          <p:cNvPicPr>
            <a:picLocks noChangeAspect="1"/>
          </p:cNvPicPr>
          <p:nvPr userDrawn="1"/>
        </p:nvPicPr>
        <p:blipFill>
          <a:blip r:embed="rId2"/>
          <a:stretch>
            <a:fillRect/>
          </a:stretch>
        </p:blipFill>
        <p:spPr bwMode="black">
          <a:xfrm>
            <a:off x="450203" y="3083652"/>
            <a:ext cx="3227129" cy="692057"/>
          </a:xfrm>
          <a:prstGeom prst="rect">
            <a:avLst/>
          </a:prstGeom>
        </p:spPr>
      </p:pic>
    </p:spTree>
    <p:extLst>
      <p:ext uri="{BB962C8B-B14F-4D97-AF65-F5344CB8AC3E}">
        <p14:creationId xmlns:p14="http://schemas.microsoft.com/office/powerpoint/2010/main" val="2766718836"/>
      </p:ext>
    </p:extLst>
  </p:cSld>
  <p:clrMapOvr>
    <a:masterClrMapping/>
  </p:clrMapOvr>
  <p:transition>
    <p:fade/>
  </p:transition>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Closing logo slide_color">
    <p:bg>
      <p:bgPr>
        <a:solidFill>
          <a:schemeClr val="accent1"/>
        </a:solidFill>
        <a:effectLst/>
      </p:bgPr>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69239" y="6171616"/>
            <a:ext cx="11653522" cy="395317"/>
          </a:xfrm>
          <a:prstGeom prst="rect">
            <a:avLst/>
          </a:prstGeom>
          <a:noFill/>
          <a:ln w="12700">
            <a:noFill/>
            <a:miter lim="800000"/>
            <a:headEnd type="none" w="sm" len="sm"/>
            <a:tailEnd type="none" w="sm" len="sm"/>
          </a:ln>
          <a:effectLst/>
        </p:spPr>
        <p:txBody>
          <a:bodyPr vert="horz" wrap="square" lIns="179285" tIns="143428" rIns="179285" bIns="143428" numCol="1" anchor="t" anchorCtr="0" compatLnSpc="1">
            <a:prstTxWarp prst="textNoShape">
              <a:avLst/>
            </a:prstTxWarp>
            <a:spAutoFit/>
          </a:bodyPr>
          <a:lstStyle/>
          <a:p>
            <a:pPr defTabSz="913924" eaLnBrk="0" hangingPunct="0"/>
            <a:r>
              <a:rPr lang="en-US" sz="686" dirty="0">
                <a:gradFill>
                  <a:gsLst>
                    <a:gs pos="0">
                      <a:srgbClr val="FFFFFF"/>
                    </a:gs>
                    <a:gs pos="100000">
                      <a:srgbClr val="FFFFFF"/>
                    </a:gs>
                  </a:gsLst>
                  <a:lin ang="5400000" scaled="0"/>
                </a:gradFill>
                <a:cs typeface="Segoe UI" pitchFamily="34" charset="0"/>
              </a:rPr>
              <a:t>© 2015 Microsoft Corporation. All rights reserved. </a:t>
            </a:r>
          </a:p>
        </p:txBody>
      </p:sp>
      <p:pic>
        <p:nvPicPr>
          <p:cNvPr id="4" name="Picture 3"/>
          <p:cNvPicPr>
            <a:picLocks noChangeAspect="1"/>
          </p:cNvPicPr>
          <p:nvPr userDrawn="1"/>
        </p:nvPicPr>
        <p:blipFill>
          <a:blip r:embed="rId2"/>
          <a:stretch>
            <a:fillRect/>
          </a:stretch>
        </p:blipFill>
        <p:spPr bwMode="black">
          <a:xfrm>
            <a:off x="450205" y="3083652"/>
            <a:ext cx="3227129" cy="692059"/>
          </a:xfrm>
          <a:prstGeom prst="rect">
            <a:avLst/>
          </a:prstGeom>
        </p:spPr>
      </p:pic>
    </p:spTree>
    <p:extLst>
      <p:ext uri="{BB962C8B-B14F-4D97-AF65-F5344CB8AC3E}">
        <p14:creationId xmlns:p14="http://schemas.microsoft.com/office/powerpoint/2010/main" val="648752670"/>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no photo">
    <p:bg>
      <p:bgPr>
        <a:solidFill>
          <a:schemeClr val="tx2"/>
        </a:solidFill>
        <a:effectLst/>
      </p:bgPr>
    </p:bg>
    <p:spTree>
      <p:nvGrpSpPr>
        <p:cNvPr id="1" name=""/>
        <p:cNvGrpSpPr/>
        <p:nvPr/>
      </p:nvGrpSpPr>
      <p:grpSpPr>
        <a:xfrm>
          <a:off x="0" y="0"/>
          <a:ext cx="0" cy="0"/>
          <a:chOff x="0" y="0"/>
          <a:chExt cx="0" cy="0"/>
        </a:xfrm>
      </p:grpSpPr>
      <p:sp>
        <p:nvSpPr>
          <p:cNvPr id="13" name="Rectangle 12"/>
          <p:cNvSpPr/>
          <p:nvPr/>
        </p:nvSpPr>
        <p:spPr bwMode="gray">
          <a:xfrm>
            <a:off x="150852" y="2057400"/>
            <a:ext cx="5487829" cy="3657600"/>
          </a:xfrm>
          <a:prstGeom prst="rect">
            <a:avLst/>
          </a:prstGeom>
          <a:solidFill>
            <a:schemeClr val="bg2">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4009"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150852" y="2057400"/>
            <a:ext cx="5487829" cy="2743426"/>
          </a:xfrm>
          <a:noFill/>
        </p:spPr>
        <p:txBody>
          <a:bodyPr vert="horz" lIns="137160" tIns="137160" rIns="137160" bIns="137160" rtlCol="0" anchor="t" anchorCtr="0">
            <a:normAutofit/>
          </a:bodyPr>
          <a:lstStyle>
            <a:lvl1pPr>
              <a:defRPr lang="en-US" sz="4400" spc="-98" dirty="0">
                <a:gradFill>
                  <a:gsLst>
                    <a:gs pos="5833">
                      <a:srgbClr val="FFFFFF"/>
                    </a:gs>
                    <a:gs pos="18000">
                      <a:srgbClr val="FFFFFF"/>
                    </a:gs>
                  </a:gsLst>
                  <a:lin ang="5400000" scaled="0"/>
                </a:gradFill>
              </a:defRPr>
            </a:lvl1pPr>
          </a:lstStyle>
          <a:p>
            <a:pPr lvl="0"/>
            <a:r>
              <a:rPr lang="en-US"/>
              <a:t>Presentation title</a:t>
            </a:r>
          </a:p>
        </p:txBody>
      </p:sp>
      <p:sp>
        <p:nvSpPr>
          <p:cNvPr id="4" name="Text Placeholder 3"/>
          <p:cNvSpPr>
            <a:spLocks noGrp="1"/>
          </p:cNvSpPr>
          <p:nvPr>
            <p:ph type="body" sz="quarter" idx="10" hasCustomPrompt="1"/>
          </p:nvPr>
        </p:nvSpPr>
        <p:spPr>
          <a:xfrm>
            <a:off x="150852" y="4800600"/>
            <a:ext cx="5487829" cy="914400"/>
          </a:xfrm>
        </p:spPr>
        <p:txBody>
          <a:bodyPr lIns="137160" tIns="137160" rIns="137160" bIns="137160">
            <a:noAutofit/>
          </a:bodyPr>
          <a:lstStyle>
            <a:lvl1pPr marL="0" indent="0">
              <a:spcBef>
                <a:spcPts val="0"/>
              </a:spcBef>
              <a:buNone/>
              <a:defRPr sz="2000">
                <a:solidFill>
                  <a:schemeClr val="bg1"/>
                </a:solidFill>
              </a:defRPr>
            </a:lvl1pPr>
            <a:lvl2pPr marL="281674" indent="0">
              <a:buNone/>
              <a:defRPr sz="2000">
                <a:solidFill>
                  <a:schemeClr val="bg1"/>
                </a:solidFill>
              </a:defRPr>
            </a:lvl2pPr>
            <a:lvl3pPr marL="588476" indent="0">
              <a:buNone/>
              <a:defRPr sz="2000">
                <a:solidFill>
                  <a:schemeClr val="bg1"/>
                </a:solidFill>
              </a:defRPr>
            </a:lvl3pPr>
            <a:lvl4pPr marL="870150" indent="0">
              <a:buNone/>
              <a:defRPr sz="2000">
                <a:solidFill>
                  <a:schemeClr val="bg1"/>
                </a:solidFill>
              </a:defRPr>
            </a:lvl4pPr>
            <a:lvl5pPr marL="1105540" indent="0">
              <a:buNone/>
              <a:defRPr sz="2000">
                <a:solidFill>
                  <a:schemeClr val="bg1"/>
                </a:solidFill>
              </a:defRPr>
            </a:lvl5pPr>
          </a:lstStyle>
          <a:p>
            <a:pPr lvl="0"/>
            <a:r>
              <a:rPr lang="en-US"/>
              <a:t>Speaker Name</a:t>
            </a:r>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940" y="200779"/>
            <a:ext cx="1947100" cy="716042"/>
          </a:xfrm>
          <a:prstGeom prst="rect">
            <a:avLst/>
          </a:prstGeom>
        </p:spPr>
      </p:pic>
    </p:spTree>
    <p:extLst>
      <p:ext uri="{BB962C8B-B14F-4D97-AF65-F5344CB8AC3E}">
        <p14:creationId xmlns:p14="http://schemas.microsoft.com/office/powerpoint/2010/main" val="1790450110"/>
      </p:ext>
    </p:extLst>
  </p:cSld>
  <p:clrMapOvr>
    <a:masterClrMapping/>
  </p:clrMapOvr>
  <p:transition>
    <p:fade/>
  </p:transition>
  <p:extLst mod="1">
    <p:ext uri="{DCECCB84-F9BA-43D5-87BE-67443E8EF086}">
      <p15:sldGuideLst xmlns:p15="http://schemas.microsoft.com/office/powerpoint/2012/main">
        <p15:guide id="1" pos="95">
          <p15:clr>
            <a:srgbClr val="5ACBF0"/>
          </p15:clr>
        </p15:guide>
        <p15:guide id="2" pos="671">
          <p15:clr>
            <a:srgbClr val="5ACBF0"/>
          </p15:clr>
        </p15:guide>
        <p15:guide id="3" pos="1247">
          <p15:clr>
            <a:srgbClr val="5ACBF0"/>
          </p15:clr>
        </p15:guide>
        <p15:guide id="4" pos="1823">
          <p15:clr>
            <a:srgbClr val="5ACBF0"/>
          </p15:clr>
        </p15:guide>
        <p15:guide id="5" pos="2399">
          <p15:clr>
            <a:srgbClr val="5ACBF0"/>
          </p15:clr>
        </p15:guide>
        <p15:guide id="6" pos="2975">
          <p15:clr>
            <a:srgbClr val="5ACBF0"/>
          </p15:clr>
        </p15:guide>
        <p15:guide id="7" pos="3551">
          <p15:clr>
            <a:srgbClr val="5ACBF0"/>
          </p15:clr>
        </p15:guide>
        <p15:guide id="8" pos="4127">
          <p15:clr>
            <a:srgbClr val="5ACBF0"/>
          </p15:clr>
        </p15:guide>
        <p15:guide id="9" pos="4703">
          <p15:clr>
            <a:srgbClr val="5ACBF0"/>
          </p15:clr>
        </p15:guide>
        <p15:guide id="10" pos="5279">
          <p15:clr>
            <a:srgbClr val="5ACBF0"/>
          </p15:clr>
        </p15:guide>
        <p15:guide id="11" pos="5855">
          <p15:clr>
            <a:srgbClr val="5ACBF0"/>
          </p15:clr>
        </p15:guide>
        <p15:guide id="12" pos="6431">
          <p15:clr>
            <a:srgbClr val="5ACBF0"/>
          </p15:clr>
        </p15:guide>
        <p15:guide id="13" pos="7007">
          <p15:clr>
            <a:srgbClr val="5ACBF0"/>
          </p15:clr>
        </p15:guide>
        <p15:guide id="14" pos="7583">
          <p15:clr>
            <a:srgbClr val="5ACBF0"/>
          </p15:clr>
        </p15:guide>
      </p15:sldGuideLst>
    </p:ext>
  </p:extLst>
</p:sldLayout>
</file>

<file path=ppt/slideLayouts/slideLayout21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a:t>Microsoft Confidential – Shared under NDA</a:t>
            </a:r>
          </a:p>
        </p:txBody>
      </p:sp>
      <p:sp>
        <p:nvSpPr>
          <p:cNvPr id="6" name="Slide Number Placeholder 5"/>
          <p:cNvSpPr>
            <a:spLocks noGrp="1"/>
          </p:cNvSpPr>
          <p:nvPr>
            <p:ph type="sldNum" sz="quarter" idx="12"/>
          </p:nvPr>
        </p:nvSpPr>
        <p:spPr/>
        <p:txBody>
          <a:bodyPr/>
          <a:lstStyle/>
          <a:p>
            <a:fld id="{6B79AD01-7437-46E2-B923-F597A3642116}" type="slidenum">
              <a:rPr lang="en-US" smtClean="0"/>
              <a:t>‹#›</a:t>
            </a:fld>
            <a:endParaRPr lang="en-US" dirty="0"/>
          </a:p>
        </p:txBody>
      </p:sp>
    </p:spTree>
    <p:extLst>
      <p:ext uri="{BB962C8B-B14F-4D97-AF65-F5344CB8AC3E}">
        <p14:creationId xmlns:p14="http://schemas.microsoft.com/office/powerpoint/2010/main" val="2825375435"/>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userDrawn="1">
  <p:cSld name="1_58pt Title/26pt Bullet Tex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a:solidFill>
                  <a:srgbClr val="505050"/>
                </a:solidFill>
              </a:rPr>
              <a:t>Microsoft Confidential – Shared under NDA</a:t>
            </a:r>
            <a:endParaRPr dirty="0">
              <a:solidFill>
                <a:srgbClr val="505050"/>
              </a:solidFill>
            </a:endParaRPr>
          </a:p>
        </p:txBody>
      </p:sp>
      <p:sp>
        <p:nvSpPr>
          <p:cNvPr id="4" name="Slide Number Placeholder 3"/>
          <p:cNvSpPr>
            <a:spLocks noGrp="1"/>
          </p:cNvSpPr>
          <p:nvPr>
            <p:ph type="sldNum" sz="quarter" idx="11"/>
          </p:nvPr>
        </p:nvSpPr>
        <p:spPr/>
        <p:txBody>
          <a:bodyPr/>
          <a:lstStyle/>
          <a:p>
            <a:fld id="{27258FFF-F925-446B-8502-81C933981705}" type="slidenum">
              <a:rPr>
                <a:solidFill>
                  <a:srgbClr val="505050"/>
                </a:solidFill>
              </a:rPr>
              <a:pPr/>
              <a:t>‹#›</a:t>
            </a:fld>
            <a:endParaRPr dirty="0">
              <a:solidFill>
                <a:srgbClr val="505050"/>
              </a:solidFill>
            </a:endParaRPr>
          </a:p>
        </p:txBody>
      </p:sp>
      <p:sp>
        <p:nvSpPr>
          <p:cNvPr id="8" name="Text Placeholder 7"/>
          <p:cNvSpPr>
            <a:spLocks noGrp="1"/>
          </p:cNvSpPr>
          <p:nvPr>
            <p:ph type="body" sz="quarter" idx="13" hasCustomPrompt="1"/>
          </p:nvPr>
        </p:nvSpPr>
        <p:spPr>
          <a:xfrm>
            <a:off x="194536" y="1262332"/>
            <a:ext cx="8964248" cy="2614305"/>
          </a:xfrm>
        </p:spPr>
        <p:txBody>
          <a:bodyPr/>
          <a:lstStyle>
            <a:lvl1pPr marL="228722" indent="-228722">
              <a:spcBef>
                <a:spcPts val="1175"/>
              </a:spcBef>
              <a:defRPr sz="2549">
                <a:latin typeface="+mn-lt"/>
              </a:defRPr>
            </a:lvl1pPr>
            <a:lvl2pPr marL="676829" indent="-228722">
              <a:spcBef>
                <a:spcPts val="1175"/>
              </a:spcBef>
              <a:buSzPct val="100000"/>
              <a:buFont typeface="Segoe UI" pitchFamily="34" charset="0"/>
              <a:buChar char="‐"/>
              <a:defRPr/>
            </a:lvl2pPr>
            <a:lvl3pPr marL="1124936" indent="-228722">
              <a:spcBef>
                <a:spcPts val="1175"/>
              </a:spcBef>
              <a:buFont typeface="Wingdings" pitchFamily="2" charset="2"/>
              <a:buChar char="§"/>
              <a:defRPr/>
            </a:lvl3pPr>
            <a:lvl4pPr marL="1568375" indent="-336080">
              <a:spcBef>
                <a:spcPts val="1175"/>
              </a:spcBef>
              <a:buFont typeface="+mj-lt"/>
              <a:buAutoNum type="arabicPeriod"/>
              <a:defRPr/>
            </a:lvl4pPr>
            <a:lvl5pPr marL="1907567" indent="-336080">
              <a:spcBef>
                <a:spcPts val="1175"/>
              </a:spcBef>
              <a:buFont typeface="+mj-lt"/>
              <a:buAutoNum type="alphaLcParenR"/>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br>
              <a:rPr lang="en-US"/>
            </a:br>
            <a:r>
              <a:rPr lang="en-US" err="1"/>
              <a:t>elit</a:t>
            </a:r>
            <a:r>
              <a:rPr lang="en-US"/>
              <a:t>. Nunc et </a:t>
            </a:r>
            <a:r>
              <a:rPr lang="en-US" err="1"/>
              <a:t>sagittis</a:t>
            </a:r>
            <a:r>
              <a:rPr lang="en-US"/>
              <a:t> ligula</a:t>
            </a:r>
          </a:p>
          <a:p>
            <a:pPr lvl="1"/>
            <a:r>
              <a:rPr lang="en-US"/>
              <a:t>Second level</a:t>
            </a:r>
          </a:p>
          <a:p>
            <a:pPr lvl="2"/>
            <a:r>
              <a:rPr lang="en-US"/>
              <a:t>Third level</a:t>
            </a:r>
          </a:p>
          <a:p>
            <a:pPr lvl="3"/>
            <a:r>
              <a:rPr lang="en-US"/>
              <a:t>Fourth level</a:t>
            </a:r>
          </a:p>
          <a:p>
            <a:pPr lvl="4"/>
            <a:r>
              <a:rPr lang="en-US"/>
              <a:t>Fifth level</a:t>
            </a:r>
          </a:p>
        </p:txBody>
      </p:sp>
      <p:sp>
        <p:nvSpPr>
          <p:cNvPr id="5" name="Rectangle 4"/>
          <p:cNvSpPr/>
          <p:nvPr userDrawn="1"/>
        </p:nvSpPr>
        <p:spPr bwMode="auto">
          <a:xfrm>
            <a:off x="0" y="0"/>
            <a:ext cx="12192000" cy="888769"/>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121738" y="6052"/>
            <a:ext cx="8964247" cy="1075884"/>
          </a:xfrm>
        </p:spPr>
        <p:txBody>
          <a:bodyPr lIns="146304" tIns="91440" rIns="146304" bIns="91440"/>
          <a:lstStyle>
            <a:lvl1pPr>
              <a:lnSpc>
                <a:spcPts val="6175"/>
              </a:lnSpc>
              <a:defRPr sz="5685" baseline="0">
                <a:solidFill>
                  <a:schemeClr val="bg1"/>
                </a:solidFill>
              </a:defRPr>
            </a:lvl1pPr>
          </a:lstStyle>
          <a:p>
            <a:r>
              <a:rPr lang="en-US"/>
              <a:t>Lorem ipsum dolor sit.</a:t>
            </a:r>
          </a:p>
        </p:txBody>
      </p:sp>
    </p:spTree>
    <p:extLst>
      <p:ext uri="{BB962C8B-B14F-4D97-AF65-F5344CB8AC3E}">
        <p14:creationId xmlns:p14="http://schemas.microsoft.com/office/powerpoint/2010/main" val="3661406380"/>
      </p:ext>
    </p:extLst>
  </p:cSld>
  <p:clrMapOvr>
    <a:masterClrMapping/>
  </p:clrMapOvr>
  <p:transition>
    <p:fade/>
  </p:transition>
</p:sldLayout>
</file>

<file path=ppt/slideLayouts/slideLayout212.xml><?xml version="1.0" encoding="utf-8"?>
<p:sldLayout xmlns:a="http://schemas.openxmlformats.org/drawingml/2006/main" xmlns:r="http://schemas.openxmlformats.org/officeDocument/2006/relationships" xmlns:p="http://schemas.openxmlformats.org/presentationml/2006/main">
  <p:cSld name="1_Blank">
    <p:spTree>
      <p:nvGrpSpPr>
        <p:cNvPr id="1" name=""/>
        <p:cNvGrpSpPr/>
        <p:nvPr/>
      </p:nvGrpSpPr>
      <p:grpSpPr>
        <a:xfrm>
          <a:off x="0" y="0"/>
          <a:ext cx="0" cy="0"/>
          <a:chOff x="0" y="0"/>
          <a:chExt cx="0" cy="0"/>
        </a:xfrm>
      </p:grpSpPr>
      <p:sp>
        <p:nvSpPr>
          <p:cNvPr id="4" name="Title 1"/>
          <p:cNvSpPr>
            <a:spLocks noGrp="1"/>
          </p:cNvSpPr>
          <p:nvPr>
            <p:ph type="title"/>
          </p:nvPr>
        </p:nvSpPr>
        <p:spPr>
          <a:xfrm>
            <a:off x="217715" y="201706"/>
            <a:ext cx="11756571" cy="484094"/>
          </a:xfrm>
        </p:spPr>
        <p:txBody>
          <a:bodyPr lIns="45720" rIns="0" anchor="b"/>
          <a:lstStyle>
            <a:lvl1pPr>
              <a:defRPr sz="2118">
                <a:solidFill>
                  <a:schemeClr val="tx1"/>
                </a:solidFill>
              </a:defRPr>
            </a:lvl1pPr>
          </a:lstStyle>
          <a:p>
            <a:r>
              <a:rPr lang="en-US"/>
              <a:t>Click to edit Master title style</a:t>
            </a:r>
          </a:p>
        </p:txBody>
      </p:sp>
    </p:spTree>
    <p:extLst>
      <p:ext uri="{BB962C8B-B14F-4D97-AF65-F5344CB8AC3E}">
        <p14:creationId xmlns:p14="http://schemas.microsoft.com/office/powerpoint/2010/main" val="2490336980"/>
      </p:ext>
    </p:extLst>
  </p:cSld>
  <p:clrMapOvr>
    <a:masterClrMapping/>
  </p:clrMapOvr>
  <p:transition>
    <p:fade/>
  </p:transition>
</p:sldLayout>
</file>

<file path=ppt/slideLayouts/slideLayout21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lvl1pPr>
            <a:lvl2pPr marL="685800" marR="0" indent="-228600" algn="l" defTabSz="914400" rtl="0" eaLnBrk="1" fontAlgn="auto" latinLnBrk="0" hangingPunct="1">
              <a:lnSpc>
                <a:spcPct val="90000"/>
              </a:lnSpc>
              <a:spcBef>
                <a:spcPts val="500"/>
              </a:spcBef>
              <a:spcAft>
                <a:spcPts val="0"/>
              </a:spcAft>
              <a:buClrTx/>
              <a:buSzTx/>
              <a:buFont typeface="Calibri" panose="020F0502020204030204" pitchFamily="34" charset="0"/>
              <a:buChar char="₋"/>
              <a:tabLst/>
              <a:defRPr/>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lvl3pPr>
            <a:lvl4pPr marL="1600200" marR="0" indent="-228600" algn="l" defTabSz="914400" rtl="0" eaLnBrk="1" fontAlgn="auto" latinLnBrk="0" hangingPunct="1">
              <a:lnSpc>
                <a:spcPct val="90000"/>
              </a:lnSpc>
              <a:spcBef>
                <a:spcPts val="500"/>
              </a:spcBef>
              <a:spcAft>
                <a:spcPts val="0"/>
              </a:spcAft>
              <a:buClrTx/>
              <a:buSzTx/>
              <a:buFont typeface="Calibri" panose="020F0502020204030204" pitchFamily="34" charset="0"/>
              <a:buChar char="₋"/>
              <a:tabLst/>
              <a:defRPr/>
            </a:lvl4pPr>
            <a:lvl5pPr marL="20574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1623508" y="6463413"/>
            <a:ext cx="547006"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59DB56-CF6F-44DC-A90F-C9282FF4AEBF}" type="slidenum">
              <a:rPr lang="en-US" smtClean="0"/>
              <a:t>‹#›</a:t>
            </a:fld>
            <a:endParaRPr lang="en-US" dirty="0"/>
          </a:p>
        </p:txBody>
      </p:sp>
    </p:spTree>
    <p:extLst>
      <p:ext uri="{BB962C8B-B14F-4D97-AF65-F5344CB8AC3E}">
        <p14:creationId xmlns:p14="http://schemas.microsoft.com/office/powerpoint/2010/main" val="3658189907"/>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userDrawn="1">
  <p:cSld name="Title &amp; Content, 2-color, no Bullets">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41402" y="1447799"/>
            <a:ext cx="11151917" cy="1975926"/>
          </a:xfrm>
          <a:prstGeom prst="rect">
            <a:avLst/>
          </a:prstGeom>
        </p:spPr>
        <p:txBody>
          <a:bodyPr/>
          <a:lstStyle>
            <a:lvl1pPr marL="0" indent="0">
              <a:spcBef>
                <a:spcPts val="2400"/>
              </a:spcBef>
              <a:buNone/>
              <a:defRPr sz="4000">
                <a:solidFill>
                  <a:schemeClr val="tx1"/>
                </a:solidFill>
                <a:latin typeface="+mj-lt"/>
              </a:defRPr>
            </a:lvl1pPr>
            <a:lvl2pPr marL="0" indent="0">
              <a:buNone/>
              <a:defRPr sz="2000">
                <a:solidFill>
                  <a:schemeClr val="tx1"/>
                </a:solidFill>
              </a:defRPr>
            </a:lvl2pPr>
            <a:lvl3pPr marL="231775" indent="0">
              <a:buNone/>
              <a:defRPr sz="2000">
                <a:solidFill>
                  <a:schemeClr val="tx1"/>
                </a:solidFill>
              </a:defRPr>
            </a:lvl3pPr>
            <a:lvl4pPr marL="457200" indent="0">
              <a:buNone/>
              <a:defRPr sz="2000">
                <a:solidFill>
                  <a:schemeClr val="tx1"/>
                </a:solidFill>
              </a:defRPr>
            </a:lvl4pPr>
            <a:lvl5pPr marL="693738" indent="0">
              <a:buNone/>
              <a:defRPr sz="20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2"/>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6" name="Slide Number Placeholder 9"/>
          <p:cNvSpPr>
            <a:spLocks noGrp="1"/>
          </p:cNvSpPr>
          <p:nvPr>
            <p:ph type="sldNum" sz="quarter" idx="12"/>
          </p:nvPr>
        </p:nvSpPr>
        <p:spPr>
          <a:xfrm>
            <a:off x="520836" y="6399557"/>
            <a:ext cx="560832" cy="219456"/>
          </a:xfrm>
          <a:prstGeom prst="rect">
            <a:avLst/>
          </a:prstGeom>
        </p:spPr>
        <p:txBody>
          <a:bodyPr lIns="121899" tIns="60949" rIns="121899" bIns="60949" anchor="ctr"/>
          <a:lstStyle>
            <a:lvl1pPr algn="l">
              <a:defRPr sz="1600">
                <a:gradFill>
                  <a:gsLst>
                    <a:gs pos="100000">
                      <a:schemeClr val="bg2"/>
                    </a:gs>
                    <a:gs pos="0">
                      <a:schemeClr val="bg2"/>
                    </a:gs>
                  </a:gsLst>
                  <a:lin ang="5400000" scaled="0"/>
                </a:gradFill>
              </a:defRPr>
            </a:lvl1pPr>
          </a:lstStyle>
          <a:p>
            <a:pPr marL="0" marR="0" lvl="0" indent="0" algn="l" defTabSz="914363" rtl="0" eaLnBrk="1" fontAlgn="auto" latinLnBrk="0" hangingPunct="1">
              <a:lnSpc>
                <a:spcPct val="100000"/>
              </a:lnSpc>
              <a:spcBef>
                <a:spcPts val="0"/>
              </a:spcBef>
              <a:spcAft>
                <a:spcPts val="0"/>
              </a:spcAft>
              <a:buClrTx/>
              <a:buSzTx/>
              <a:buFontTx/>
              <a:buNone/>
              <a:tabLst/>
              <a:defRPr/>
            </a:pPr>
            <a:fld id="{727B4C2D-45E2-4621-8491-2995EB46A674}" type="slidenum">
              <a:rPr kumimoji="0" lang="en-US" sz="1600" b="0" i="0" u="none" strike="noStrike" kern="1200" cap="none" spc="0" normalizeH="0" baseline="0" noProof="0" smtClean="0">
                <a:ln>
                  <a:noFill/>
                </a:ln>
                <a:gradFill>
                  <a:gsLst>
                    <a:gs pos="100000">
                      <a:srgbClr val="F2F2F2"/>
                    </a:gs>
                    <a:gs pos="0">
                      <a:srgbClr val="F2F2F2"/>
                    </a:gs>
                  </a:gsLst>
                  <a:lin ang="5400000" scaled="0"/>
                </a:gradFill>
                <a:effectLst/>
                <a:uLnTx/>
                <a:uFillTx/>
                <a:latin typeface="Segoe UI"/>
                <a:ea typeface="+mn-ea"/>
                <a:cs typeface="+mn-cs"/>
              </a:rPr>
              <a:pPr marL="0" marR="0" lvl="0" indent="0" algn="l" defTabSz="914363"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gradFill>
                <a:gsLst>
                  <a:gs pos="100000">
                    <a:srgbClr val="F2F2F2"/>
                  </a:gs>
                  <a:gs pos="0">
                    <a:srgbClr val="F2F2F2"/>
                  </a:gs>
                </a:gsLst>
                <a:lin ang="5400000" scaled="0"/>
              </a:gradFill>
              <a:effectLst/>
              <a:uLnTx/>
              <a:uFillTx/>
              <a:latin typeface="Segoe UI"/>
              <a:ea typeface="+mn-ea"/>
              <a:cs typeface="+mn-cs"/>
            </a:endParaRPr>
          </a:p>
        </p:txBody>
      </p:sp>
    </p:spTree>
    <p:extLst>
      <p:ext uri="{BB962C8B-B14F-4D97-AF65-F5344CB8AC3E}">
        <p14:creationId xmlns:p14="http://schemas.microsoft.com/office/powerpoint/2010/main" val="2811247495"/>
      </p:ext>
    </p:extLst>
  </p:cSld>
  <p:clrMapOvr>
    <a:masterClrMapping/>
  </p:clrMapOvr>
  <p:transition>
    <p:fade/>
  </p:transition>
  <p:extLst>
    <p:ext uri="{DCECCB84-F9BA-43D5-87BE-67443E8EF086}">
      <p15:sldGuideLst xmlns:p15="http://schemas.microsoft.com/office/powerpoint/2012/main"/>
    </p:ext>
  </p:extLst>
</p:sldLayout>
</file>

<file path=ppt/slideLayouts/slideLayout215.xml><?xml version="1.0" encoding="utf-8"?>
<p:sldLayout xmlns:a="http://schemas.openxmlformats.org/drawingml/2006/main" xmlns:r="http://schemas.openxmlformats.org/officeDocument/2006/relationships" xmlns:p="http://schemas.openxmlformats.org/presentationml/2006/main">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40" y="2084173"/>
            <a:ext cx="11653523" cy="1158793"/>
          </a:xfrm>
          <a:noFill/>
        </p:spPr>
        <p:txBody>
          <a:bodyPr tIns="91432" bIns="91432" anchor="t" anchorCtr="0">
            <a:spAutoFit/>
          </a:bodyPr>
          <a:lstStyle>
            <a:lvl1pPr>
              <a:defRPr sz="7058" spc="-98" baseline="0">
                <a:gradFill>
                  <a:gsLst>
                    <a:gs pos="100000">
                      <a:schemeClr val="tx1"/>
                    </a:gs>
                    <a:gs pos="0">
                      <a:schemeClr val="tx1"/>
                    </a:gs>
                  </a:gsLst>
                  <a:lin ang="5400000" scaled="0"/>
                </a:gradFill>
              </a:defRPr>
            </a:lvl1pPr>
          </a:lstStyle>
          <a:p>
            <a:r>
              <a:rPr lang="en-US"/>
              <a:t>Section title</a:t>
            </a:r>
          </a:p>
        </p:txBody>
      </p:sp>
    </p:spTree>
    <p:extLst>
      <p:ext uri="{BB962C8B-B14F-4D97-AF65-F5344CB8AC3E}">
        <p14:creationId xmlns:p14="http://schemas.microsoft.com/office/powerpoint/2010/main" val="1800680982"/>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16.xml><?xml version="1.0" encoding="utf-8"?>
<p:sldLayout xmlns:a="http://schemas.openxmlformats.org/drawingml/2006/main" xmlns:r="http://schemas.openxmlformats.org/officeDocument/2006/relationships" xmlns:p="http://schemas.openxmlformats.org/presentationml/2006/main" userDrawn="1">
  <p:cSld name="8_Title Only">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2192000" cy="6858000"/>
          </a:xfrm>
        </p:spPr>
        <p:txBody>
          <a:bodyPr/>
          <a:lstStyle/>
          <a:p>
            <a:endParaRPr lang="en-US" dirty="0"/>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551461085"/>
      </p:ext>
    </p:extLst>
  </p:cSld>
  <p:clrMapOvr>
    <a:masterClrMapping/>
  </p:clrMapOvr>
  <p:transition>
    <p:fade/>
  </p:transition>
</p:sldLayout>
</file>

<file path=ppt/slideLayouts/slideLayout217.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8" name="Rectangle 7"/>
          <p:cNvSpPr/>
          <p:nvPr userDrawn="1"/>
        </p:nvSpPr>
        <p:spPr>
          <a:xfrm>
            <a:off x="1" y="-3175"/>
            <a:ext cx="12191999" cy="6864349"/>
          </a:xfrm>
          <a:prstGeom prst="rect">
            <a:avLst/>
          </a:prstGeom>
          <a:solidFill>
            <a:srgbClr val="00223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109728" rIns="137160" bIns="109728" numCol="1" spcCol="0" rtlCol="0" fromWordArt="0" anchor="t" anchorCtr="0" forceAA="0" compatLnSpc="1">
            <a:prstTxWarp prst="textNoShape">
              <a:avLst/>
            </a:prstTxWarp>
            <a:noAutofit/>
          </a:bodyPr>
          <a:lstStyle/>
          <a:p>
            <a:pPr>
              <a:lnSpc>
                <a:spcPct val="90000"/>
              </a:lnSpc>
              <a:spcBef>
                <a:spcPts val="600"/>
              </a:spcBef>
            </a:pPr>
            <a:endParaRPr lang="en-US" sz="2000" dirty="0"/>
          </a:p>
        </p:txBody>
      </p:sp>
      <p:sp>
        <p:nvSpPr>
          <p:cNvPr id="5" name="Rectangle 4"/>
          <p:cNvSpPr/>
          <p:nvPr userDrawn="1"/>
        </p:nvSpPr>
        <p:spPr>
          <a:xfrm>
            <a:off x="2665354" y="914400"/>
            <a:ext cx="6861290" cy="5010150"/>
          </a:xfrm>
          <a:prstGeom prst="rect">
            <a:avLst/>
          </a:prstGeom>
          <a:solidFill>
            <a:srgbClr val="00355E"/>
          </a:solidFill>
          <a:ln w="15875">
            <a:solidFill>
              <a:schemeClr val="tx1">
                <a:alpha val="1000"/>
              </a:schemeClr>
            </a:solidFill>
          </a:ln>
        </p:spPr>
        <p:txBody>
          <a:bodyPr wrap="square" lIns="91440" tIns="91440" rIns="365760" bIns="182880">
            <a:noAutofit/>
          </a:bodyPr>
          <a:lstStyle/>
          <a:p>
            <a:pPr marL="91440">
              <a:spcBef>
                <a:spcPts val="1200"/>
              </a:spcBef>
              <a:spcAft>
                <a:spcPts val="1200"/>
              </a:spcAft>
            </a:pPr>
            <a:endParaRPr lang="en-US" sz="1200" kern="0" dirty="0">
              <a:solidFill>
                <a:prstClr val="white">
                  <a:alpha val="80000"/>
                </a:prstClr>
              </a:solidFill>
              <a:cs typeface="Segoe UI Semibold" panose="020B0702040204020203" pitchFamily="34" charset="0"/>
            </a:endParaRPr>
          </a:p>
        </p:txBody>
      </p:sp>
    </p:spTree>
    <p:extLst>
      <p:ext uri="{BB962C8B-B14F-4D97-AF65-F5344CB8AC3E}">
        <p14:creationId xmlns:p14="http://schemas.microsoft.com/office/powerpoint/2010/main" val="3162278932"/>
      </p:ext>
    </p:extLst>
  </p:cSld>
  <p:clrMapOvr>
    <a:masterClrMapping/>
  </p:clrMapOvr>
  <p:transition>
    <p:fade/>
  </p:transition>
</p:sldLayout>
</file>

<file path=ppt/slideLayouts/slideLayout218.xml><?xml version="1.0" encoding="utf-8"?>
<p:sldLayout xmlns:a="http://schemas.openxmlformats.org/drawingml/2006/main" xmlns:r="http://schemas.openxmlformats.org/officeDocument/2006/relationships" xmlns:p="http://schemas.openxmlformats.org/presentationml/2006/main" showMasterSp="0" preserve="1" userDrawn="1">
  <p:cSld name="3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69239" y="736517"/>
            <a:ext cx="7616719" cy="2695311"/>
          </a:xfrm>
        </p:spPr>
        <p:txBody>
          <a:bodyPr anchor="b" anchorCtr="0">
            <a:noAutofit/>
          </a:bodyPr>
          <a:lstStyle>
            <a:lvl1pPr algn="l">
              <a:defRPr sz="6746" b="0">
                <a:solidFill>
                  <a:schemeClr val="tx1"/>
                </a:solidFill>
                <a:latin typeface="Segoe UI Semibold" panose="020B0702040204020203" pitchFamily="34" charset="0"/>
                <a:cs typeface="Segoe UI Semibold" panose="020B0702040204020203" pitchFamily="34" charset="0"/>
              </a:defRPr>
            </a:lvl1pPr>
          </a:lstStyle>
          <a:p>
            <a:r>
              <a:rPr lang="en-US"/>
              <a:t>Click to edit title</a:t>
            </a:r>
          </a:p>
        </p:txBody>
      </p:sp>
      <p:sp>
        <p:nvSpPr>
          <p:cNvPr id="3" name="Subtitle 2"/>
          <p:cNvSpPr>
            <a:spLocks noGrp="1"/>
          </p:cNvSpPr>
          <p:nvPr>
            <p:ph type="subTitle" idx="1" hasCustomPrompt="1"/>
          </p:nvPr>
        </p:nvSpPr>
        <p:spPr>
          <a:xfrm>
            <a:off x="277193" y="3431828"/>
            <a:ext cx="7608765" cy="2238552"/>
          </a:xfrm>
        </p:spPr>
        <p:txBody>
          <a:bodyPr/>
          <a:lstStyle>
            <a:lvl1pPr marL="0" indent="0" algn="l">
              <a:spcBef>
                <a:spcPts val="799"/>
              </a:spcBef>
              <a:buNone/>
              <a:defRPr sz="3748">
                <a:solidFill>
                  <a:schemeClr val="tx1">
                    <a:alpha val="70000"/>
                  </a:schemeClr>
                </a:solidFill>
                <a:latin typeface="Segoe UI Semilight" panose="020B0402040204020203" pitchFamily="34" charset="0"/>
                <a:cs typeface="Segoe UI Semilight" panose="020B0402040204020203" pitchFamily="34" charset="0"/>
              </a:defRPr>
            </a:lvl1pPr>
            <a:lvl2pPr marL="456949" indent="0" algn="ctr">
              <a:buNone/>
              <a:defRPr sz="1999"/>
            </a:lvl2pPr>
            <a:lvl3pPr marL="913898" indent="0" algn="ctr">
              <a:buNone/>
              <a:defRPr sz="1866"/>
            </a:lvl3pPr>
            <a:lvl4pPr marL="1370847" indent="0" algn="ctr">
              <a:buNone/>
              <a:defRPr sz="1599"/>
            </a:lvl4pPr>
            <a:lvl5pPr marL="1827797" indent="0" algn="ctr">
              <a:buNone/>
              <a:defRPr sz="1599"/>
            </a:lvl5pPr>
            <a:lvl6pPr marL="2284745" indent="0" algn="ctr">
              <a:buNone/>
              <a:defRPr sz="1599"/>
            </a:lvl6pPr>
            <a:lvl7pPr marL="2741694" indent="0" algn="ctr">
              <a:buNone/>
              <a:defRPr sz="1599"/>
            </a:lvl7pPr>
            <a:lvl8pPr marL="3198643" indent="0" algn="ctr">
              <a:buNone/>
              <a:defRPr sz="1599"/>
            </a:lvl8pPr>
            <a:lvl9pPr marL="3655592" indent="0" algn="ctr">
              <a:buNone/>
              <a:defRPr sz="1599"/>
            </a:lvl9pPr>
          </a:lstStyle>
          <a:p>
            <a:r>
              <a:rPr lang="en-US"/>
              <a:t>Click to edit subtitle</a:t>
            </a:r>
          </a:p>
        </p:txBody>
      </p:sp>
      <p:pic>
        <p:nvPicPr>
          <p:cNvPr id="33" name="Picture 3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9640" y="5800930"/>
            <a:ext cx="2134716" cy="498100"/>
          </a:xfrm>
          <a:prstGeom prst="rect">
            <a:avLst/>
          </a:prstGeom>
        </p:spPr>
      </p:pic>
    </p:spTree>
    <p:extLst>
      <p:ext uri="{BB962C8B-B14F-4D97-AF65-F5344CB8AC3E}">
        <p14:creationId xmlns:p14="http://schemas.microsoft.com/office/powerpoint/2010/main" val="1661668425"/>
      </p:ext>
    </p:extLst>
  </p:cSld>
  <p:clrMapOvr>
    <a:masterClrMapping/>
  </p:clrMapOvr>
  <p:transition>
    <p:fade/>
  </p:transition>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userDrawn="1">
  <p:cSld name="Color Block">
    <p:spTree>
      <p:nvGrpSpPr>
        <p:cNvPr id="1" name=""/>
        <p:cNvGrpSpPr/>
        <p:nvPr/>
      </p:nvGrpSpPr>
      <p:grpSpPr>
        <a:xfrm>
          <a:off x="0" y="0"/>
          <a:ext cx="0" cy="0"/>
          <a:chOff x="0" y="0"/>
          <a:chExt cx="0" cy="0"/>
        </a:xfrm>
      </p:grpSpPr>
      <p:sp>
        <p:nvSpPr>
          <p:cNvPr id="2" name="Rectangle 1"/>
          <p:cNvSpPr/>
          <p:nvPr userDrawn="1"/>
        </p:nvSpPr>
        <p:spPr>
          <a:xfrm>
            <a:off x="0" y="1928813"/>
            <a:ext cx="12192000" cy="3000375"/>
          </a:xfrm>
          <a:prstGeom prst="rect">
            <a:avLst/>
          </a:prstGeom>
          <a:solidFill>
            <a:schemeClr val="tx2">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791" tIns="146233" rIns="182791" bIns="146233" rtlCol="0" anchor="t" anchorCtr="0"/>
          <a:lstStyle/>
          <a:p>
            <a:pPr marL="0" marR="0" lvl="0" indent="0" algn="ctr" defTabSz="914155" rtl="0" eaLnBrk="1" fontAlgn="auto" latinLnBrk="0" hangingPunct="1">
              <a:lnSpc>
                <a:spcPct val="90000"/>
              </a:lnSpc>
              <a:spcBef>
                <a:spcPts val="799"/>
              </a:spcBef>
              <a:spcAft>
                <a:spcPts val="0"/>
              </a:spcAft>
              <a:buClrTx/>
              <a:buSzTx/>
              <a:buFontTx/>
              <a:buNone/>
              <a:tabLst/>
              <a:defRPr/>
            </a:pPr>
            <a:endParaRPr kumimoji="0" lang="en-US" sz="2665" b="0" i="0" u="none" strike="noStrike" kern="1200" cap="none" spc="0" normalizeH="0" baseline="0" noProof="0" dirty="0">
              <a:ln>
                <a:noFill/>
              </a:ln>
              <a:solidFill>
                <a:prstClr val="white"/>
              </a:solidFill>
              <a:effectLst/>
              <a:uLnTx/>
              <a:uFillTx/>
              <a:latin typeface="Segoe UI"/>
              <a:ea typeface="+mn-ea"/>
              <a:cs typeface="+mn-cs"/>
            </a:endParaRPr>
          </a:p>
        </p:txBody>
      </p:sp>
      <p:sp>
        <p:nvSpPr>
          <p:cNvPr id="6" name="Title 5"/>
          <p:cNvSpPr>
            <a:spLocks noGrp="1"/>
          </p:cNvSpPr>
          <p:nvPr>
            <p:ph type="title" hasCustomPrompt="1"/>
          </p:nvPr>
        </p:nvSpPr>
        <p:spPr>
          <a:xfrm>
            <a:off x="269239" y="2247797"/>
            <a:ext cx="11586919" cy="1440372"/>
          </a:xfrm>
        </p:spPr>
        <p:txBody>
          <a:bodyPr anchor="b"/>
          <a:lstStyle>
            <a:lvl1pPr algn="ctr">
              <a:defRPr sz="5060">
                <a:solidFill>
                  <a:srgbClr val="3F3F3F"/>
                </a:solidFill>
                <a:latin typeface="Segoe UI Semibold" panose="020B0702040204020203" pitchFamily="34" charset="0"/>
                <a:cs typeface="Segoe UI Semibold" panose="020B0702040204020203" pitchFamily="34" charset="0"/>
              </a:defRPr>
            </a:lvl1pPr>
          </a:lstStyle>
          <a:p>
            <a:r>
              <a:rPr lang="en-US"/>
              <a:t>Click to edit title</a:t>
            </a:r>
          </a:p>
        </p:txBody>
      </p:sp>
      <p:sp>
        <p:nvSpPr>
          <p:cNvPr id="4" name="Text Placeholder 3"/>
          <p:cNvSpPr>
            <a:spLocks noGrp="1"/>
          </p:cNvSpPr>
          <p:nvPr>
            <p:ph type="body" sz="quarter" idx="10" hasCustomPrompt="1"/>
          </p:nvPr>
        </p:nvSpPr>
        <p:spPr>
          <a:xfrm>
            <a:off x="269248" y="3529208"/>
            <a:ext cx="11586565" cy="1215925"/>
          </a:xfrm>
        </p:spPr>
        <p:txBody>
          <a:bodyPr/>
          <a:lstStyle>
            <a:lvl1pPr algn="ctr">
              <a:defRPr sz="3748" baseline="0">
                <a:solidFill>
                  <a:srgbClr val="3F3F3F"/>
                </a:solidFill>
                <a:latin typeface="Segoe UI Semilight" panose="020B0402040204020203" pitchFamily="34" charset="0"/>
                <a:cs typeface="Segoe UI Semilight" panose="020B0402040204020203" pitchFamily="34" charset="0"/>
              </a:defRPr>
            </a:lvl1pPr>
          </a:lstStyle>
          <a:p>
            <a:pPr lvl="0"/>
            <a:r>
              <a:rPr lang="en-US"/>
              <a:t>Click to edit subtitle</a:t>
            </a:r>
          </a:p>
        </p:txBody>
      </p:sp>
    </p:spTree>
    <p:extLst>
      <p:ext uri="{BB962C8B-B14F-4D97-AF65-F5344CB8AC3E}">
        <p14:creationId xmlns:p14="http://schemas.microsoft.com/office/powerpoint/2010/main" val="564869701"/>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a:lvl1pPr>
          </a:lstStyle>
          <a:p>
            <a:r>
              <a:rPr lang="en-US"/>
              <a:t>Click to edit Master title style</a:t>
            </a:r>
          </a:p>
        </p:txBody>
      </p:sp>
      <p:sp>
        <p:nvSpPr>
          <p:cNvPr id="6" name="Text Placeholder 5"/>
          <p:cNvSpPr>
            <a:spLocks noGrp="1"/>
          </p:cNvSpPr>
          <p:nvPr>
            <p:ph type="body" sz="quarter" idx="13" hasCustomPrompt="1"/>
          </p:nvPr>
        </p:nvSpPr>
        <p:spPr>
          <a:xfrm>
            <a:off x="1" y="573605"/>
            <a:ext cx="12192000" cy="373063"/>
          </a:xfrm>
          <a:prstGeom prst="rect">
            <a:avLst/>
          </a:prstGeom>
        </p:spPr>
        <p:txBody>
          <a:bodyPr lIns="320040" tIns="53325" rIns="53325" bIns="53325">
            <a:noAutofit/>
          </a:bodyPr>
          <a:lstStyle>
            <a:lvl1pPr marL="0" indent="0">
              <a:buNone/>
              <a:defRPr sz="2800">
                <a:solidFill>
                  <a:schemeClr val="tx1"/>
                </a:solidFill>
                <a:latin typeface="Segoe UI Light" pitchFamily="34" charset="0"/>
              </a:defRPr>
            </a:lvl1pPr>
            <a:lvl2pPr marL="281674" indent="0">
              <a:buNone/>
              <a:defRPr/>
            </a:lvl2pPr>
            <a:lvl3pPr marL="588476" indent="0">
              <a:buNone/>
              <a:defRPr/>
            </a:lvl3pPr>
            <a:lvl4pPr marL="870150" indent="0">
              <a:buNone/>
              <a:defRPr/>
            </a:lvl4pPr>
            <a:lvl5pPr marL="1105540" indent="0">
              <a:buNone/>
              <a:defRPr/>
            </a:lvl5pPr>
          </a:lstStyle>
          <a:p>
            <a:pPr lvl="0"/>
            <a:r>
              <a:rPr lang="en-US"/>
              <a:t>Click to add subtitle</a:t>
            </a:r>
          </a:p>
        </p:txBody>
      </p:sp>
      <p:sp>
        <p:nvSpPr>
          <p:cNvPr id="16" name="Text Placeholder 15"/>
          <p:cNvSpPr>
            <a:spLocks noGrp="1"/>
          </p:cNvSpPr>
          <p:nvPr>
            <p:ph type="body" sz="quarter" idx="14"/>
          </p:nvPr>
        </p:nvSpPr>
        <p:spPr>
          <a:xfrm>
            <a:off x="150853" y="1600200"/>
            <a:ext cx="11890296" cy="4577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Slide Number Placeholder 18"/>
          <p:cNvSpPr>
            <a:spLocks noGrp="1"/>
          </p:cNvSpPr>
          <p:nvPr>
            <p:ph type="sldNum" sz="quarter" idx="15"/>
          </p:nvPr>
        </p:nvSpPr>
        <p:spPr/>
        <p:txBody>
          <a:bodyPr/>
          <a:lstStyle/>
          <a:p>
            <a:fld id="{FAADACFB-7C71-4E89-89D2-7BBA40B7BFA9}" type="slidenum">
              <a:rPr lang="en-US" smtClean="0">
                <a:solidFill>
                  <a:srgbClr val="505050"/>
                </a:solidFill>
              </a:rPr>
              <a:pPr/>
              <a:t>‹#›</a:t>
            </a:fld>
            <a:endParaRPr lang="en-US" dirty="0">
              <a:solidFill>
                <a:srgbClr val="505050"/>
              </a:solidFill>
            </a:endParaRPr>
          </a:p>
        </p:txBody>
      </p:sp>
    </p:spTree>
    <p:extLst>
      <p:ext uri="{BB962C8B-B14F-4D97-AF65-F5344CB8AC3E}">
        <p14:creationId xmlns:p14="http://schemas.microsoft.com/office/powerpoint/2010/main" val="3185316921"/>
      </p:ext>
    </p:extLst>
  </p:cSld>
  <p:clrMapOvr>
    <a:masterClrMapping/>
  </p:clrMapOvr>
  <p:transition>
    <p:fade/>
  </p:transition>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Content Placeholder 3"/>
          <p:cNvSpPr>
            <a:spLocks noGrp="1"/>
          </p:cNvSpPr>
          <p:nvPr>
            <p:ph sz="quarter" idx="14" hasCustomPrompt="1"/>
          </p:nvPr>
        </p:nvSpPr>
        <p:spPr/>
        <p:txBody>
          <a:bodyPr/>
          <a:lstStyle>
            <a:lvl1pPr>
              <a:defRPr>
                <a:solidFill>
                  <a:schemeClr val="tx2">
                    <a:lumMod val="85000"/>
                    <a:lumOff val="15000"/>
                  </a:schemeClr>
                </a:solidFill>
              </a:defRPr>
            </a:lvl1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6" name="Title 5"/>
          <p:cNvSpPr>
            <a:spLocks noGrp="1"/>
          </p:cNvSpPr>
          <p:nvPr>
            <p:ph type="title" hasCustomPrompt="1"/>
          </p:nvPr>
        </p:nvSpPr>
        <p:spPr/>
        <p:txBody>
          <a:bodyPr/>
          <a:lstStyle>
            <a:lvl1pPr>
              <a:defRPr>
                <a:solidFill>
                  <a:schemeClr val="tx2">
                    <a:lumMod val="85000"/>
                    <a:lumOff val="15000"/>
                  </a:schemeClr>
                </a:solidFill>
              </a:defRPr>
            </a:lvl1pPr>
          </a:lstStyle>
          <a:p>
            <a:r>
              <a:rPr lang="en-US"/>
              <a:t>Click to edit title</a:t>
            </a:r>
          </a:p>
        </p:txBody>
      </p:sp>
      <p:sp>
        <p:nvSpPr>
          <p:cNvPr id="8" name="Text Placeholder 2"/>
          <p:cNvSpPr>
            <a:spLocks noGrp="1"/>
          </p:cNvSpPr>
          <p:nvPr>
            <p:ph type="body" sz="quarter" idx="13" hasCustomPrompt="1"/>
          </p:nvPr>
        </p:nvSpPr>
        <p:spPr>
          <a:xfrm>
            <a:off x="268818" y="6233631"/>
            <a:ext cx="11654366" cy="332270"/>
          </a:xfrm>
        </p:spPr>
        <p:txBody>
          <a:bodyPr anchor="b" anchorCtr="0">
            <a:spAutoFit/>
          </a:bodyPr>
          <a:lstStyle>
            <a:lvl1pPr>
              <a:spcBef>
                <a:spcPts val="0"/>
              </a:spcBef>
              <a:defRPr sz="799" b="0">
                <a:solidFill>
                  <a:schemeClr val="tx1"/>
                </a:solidFill>
                <a:latin typeface="+mn-lt"/>
              </a:defRPr>
            </a:lvl1pPr>
            <a:lvl2pPr>
              <a:defRPr sz="799" b="0">
                <a:solidFill>
                  <a:schemeClr val="tx1"/>
                </a:solidFill>
              </a:defRPr>
            </a:lvl2pPr>
            <a:lvl3pPr>
              <a:defRPr sz="799" b="0">
                <a:solidFill>
                  <a:schemeClr val="tx1"/>
                </a:solidFill>
              </a:defRPr>
            </a:lvl3pPr>
            <a:lvl4pPr>
              <a:defRPr sz="799" b="0">
                <a:solidFill>
                  <a:schemeClr val="tx1"/>
                </a:solidFill>
              </a:defRPr>
            </a:lvl4pPr>
            <a:lvl5pPr>
              <a:defRPr sz="799" b="0">
                <a:solidFill>
                  <a:schemeClr val="tx1"/>
                </a:solidFill>
              </a:defRPr>
            </a:lvl5pPr>
          </a:lstStyle>
          <a:p>
            <a:pPr lvl="0"/>
            <a:r>
              <a:rPr lang="en-US"/>
              <a:t>Footnote</a:t>
            </a:r>
          </a:p>
        </p:txBody>
      </p:sp>
    </p:spTree>
    <p:extLst>
      <p:ext uri="{BB962C8B-B14F-4D97-AF65-F5344CB8AC3E}">
        <p14:creationId xmlns:p14="http://schemas.microsoft.com/office/powerpoint/2010/main" val="147494427"/>
      </p:ext>
    </p:extLst>
  </p:cSld>
  <p:clrMapOvr>
    <a:masterClrMapping/>
  </p:clrMapOvr>
  <p:transition>
    <p:fade/>
  </p:transition>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94" name="Text Placeholder 6"/>
          <p:cNvSpPr>
            <a:spLocks noGrp="1"/>
          </p:cNvSpPr>
          <p:nvPr>
            <p:ph type="body" sz="quarter" idx="12" hasCustomPrompt="1"/>
          </p:nvPr>
        </p:nvSpPr>
        <p:spPr>
          <a:xfrm>
            <a:off x="269239" y="1187620"/>
            <a:ext cx="11653523" cy="2689656"/>
          </a:xfrm>
        </p:spPr>
        <p:txBody>
          <a:bodyPr anchor="b" anchorCtr="0"/>
          <a:lstStyle>
            <a:lvl1pPr algn="ctr">
              <a:defRPr sz="4797">
                <a:solidFill>
                  <a:schemeClr val="tx2">
                    <a:lumMod val="85000"/>
                    <a:lumOff val="15000"/>
                  </a:schemeClr>
                </a:solidFill>
              </a:defRPr>
            </a:lvl1pPr>
            <a:lvl2pPr>
              <a:defRPr sz="2399"/>
            </a:lvl2pPr>
            <a:lvl3pPr>
              <a:defRPr sz="2399"/>
            </a:lvl3pPr>
            <a:lvl4pPr>
              <a:defRPr sz="2399"/>
            </a:lvl4pPr>
            <a:lvl5pPr>
              <a:defRPr sz="2399"/>
            </a:lvl5pPr>
          </a:lstStyle>
          <a:p>
            <a:pPr lvl="0"/>
            <a:r>
              <a:rPr lang="en-US"/>
              <a:t>Click to edit text</a:t>
            </a:r>
          </a:p>
        </p:txBody>
      </p:sp>
      <p:sp>
        <p:nvSpPr>
          <p:cNvPr id="95" name="Text Placeholder 2"/>
          <p:cNvSpPr>
            <a:spLocks noGrp="1"/>
          </p:cNvSpPr>
          <p:nvPr>
            <p:ph type="body" sz="quarter" idx="13" hasCustomPrompt="1"/>
          </p:nvPr>
        </p:nvSpPr>
        <p:spPr>
          <a:xfrm>
            <a:off x="268818" y="3899347"/>
            <a:ext cx="11654366" cy="738344"/>
          </a:xfrm>
        </p:spPr>
        <p:txBody>
          <a:bodyPr anchor="t" anchorCtr="0">
            <a:spAutoFit/>
          </a:bodyPr>
          <a:lstStyle>
            <a:lvl1pPr algn="ctr">
              <a:spcBef>
                <a:spcPts val="0"/>
              </a:spcBef>
              <a:defRPr sz="3731" b="0">
                <a:solidFill>
                  <a:schemeClr val="tx1"/>
                </a:solidFill>
                <a:latin typeface="+mn-lt"/>
              </a:defRPr>
            </a:lvl1pPr>
            <a:lvl2pPr>
              <a:defRPr sz="799" b="0">
                <a:solidFill>
                  <a:schemeClr val="tx1"/>
                </a:solidFill>
              </a:defRPr>
            </a:lvl2pPr>
            <a:lvl3pPr>
              <a:defRPr sz="799" b="0">
                <a:solidFill>
                  <a:schemeClr val="tx1"/>
                </a:solidFill>
              </a:defRPr>
            </a:lvl3pPr>
            <a:lvl4pPr>
              <a:defRPr sz="799" b="0">
                <a:solidFill>
                  <a:schemeClr val="tx1"/>
                </a:solidFill>
              </a:defRPr>
            </a:lvl4pPr>
            <a:lvl5pPr>
              <a:defRPr sz="799" b="0">
                <a:solidFill>
                  <a:schemeClr val="tx1"/>
                </a:solidFill>
              </a:defRPr>
            </a:lvl5pPr>
          </a:lstStyle>
          <a:p>
            <a:pPr lvl="0"/>
            <a:r>
              <a:rPr lang="en-US"/>
              <a:t>Click to edit text</a:t>
            </a:r>
          </a:p>
        </p:txBody>
      </p:sp>
    </p:spTree>
    <p:extLst>
      <p:ext uri="{BB962C8B-B14F-4D97-AF65-F5344CB8AC3E}">
        <p14:creationId xmlns:p14="http://schemas.microsoft.com/office/powerpoint/2010/main" val="3718951689"/>
      </p:ext>
    </p:extLst>
  </p:cSld>
  <p:clrMapOvr>
    <a:masterClrMapping/>
  </p:clrMapOvr>
  <p:transition>
    <p:fade/>
  </p:transition>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6" name="Title 5"/>
          <p:cNvSpPr>
            <a:spLocks noGrp="1"/>
          </p:cNvSpPr>
          <p:nvPr>
            <p:ph type="title" hasCustomPrompt="1"/>
          </p:nvPr>
        </p:nvSpPr>
        <p:spPr/>
        <p:txBody>
          <a:bodyPr/>
          <a:lstStyle>
            <a:lvl1pPr>
              <a:defRPr>
                <a:solidFill>
                  <a:schemeClr val="tx2">
                    <a:lumMod val="85000"/>
                    <a:lumOff val="15000"/>
                  </a:schemeClr>
                </a:solidFill>
              </a:defRPr>
            </a:lvl1pPr>
          </a:lstStyle>
          <a:p>
            <a:r>
              <a:rPr lang="en-US"/>
              <a:t>Click to edit title</a:t>
            </a:r>
          </a:p>
        </p:txBody>
      </p:sp>
      <p:sp>
        <p:nvSpPr>
          <p:cNvPr id="10" name="Content Placeholder 3"/>
          <p:cNvSpPr>
            <a:spLocks noGrp="1"/>
          </p:cNvSpPr>
          <p:nvPr>
            <p:ph sz="quarter" idx="14" hasCustomPrompt="1"/>
          </p:nvPr>
        </p:nvSpPr>
        <p:spPr>
          <a:xfrm>
            <a:off x="269239" y="1187621"/>
            <a:ext cx="5826760" cy="5379312"/>
          </a:xfrm>
        </p:spPr>
        <p:txBody>
          <a:bodyPr/>
          <a:lstStyle>
            <a:lvl1pPr>
              <a:defRPr>
                <a:solidFill>
                  <a:schemeClr val="tx2">
                    <a:lumMod val="85000"/>
                    <a:lumOff val="15000"/>
                  </a:schemeClr>
                </a:solidFill>
              </a:defRPr>
            </a:lvl1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11" name="Content Placeholder 3"/>
          <p:cNvSpPr>
            <a:spLocks noGrp="1"/>
          </p:cNvSpPr>
          <p:nvPr>
            <p:ph sz="quarter" idx="15" hasCustomPrompt="1"/>
          </p:nvPr>
        </p:nvSpPr>
        <p:spPr>
          <a:xfrm>
            <a:off x="6096002" y="1187621"/>
            <a:ext cx="5826760" cy="5379312"/>
          </a:xfrm>
        </p:spPr>
        <p:txBody>
          <a:bodyPr/>
          <a:lstStyle>
            <a:lvl1pPr>
              <a:defRPr>
                <a:solidFill>
                  <a:schemeClr val="tx2">
                    <a:lumMod val="85000"/>
                    <a:lumOff val="15000"/>
                  </a:schemeClr>
                </a:solidFill>
              </a:defRPr>
            </a:lvl1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12" name="Text Placeholder 2"/>
          <p:cNvSpPr>
            <a:spLocks noGrp="1"/>
          </p:cNvSpPr>
          <p:nvPr>
            <p:ph type="body" sz="quarter" idx="13" hasCustomPrompt="1"/>
          </p:nvPr>
        </p:nvSpPr>
        <p:spPr>
          <a:xfrm>
            <a:off x="268818" y="6233631"/>
            <a:ext cx="11654366" cy="332270"/>
          </a:xfrm>
        </p:spPr>
        <p:txBody>
          <a:bodyPr anchor="b" anchorCtr="0">
            <a:spAutoFit/>
          </a:bodyPr>
          <a:lstStyle>
            <a:lvl1pPr>
              <a:spcBef>
                <a:spcPts val="0"/>
              </a:spcBef>
              <a:defRPr sz="799" b="0">
                <a:solidFill>
                  <a:schemeClr val="tx1"/>
                </a:solidFill>
                <a:latin typeface="+mn-lt"/>
              </a:defRPr>
            </a:lvl1pPr>
            <a:lvl2pPr>
              <a:defRPr sz="799" b="0">
                <a:solidFill>
                  <a:schemeClr val="tx1"/>
                </a:solidFill>
              </a:defRPr>
            </a:lvl2pPr>
            <a:lvl3pPr>
              <a:defRPr sz="799" b="0">
                <a:solidFill>
                  <a:schemeClr val="tx1"/>
                </a:solidFill>
              </a:defRPr>
            </a:lvl3pPr>
            <a:lvl4pPr>
              <a:defRPr sz="799" b="0">
                <a:solidFill>
                  <a:schemeClr val="tx1"/>
                </a:solidFill>
              </a:defRPr>
            </a:lvl4pPr>
            <a:lvl5pPr>
              <a:defRPr sz="799" b="0">
                <a:solidFill>
                  <a:schemeClr val="tx1"/>
                </a:solidFill>
              </a:defRPr>
            </a:lvl5pPr>
          </a:lstStyle>
          <a:p>
            <a:pPr lvl="0"/>
            <a:r>
              <a:rPr lang="en-US"/>
              <a:t>Footnote</a:t>
            </a:r>
          </a:p>
        </p:txBody>
      </p:sp>
    </p:spTree>
    <p:extLst>
      <p:ext uri="{BB962C8B-B14F-4D97-AF65-F5344CB8AC3E}">
        <p14:creationId xmlns:p14="http://schemas.microsoft.com/office/powerpoint/2010/main" val="3606339882"/>
      </p:ext>
    </p:extLst>
  </p:cSld>
  <p:clrMapOvr>
    <a:masterClrMapping/>
  </p:clrMapOvr>
  <p:transition>
    <p:fade/>
  </p:transition>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userDrawn="1">
  <p:cSld name="Narrow Left Column">
    <p:spTree>
      <p:nvGrpSpPr>
        <p:cNvPr id="1" name=""/>
        <p:cNvGrpSpPr/>
        <p:nvPr/>
      </p:nvGrpSpPr>
      <p:grpSpPr>
        <a:xfrm>
          <a:off x="0" y="0"/>
          <a:ext cx="0" cy="0"/>
          <a:chOff x="0" y="0"/>
          <a:chExt cx="0" cy="0"/>
        </a:xfrm>
      </p:grpSpPr>
      <p:sp>
        <p:nvSpPr>
          <p:cNvPr id="6" name="Title 5"/>
          <p:cNvSpPr>
            <a:spLocks noGrp="1"/>
          </p:cNvSpPr>
          <p:nvPr>
            <p:ph type="title" hasCustomPrompt="1"/>
          </p:nvPr>
        </p:nvSpPr>
        <p:spPr/>
        <p:txBody>
          <a:bodyPr/>
          <a:lstStyle>
            <a:lvl1pPr>
              <a:defRPr>
                <a:solidFill>
                  <a:schemeClr val="tx2">
                    <a:lumMod val="85000"/>
                    <a:lumOff val="15000"/>
                  </a:schemeClr>
                </a:solidFill>
              </a:defRPr>
            </a:lvl1pPr>
          </a:lstStyle>
          <a:p>
            <a:r>
              <a:rPr lang="en-US"/>
              <a:t>Click to edit title</a:t>
            </a:r>
          </a:p>
        </p:txBody>
      </p:sp>
      <p:sp>
        <p:nvSpPr>
          <p:cNvPr id="10" name="Content Placeholder 3"/>
          <p:cNvSpPr>
            <a:spLocks noGrp="1"/>
          </p:cNvSpPr>
          <p:nvPr>
            <p:ph sz="quarter" idx="14" hasCustomPrompt="1"/>
          </p:nvPr>
        </p:nvSpPr>
        <p:spPr>
          <a:xfrm>
            <a:off x="269239" y="1187621"/>
            <a:ext cx="3585699" cy="5379312"/>
          </a:xfrm>
        </p:spPr>
        <p:txBody>
          <a:bodyPr/>
          <a:lstStyle>
            <a:lvl1pPr>
              <a:defRPr>
                <a:solidFill>
                  <a:schemeClr val="tx2">
                    <a:lumMod val="85000"/>
                    <a:lumOff val="15000"/>
                  </a:schemeClr>
                </a:solidFill>
              </a:defRPr>
            </a:lvl1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11" name="Content Placeholder 3"/>
          <p:cNvSpPr>
            <a:spLocks noGrp="1"/>
          </p:cNvSpPr>
          <p:nvPr>
            <p:ph sz="quarter" idx="15" hasCustomPrompt="1"/>
          </p:nvPr>
        </p:nvSpPr>
        <p:spPr>
          <a:xfrm>
            <a:off x="3854938" y="1187621"/>
            <a:ext cx="8067824" cy="5379312"/>
          </a:xfrm>
        </p:spPr>
        <p:txBody>
          <a:bodyPr/>
          <a:lstStyle>
            <a:lvl1pPr>
              <a:defRPr>
                <a:solidFill>
                  <a:schemeClr val="tx2">
                    <a:lumMod val="85000"/>
                    <a:lumOff val="15000"/>
                  </a:schemeClr>
                </a:solidFill>
              </a:defRPr>
            </a:lvl1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12" name="Text Placeholder 2"/>
          <p:cNvSpPr>
            <a:spLocks noGrp="1"/>
          </p:cNvSpPr>
          <p:nvPr>
            <p:ph type="body" sz="quarter" idx="13" hasCustomPrompt="1"/>
          </p:nvPr>
        </p:nvSpPr>
        <p:spPr>
          <a:xfrm>
            <a:off x="268818" y="6233631"/>
            <a:ext cx="11654366" cy="332270"/>
          </a:xfrm>
        </p:spPr>
        <p:txBody>
          <a:bodyPr anchor="b" anchorCtr="0">
            <a:spAutoFit/>
          </a:bodyPr>
          <a:lstStyle>
            <a:lvl1pPr>
              <a:spcBef>
                <a:spcPts val="0"/>
              </a:spcBef>
              <a:defRPr sz="799" b="0">
                <a:solidFill>
                  <a:schemeClr val="tx1"/>
                </a:solidFill>
                <a:latin typeface="+mn-lt"/>
              </a:defRPr>
            </a:lvl1pPr>
            <a:lvl2pPr>
              <a:defRPr sz="799" b="0">
                <a:solidFill>
                  <a:schemeClr val="tx1"/>
                </a:solidFill>
              </a:defRPr>
            </a:lvl2pPr>
            <a:lvl3pPr>
              <a:defRPr sz="799" b="0">
                <a:solidFill>
                  <a:schemeClr val="tx1"/>
                </a:solidFill>
              </a:defRPr>
            </a:lvl3pPr>
            <a:lvl4pPr>
              <a:defRPr sz="799" b="0">
                <a:solidFill>
                  <a:schemeClr val="tx1"/>
                </a:solidFill>
              </a:defRPr>
            </a:lvl4pPr>
            <a:lvl5pPr>
              <a:defRPr sz="799" b="0">
                <a:solidFill>
                  <a:schemeClr val="tx1"/>
                </a:solidFill>
              </a:defRPr>
            </a:lvl5pPr>
          </a:lstStyle>
          <a:p>
            <a:pPr lvl="0"/>
            <a:r>
              <a:rPr lang="en-US"/>
              <a:t>Footnote</a:t>
            </a:r>
          </a:p>
        </p:txBody>
      </p:sp>
    </p:spTree>
    <p:extLst>
      <p:ext uri="{BB962C8B-B14F-4D97-AF65-F5344CB8AC3E}">
        <p14:creationId xmlns:p14="http://schemas.microsoft.com/office/powerpoint/2010/main" val="1151476823"/>
      </p:ext>
    </p:extLst>
  </p:cSld>
  <p:clrMapOvr>
    <a:masterClrMapping/>
  </p:clrMapOvr>
  <p:transition>
    <p:fade/>
  </p:transition>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6" name="Title 5"/>
          <p:cNvSpPr>
            <a:spLocks noGrp="1"/>
          </p:cNvSpPr>
          <p:nvPr>
            <p:ph type="title" hasCustomPrompt="1"/>
          </p:nvPr>
        </p:nvSpPr>
        <p:spPr/>
        <p:txBody>
          <a:bodyPr/>
          <a:lstStyle>
            <a:lvl1pPr>
              <a:defRPr>
                <a:solidFill>
                  <a:schemeClr val="tx2">
                    <a:lumMod val="85000"/>
                    <a:lumOff val="15000"/>
                  </a:schemeClr>
                </a:solidFill>
              </a:defRPr>
            </a:lvl1pPr>
          </a:lstStyle>
          <a:p>
            <a:r>
              <a:rPr lang="en-US"/>
              <a:t>Click to edit title</a:t>
            </a:r>
          </a:p>
        </p:txBody>
      </p:sp>
      <p:sp>
        <p:nvSpPr>
          <p:cNvPr id="4" name="Text Placeholder 2"/>
          <p:cNvSpPr>
            <a:spLocks noGrp="1"/>
          </p:cNvSpPr>
          <p:nvPr>
            <p:ph type="body" sz="quarter" idx="13" hasCustomPrompt="1"/>
          </p:nvPr>
        </p:nvSpPr>
        <p:spPr>
          <a:xfrm>
            <a:off x="268818" y="6233631"/>
            <a:ext cx="11654366" cy="332270"/>
          </a:xfrm>
        </p:spPr>
        <p:txBody>
          <a:bodyPr anchor="b" anchorCtr="0">
            <a:spAutoFit/>
          </a:bodyPr>
          <a:lstStyle>
            <a:lvl1pPr>
              <a:spcBef>
                <a:spcPts val="0"/>
              </a:spcBef>
              <a:defRPr sz="799" b="0">
                <a:solidFill>
                  <a:schemeClr val="tx1"/>
                </a:solidFill>
                <a:latin typeface="+mn-lt"/>
              </a:defRPr>
            </a:lvl1pPr>
            <a:lvl2pPr>
              <a:defRPr sz="799" b="0">
                <a:solidFill>
                  <a:schemeClr val="tx1"/>
                </a:solidFill>
              </a:defRPr>
            </a:lvl2pPr>
            <a:lvl3pPr>
              <a:defRPr sz="799" b="0">
                <a:solidFill>
                  <a:schemeClr val="tx1"/>
                </a:solidFill>
              </a:defRPr>
            </a:lvl3pPr>
            <a:lvl4pPr>
              <a:defRPr sz="799" b="0">
                <a:solidFill>
                  <a:schemeClr val="tx1"/>
                </a:solidFill>
              </a:defRPr>
            </a:lvl4pPr>
            <a:lvl5pPr>
              <a:defRPr sz="799" b="0">
                <a:solidFill>
                  <a:schemeClr val="tx1"/>
                </a:solidFill>
              </a:defRPr>
            </a:lvl5pPr>
          </a:lstStyle>
          <a:p>
            <a:pPr lvl="0"/>
            <a:r>
              <a:rPr lang="en-US"/>
              <a:t>Footnote</a:t>
            </a:r>
          </a:p>
        </p:txBody>
      </p:sp>
    </p:spTree>
    <p:extLst>
      <p:ext uri="{BB962C8B-B14F-4D97-AF65-F5344CB8AC3E}">
        <p14:creationId xmlns:p14="http://schemas.microsoft.com/office/powerpoint/2010/main" val="664798885"/>
      </p:ext>
    </p:extLst>
  </p:cSld>
  <p:clrMapOvr>
    <a:masterClrMapping/>
  </p:clrMapOvr>
  <p:transition>
    <p:fade/>
  </p:transition>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6792830"/>
      </p:ext>
    </p:extLst>
  </p:cSld>
  <p:clrMapOvr>
    <a:masterClrMapping/>
  </p:clrMapOvr>
  <p:transition>
    <p:fade/>
  </p:transition>
</p:sldLayout>
</file>

<file path=ppt/slideLayouts/slideLayout226.xml><?xml version="1.0" encoding="utf-8"?>
<p:sldLayout xmlns:a="http://schemas.openxmlformats.org/drawingml/2006/main" xmlns:r="http://schemas.openxmlformats.org/officeDocument/2006/relationships" xmlns:p="http://schemas.openxmlformats.org/presentationml/2006/main" showMasterSp="0" preserve="1" userDrawn="1">
  <p:cSld name="Photo">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2192000" cy="6858000"/>
          </a:xfrm>
        </p:spPr>
        <p:txBody>
          <a:bodyPr/>
          <a:lstStyle>
            <a:lvl1pPr>
              <a:defRPr>
                <a:solidFill>
                  <a:schemeClr val="tx1"/>
                </a:solidFill>
              </a:defRPr>
            </a:lvl1pPr>
          </a:lstStyle>
          <a:p>
            <a:endParaRPr lang="en-US" dirty="0"/>
          </a:p>
        </p:txBody>
      </p:sp>
      <p:sp>
        <p:nvSpPr>
          <p:cNvPr id="2" name="Title 1"/>
          <p:cNvSpPr>
            <a:spLocks noGrp="1"/>
          </p:cNvSpPr>
          <p:nvPr>
            <p:ph type="ctrTitle" hasCustomPrompt="1"/>
          </p:nvPr>
        </p:nvSpPr>
        <p:spPr>
          <a:xfrm>
            <a:off x="269240" y="2586402"/>
            <a:ext cx="5378548" cy="1685197"/>
          </a:xfrm>
        </p:spPr>
        <p:txBody>
          <a:bodyPr wrap="square" anchor="ctr" anchorCtr="0">
            <a:spAutoFit/>
          </a:bodyPr>
          <a:lstStyle>
            <a:lvl1pPr algn="l">
              <a:defRPr sz="5331">
                <a:solidFill>
                  <a:schemeClr val="tx1"/>
                </a:solidFill>
              </a:defRPr>
            </a:lvl1pPr>
          </a:lstStyle>
          <a:p>
            <a:r>
              <a:rPr lang="en-US"/>
              <a:t>Click to edit title</a:t>
            </a:r>
          </a:p>
        </p:txBody>
      </p:sp>
    </p:spTree>
    <p:extLst>
      <p:ext uri="{BB962C8B-B14F-4D97-AF65-F5344CB8AC3E}">
        <p14:creationId xmlns:p14="http://schemas.microsoft.com/office/powerpoint/2010/main" val="10511005"/>
      </p:ext>
    </p:extLst>
  </p:cSld>
  <p:clrMapOvr>
    <a:masterClrMapping/>
  </p:clrMapOvr>
  <p:transition>
    <p:fade/>
  </p:transition>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userDrawn="1">
  <p:cSld name="13_OOBE_BG_MOD8">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93867520"/>
      </p:ext>
    </p:extLst>
  </p:cSld>
  <p:clrMapOvr>
    <a:masterClrMapping/>
  </p:clrMapOvr>
  <p:transition>
    <p:fade/>
  </p:transition>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1_Color Block">
    <p:spTree>
      <p:nvGrpSpPr>
        <p:cNvPr id="1" name=""/>
        <p:cNvGrpSpPr/>
        <p:nvPr/>
      </p:nvGrpSpPr>
      <p:grpSpPr>
        <a:xfrm>
          <a:off x="0" y="0"/>
          <a:ext cx="0" cy="0"/>
          <a:chOff x="0" y="0"/>
          <a:chExt cx="0" cy="0"/>
        </a:xfrm>
      </p:grpSpPr>
      <p:sp>
        <p:nvSpPr>
          <p:cNvPr id="2" name="Rectangle 1"/>
          <p:cNvSpPr/>
          <p:nvPr userDrawn="1"/>
        </p:nvSpPr>
        <p:spPr>
          <a:xfrm>
            <a:off x="0" y="0"/>
            <a:ext cx="6096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82791" tIns="146233" rIns="182791" bIns="146233" rtlCol="0" anchor="t" anchorCtr="0"/>
          <a:lstStyle/>
          <a:p>
            <a:pPr marL="0" marR="0" lvl="0" indent="0" algn="ctr" defTabSz="914155" rtl="0" eaLnBrk="1" fontAlgn="auto" latinLnBrk="0" hangingPunct="1">
              <a:lnSpc>
                <a:spcPct val="90000"/>
              </a:lnSpc>
              <a:spcBef>
                <a:spcPts val="799"/>
              </a:spcBef>
              <a:spcAft>
                <a:spcPts val="0"/>
              </a:spcAft>
              <a:buClrTx/>
              <a:buSzTx/>
              <a:buFontTx/>
              <a:buNone/>
              <a:tabLst/>
              <a:defRPr/>
            </a:pPr>
            <a:endParaRPr kumimoji="0" lang="en-US" sz="2665" b="0" i="0" u="none" strike="noStrike" kern="1200" cap="none" spc="0" normalizeH="0" baseline="0" noProof="0" dirty="0">
              <a:ln>
                <a:noFill/>
              </a:ln>
              <a:solidFill>
                <a:prstClr val="white"/>
              </a:solidFill>
              <a:effectLst/>
              <a:uLnTx/>
              <a:uFillTx/>
              <a:latin typeface="Segoe UI"/>
              <a:ea typeface="+mn-ea"/>
              <a:cs typeface="+mn-cs"/>
            </a:endParaRPr>
          </a:p>
        </p:txBody>
      </p:sp>
      <p:sp>
        <p:nvSpPr>
          <p:cNvPr id="6" name="Title 5"/>
          <p:cNvSpPr>
            <a:spLocks noGrp="1"/>
          </p:cNvSpPr>
          <p:nvPr>
            <p:ph type="title" hasCustomPrompt="1"/>
          </p:nvPr>
        </p:nvSpPr>
        <p:spPr>
          <a:xfrm>
            <a:off x="269239" y="1187621"/>
            <a:ext cx="5826759" cy="5379312"/>
          </a:xfrm>
        </p:spPr>
        <p:txBody>
          <a:bodyPr/>
          <a:lstStyle>
            <a:lvl1pPr>
              <a:defRPr>
                <a:solidFill>
                  <a:srgbClr val="FFFFFF"/>
                </a:solidFill>
              </a:defRPr>
            </a:lvl1pPr>
          </a:lstStyle>
          <a:p>
            <a:r>
              <a:rPr lang="en-US"/>
              <a:t>Click to edit title</a:t>
            </a:r>
          </a:p>
        </p:txBody>
      </p:sp>
      <p:sp>
        <p:nvSpPr>
          <p:cNvPr id="8" name="Content Placeholder 3"/>
          <p:cNvSpPr>
            <a:spLocks noGrp="1"/>
          </p:cNvSpPr>
          <p:nvPr>
            <p:ph sz="quarter" idx="15" hasCustomPrompt="1"/>
          </p:nvPr>
        </p:nvSpPr>
        <p:spPr>
          <a:xfrm>
            <a:off x="6096002" y="1187621"/>
            <a:ext cx="5826760" cy="5379312"/>
          </a:xfrm>
        </p:spPr>
        <p:txBody>
          <a:body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9" name="Text Placeholder 2"/>
          <p:cNvSpPr>
            <a:spLocks noGrp="1"/>
          </p:cNvSpPr>
          <p:nvPr>
            <p:ph type="body" sz="quarter" idx="13" hasCustomPrompt="1"/>
          </p:nvPr>
        </p:nvSpPr>
        <p:spPr>
          <a:xfrm>
            <a:off x="6095998" y="6233631"/>
            <a:ext cx="5827187" cy="332270"/>
          </a:xfrm>
        </p:spPr>
        <p:txBody>
          <a:bodyPr wrap="square" anchor="b" anchorCtr="0">
            <a:spAutoFit/>
          </a:bodyPr>
          <a:lstStyle>
            <a:lvl1pPr>
              <a:spcBef>
                <a:spcPts val="0"/>
              </a:spcBef>
              <a:defRPr sz="799" b="0">
                <a:solidFill>
                  <a:schemeClr val="tx1"/>
                </a:solidFill>
                <a:latin typeface="+mn-lt"/>
              </a:defRPr>
            </a:lvl1pPr>
            <a:lvl2pPr>
              <a:defRPr sz="799" b="0">
                <a:solidFill>
                  <a:schemeClr val="tx1"/>
                </a:solidFill>
              </a:defRPr>
            </a:lvl2pPr>
            <a:lvl3pPr>
              <a:defRPr sz="799" b="0">
                <a:solidFill>
                  <a:schemeClr val="tx1"/>
                </a:solidFill>
              </a:defRPr>
            </a:lvl3pPr>
            <a:lvl4pPr>
              <a:defRPr sz="799" b="0">
                <a:solidFill>
                  <a:schemeClr val="tx1"/>
                </a:solidFill>
              </a:defRPr>
            </a:lvl4pPr>
            <a:lvl5pPr>
              <a:defRPr sz="799" b="0">
                <a:solidFill>
                  <a:schemeClr val="tx1"/>
                </a:solidFill>
              </a:defRPr>
            </a:lvl5pPr>
          </a:lstStyle>
          <a:p>
            <a:pPr lvl="0"/>
            <a:r>
              <a:rPr lang="en-US"/>
              <a:t>Footnote</a:t>
            </a:r>
          </a:p>
        </p:txBody>
      </p:sp>
    </p:spTree>
    <p:extLst>
      <p:ext uri="{BB962C8B-B14F-4D97-AF65-F5344CB8AC3E}">
        <p14:creationId xmlns:p14="http://schemas.microsoft.com/office/powerpoint/2010/main" val="4216795373"/>
      </p:ext>
    </p:extLst>
  </p:cSld>
  <p:clrMapOvr>
    <a:masterClrMapping/>
  </p:clrMapOvr>
  <p:transition>
    <p:fade/>
  </p:transition>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userDrawn="1">
  <p:cSld name="1_Quote">
    <p:spTree>
      <p:nvGrpSpPr>
        <p:cNvPr id="1" name=""/>
        <p:cNvGrpSpPr/>
        <p:nvPr/>
      </p:nvGrpSpPr>
      <p:grpSpPr>
        <a:xfrm>
          <a:off x="0" y="0"/>
          <a:ext cx="0" cy="0"/>
          <a:chOff x="0" y="0"/>
          <a:chExt cx="0" cy="0"/>
        </a:xfrm>
      </p:grpSpPr>
      <p:sp>
        <p:nvSpPr>
          <p:cNvPr id="94" name="Text Placeholder 6"/>
          <p:cNvSpPr>
            <a:spLocks noGrp="1"/>
          </p:cNvSpPr>
          <p:nvPr>
            <p:ph type="body" sz="quarter" idx="12" hasCustomPrompt="1"/>
          </p:nvPr>
        </p:nvSpPr>
        <p:spPr>
          <a:xfrm>
            <a:off x="269239" y="1187620"/>
            <a:ext cx="11653523" cy="2689656"/>
          </a:xfrm>
        </p:spPr>
        <p:txBody>
          <a:bodyPr anchor="b" anchorCtr="0"/>
          <a:lstStyle>
            <a:lvl1pPr>
              <a:defRPr sz="4797"/>
            </a:lvl1pPr>
            <a:lvl2pPr>
              <a:defRPr sz="2399"/>
            </a:lvl2pPr>
            <a:lvl3pPr>
              <a:defRPr sz="2399"/>
            </a:lvl3pPr>
            <a:lvl4pPr>
              <a:defRPr sz="2399"/>
            </a:lvl4pPr>
            <a:lvl5pPr>
              <a:defRPr sz="2399"/>
            </a:lvl5pPr>
          </a:lstStyle>
          <a:p>
            <a:pPr lvl="0"/>
            <a:r>
              <a:rPr lang="en-US"/>
              <a:t>Click to edit text</a:t>
            </a:r>
          </a:p>
        </p:txBody>
      </p:sp>
      <p:sp>
        <p:nvSpPr>
          <p:cNvPr id="95" name="Text Placeholder 2"/>
          <p:cNvSpPr>
            <a:spLocks noGrp="1"/>
          </p:cNvSpPr>
          <p:nvPr>
            <p:ph type="body" sz="quarter" idx="13" hasCustomPrompt="1"/>
          </p:nvPr>
        </p:nvSpPr>
        <p:spPr>
          <a:xfrm>
            <a:off x="268818" y="3899347"/>
            <a:ext cx="11654366" cy="738344"/>
          </a:xfrm>
        </p:spPr>
        <p:txBody>
          <a:bodyPr anchor="t" anchorCtr="0">
            <a:spAutoFit/>
          </a:bodyPr>
          <a:lstStyle>
            <a:lvl1pPr>
              <a:spcBef>
                <a:spcPts val="0"/>
              </a:spcBef>
              <a:defRPr sz="3731" b="0">
                <a:solidFill>
                  <a:schemeClr val="tx1"/>
                </a:solidFill>
                <a:latin typeface="+mn-lt"/>
              </a:defRPr>
            </a:lvl1pPr>
            <a:lvl2pPr>
              <a:defRPr sz="799" b="0">
                <a:solidFill>
                  <a:schemeClr val="tx1"/>
                </a:solidFill>
              </a:defRPr>
            </a:lvl2pPr>
            <a:lvl3pPr>
              <a:defRPr sz="799" b="0">
                <a:solidFill>
                  <a:schemeClr val="tx1"/>
                </a:solidFill>
              </a:defRPr>
            </a:lvl3pPr>
            <a:lvl4pPr>
              <a:defRPr sz="799" b="0">
                <a:solidFill>
                  <a:schemeClr val="tx1"/>
                </a:solidFill>
              </a:defRPr>
            </a:lvl4pPr>
            <a:lvl5pPr>
              <a:defRPr sz="799" b="0">
                <a:solidFill>
                  <a:schemeClr val="tx1"/>
                </a:solidFill>
              </a:defRPr>
            </a:lvl5pPr>
          </a:lstStyle>
          <a:p>
            <a:pPr lvl="0"/>
            <a:r>
              <a:rPr lang="en-US"/>
              <a:t>Click to edit text</a:t>
            </a:r>
          </a:p>
        </p:txBody>
      </p:sp>
    </p:spTree>
    <p:extLst>
      <p:ext uri="{BB962C8B-B14F-4D97-AF65-F5344CB8AC3E}">
        <p14:creationId xmlns:p14="http://schemas.microsoft.com/office/powerpoint/2010/main" val="3816689042"/>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a:lvl1pPr>
          </a:lstStyle>
          <a:p>
            <a:r>
              <a:rPr lang="en-US"/>
              <a:t>Click to edit Master title style</a:t>
            </a:r>
          </a:p>
        </p:txBody>
      </p:sp>
      <p:sp>
        <p:nvSpPr>
          <p:cNvPr id="6" name="Text Placeholder 5"/>
          <p:cNvSpPr>
            <a:spLocks noGrp="1"/>
          </p:cNvSpPr>
          <p:nvPr>
            <p:ph type="body" sz="quarter" idx="13" hasCustomPrompt="1"/>
          </p:nvPr>
        </p:nvSpPr>
        <p:spPr>
          <a:xfrm>
            <a:off x="1" y="573605"/>
            <a:ext cx="12192000" cy="373063"/>
          </a:xfrm>
          <a:prstGeom prst="rect">
            <a:avLst/>
          </a:prstGeom>
        </p:spPr>
        <p:txBody>
          <a:bodyPr lIns="320040" tIns="53325" rIns="53325" bIns="53325">
            <a:noAutofit/>
          </a:bodyPr>
          <a:lstStyle>
            <a:lvl1pPr marL="0" indent="0">
              <a:buNone/>
              <a:defRPr sz="2800">
                <a:solidFill>
                  <a:schemeClr val="tx1"/>
                </a:solidFill>
                <a:latin typeface="Segoe UI Light" pitchFamily="34" charset="0"/>
              </a:defRPr>
            </a:lvl1pPr>
            <a:lvl2pPr marL="281674" indent="0">
              <a:buNone/>
              <a:defRPr/>
            </a:lvl2pPr>
            <a:lvl3pPr marL="588476" indent="0">
              <a:buNone/>
              <a:defRPr/>
            </a:lvl3pPr>
            <a:lvl4pPr marL="870150" indent="0">
              <a:buNone/>
              <a:defRPr/>
            </a:lvl4pPr>
            <a:lvl5pPr marL="1105540" indent="0">
              <a:buNone/>
              <a:defRPr/>
            </a:lvl5pPr>
          </a:lstStyle>
          <a:p>
            <a:pPr lvl="0"/>
            <a:r>
              <a:rPr lang="en-US"/>
              <a:t>Click to add subtitle</a:t>
            </a:r>
          </a:p>
        </p:txBody>
      </p:sp>
      <p:sp>
        <p:nvSpPr>
          <p:cNvPr id="3" name="Slide Number Placeholder 2"/>
          <p:cNvSpPr>
            <a:spLocks noGrp="1"/>
          </p:cNvSpPr>
          <p:nvPr>
            <p:ph type="sldNum" sz="quarter" idx="14"/>
          </p:nvPr>
        </p:nvSpPr>
        <p:spPr/>
        <p:txBody>
          <a:bodyPr/>
          <a:lstStyle/>
          <a:p>
            <a:fld id="{FAADACFB-7C71-4E89-89D2-7BBA40B7BFA9}" type="slidenum">
              <a:rPr lang="en-US" smtClean="0">
                <a:solidFill>
                  <a:srgbClr val="505050"/>
                </a:solidFill>
              </a:rPr>
              <a:pPr/>
              <a:t>‹#›</a:t>
            </a:fld>
            <a:endParaRPr lang="en-US" dirty="0">
              <a:solidFill>
                <a:srgbClr val="505050"/>
              </a:solidFill>
            </a:endParaRPr>
          </a:p>
        </p:txBody>
      </p:sp>
    </p:spTree>
    <p:extLst>
      <p:ext uri="{BB962C8B-B14F-4D97-AF65-F5344CB8AC3E}">
        <p14:creationId xmlns:p14="http://schemas.microsoft.com/office/powerpoint/2010/main" val="920555346"/>
      </p:ext>
    </p:extLst>
  </p:cSld>
  <p:clrMapOvr>
    <a:masterClrMapping/>
  </p:clrMapOvr>
  <p:transition>
    <p:fade/>
  </p:transition>
</p:sldLayout>
</file>

<file path=ppt/slideLayouts/slideLayout230.xml><?xml version="1.0" encoding="utf-8"?>
<p:sldLayout xmlns:a="http://schemas.openxmlformats.org/drawingml/2006/main" xmlns:r="http://schemas.openxmlformats.org/officeDocument/2006/relationships" xmlns:p="http://schemas.openxmlformats.org/presentationml/2006/main" showMasterSp="0" preserve="1" userDrawn="1">
  <p:cSld name="1_Photo">
    <p:bg>
      <p:bgRef idx="1001">
        <a:schemeClr val="bg1"/>
      </p:bgRef>
    </p:bg>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2192000" cy="6858000"/>
          </a:xfrm>
        </p:spPr>
        <p:txBody>
          <a:bodyPr/>
          <a:lstStyle>
            <a:lvl1pPr>
              <a:defRPr>
                <a:solidFill>
                  <a:schemeClr val="tx1"/>
                </a:solidFill>
              </a:defRPr>
            </a:lvl1pPr>
          </a:lstStyle>
          <a:p>
            <a:endParaRPr lang="en-US" dirty="0"/>
          </a:p>
        </p:txBody>
      </p:sp>
      <p:sp>
        <p:nvSpPr>
          <p:cNvPr id="2" name="Title 1"/>
          <p:cNvSpPr>
            <a:spLocks noGrp="1"/>
          </p:cNvSpPr>
          <p:nvPr>
            <p:ph type="ctrTitle" hasCustomPrompt="1"/>
          </p:nvPr>
        </p:nvSpPr>
        <p:spPr>
          <a:xfrm>
            <a:off x="269240" y="2586402"/>
            <a:ext cx="5378548" cy="1685197"/>
          </a:xfrm>
        </p:spPr>
        <p:txBody>
          <a:bodyPr wrap="square" anchor="ctr" anchorCtr="0">
            <a:spAutoFit/>
          </a:bodyPr>
          <a:lstStyle>
            <a:lvl1pPr algn="l">
              <a:defRPr sz="5331">
                <a:solidFill>
                  <a:schemeClr val="tx1"/>
                </a:solidFill>
              </a:defRPr>
            </a:lvl1pPr>
          </a:lstStyle>
          <a:p>
            <a:r>
              <a:rPr lang="en-US"/>
              <a:t>Click to edit title</a:t>
            </a:r>
          </a:p>
        </p:txBody>
      </p:sp>
    </p:spTree>
    <p:extLst>
      <p:ext uri="{BB962C8B-B14F-4D97-AF65-F5344CB8AC3E}">
        <p14:creationId xmlns:p14="http://schemas.microsoft.com/office/powerpoint/2010/main" val="3490189869"/>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231.xml><?xml version="1.0" encoding="utf-8"?>
<p:sldLayout xmlns:a="http://schemas.openxmlformats.org/drawingml/2006/main" xmlns:r="http://schemas.openxmlformats.org/officeDocument/2006/relationships" xmlns:p="http://schemas.openxmlformats.org/presentationml/2006/main" userDrawn="1">
  <p:cSld name="Post_OOBE_Desktop8-2">
    <p:bg>
      <p:bgPr>
        <a:solidFill>
          <a:schemeClr val="bg2"/>
        </a:solidFill>
        <a:effectLst/>
      </p:bgPr>
    </p:bg>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
          <a:stretch>
            <a:fillRect/>
          </a:stretch>
        </p:blipFill>
        <p:spPr>
          <a:xfrm>
            <a:off x="214495" y="236365"/>
            <a:ext cx="299471" cy="331869"/>
          </a:xfrm>
          <a:prstGeom prst="rect">
            <a:avLst/>
          </a:prstGeom>
        </p:spPr>
      </p:pic>
    </p:spTree>
    <p:extLst>
      <p:ext uri="{BB962C8B-B14F-4D97-AF65-F5344CB8AC3E}">
        <p14:creationId xmlns:p14="http://schemas.microsoft.com/office/powerpoint/2010/main" val="3571640855"/>
      </p:ext>
    </p:extLst>
  </p:cSld>
  <p:clrMapOvr>
    <a:masterClrMapping/>
  </p:clrMapOvr>
  <p:transition>
    <p:fade/>
  </p:transition>
</p:sldLayout>
</file>

<file path=ppt/slideLayouts/slideLayout232.xml><?xml version="1.0" encoding="utf-8"?>
<p:sldLayout xmlns:a="http://schemas.openxmlformats.org/drawingml/2006/main" xmlns:r="http://schemas.openxmlformats.org/officeDocument/2006/relationships" xmlns:p="http://schemas.openxmlformats.org/presentationml/2006/main" userDrawn="1">
  <p:cSld name="OOBE Dark Blue">
    <p:spTree>
      <p:nvGrpSpPr>
        <p:cNvPr id="1" name=""/>
        <p:cNvGrpSpPr/>
        <p:nvPr/>
      </p:nvGrpSpPr>
      <p:grpSpPr>
        <a:xfrm>
          <a:off x="0" y="0"/>
          <a:ext cx="0" cy="0"/>
          <a:chOff x="0" y="0"/>
          <a:chExt cx="0" cy="0"/>
        </a:xfrm>
      </p:grpSpPr>
      <p:sp>
        <p:nvSpPr>
          <p:cNvPr id="8" name="Rectangle 7"/>
          <p:cNvSpPr/>
          <p:nvPr userDrawn="1"/>
        </p:nvSpPr>
        <p:spPr>
          <a:xfrm>
            <a:off x="1" y="-3175"/>
            <a:ext cx="12191999" cy="6864349"/>
          </a:xfrm>
          <a:prstGeom prst="rect">
            <a:avLst/>
          </a:prstGeom>
          <a:solidFill>
            <a:srgbClr val="00223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109728" rIns="137160" bIns="109728" numCol="1" spcCol="0" rtlCol="0" fromWordArt="0" anchor="t" anchorCtr="0" forceAA="0" compatLnSpc="1">
            <a:prstTxWarp prst="textNoShape">
              <a:avLst/>
            </a:prstTxWarp>
            <a:noAutofit/>
          </a:bodyPr>
          <a:lstStyle/>
          <a:p>
            <a:pPr>
              <a:lnSpc>
                <a:spcPct val="90000"/>
              </a:lnSpc>
              <a:spcBef>
                <a:spcPts val="600"/>
              </a:spcBef>
            </a:pPr>
            <a:endParaRPr lang="en-US" sz="2000" dirty="0"/>
          </a:p>
        </p:txBody>
      </p:sp>
      <p:sp>
        <p:nvSpPr>
          <p:cNvPr id="5" name="Rectangle 4"/>
          <p:cNvSpPr/>
          <p:nvPr userDrawn="1"/>
        </p:nvSpPr>
        <p:spPr>
          <a:xfrm>
            <a:off x="2665354" y="914400"/>
            <a:ext cx="6861290" cy="5010150"/>
          </a:xfrm>
          <a:prstGeom prst="rect">
            <a:avLst/>
          </a:prstGeom>
          <a:solidFill>
            <a:srgbClr val="00355E"/>
          </a:solidFill>
          <a:ln w="15875">
            <a:solidFill>
              <a:schemeClr val="tx1">
                <a:alpha val="1000"/>
              </a:schemeClr>
            </a:solidFill>
          </a:ln>
        </p:spPr>
        <p:txBody>
          <a:bodyPr wrap="square" lIns="91440" tIns="91440" rIns="365760" bIns="182880">
            <a:noAutofit/>
          </a:bodyPr>
          <a:lstStyle/>
          <a:p>
            <a:pPr marL="91440">
              <a:spcBef>
                <a:spcPts val="1200"/>
              </a:spcBef>
              <a:spcAft>
                <a:spcPts val="1200"/>
              </a:spcAft>
            </a:pPr>
            <a:endParaRPr lang="en-US" sz="1200" kern="0" dirty="0">
              <a:solidFill>
                <a:prstClr val="white">
                  <a:alpha val="80000"/>
                </a:prstClr>
              </a:solidFill>
              <a:cs typeface="Segoe UI Semibold" panose="020B0702040204020203" pitchFamily="34" charset="0"/>
            </a:endParaRPr>
          </a:p>
        </p:txBody>
      </p:sp>
    </p:spTree>
    <p:extLst>
      <p:ext uri="{BB962C8B-B14F-4D97-AF65-F5344CB8AC3E}">
        <p14:creationId xmlns:p14="http://schemas.microsoft.com/office/powerpoint/2010/main" val="962737122"/>
      </p:ext>
    </p:extLst>
  </p:cSld>
  <p:clrMapOvr>
    <a:masterClrMapping/>
  </p:clrMapOvr>
  <p:transition>
    <p:fade/>
  </p:transition>
</p:sldLayout>
</file>

<file path=ppt/slideLayouts/slideLayout233.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8" name="Rectangle 7"/>
          <p:cNvSpPr/>
          <p:nvPr userDrawn="1"/>
        </p:nvSpPr>
        <p:spPr>
          <a:xfrm>
            <a:off x="1" y="-3175"/>
            <a:ext cx="12191999" cy="6864349"/>
          </a:xfrm>
          <a:prstGeom prst="rect">
            <a:avLst/>
          </a:prstGeom>
          <a:solidFill>
            <a:srgbClr val="00223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109728" rIns="137160" bIns="109728" numCol="1" spcCol="0" rtlCol="0" fromWordArt="0" anchor="t" anchorCtr="0" forceAA="0" compatLnSpc="1">
            <a:prstTxWarp prst="textNoShape">
              <a:avLst/>
            </a:prstTxWarp>
            <a:noAutofit/>
          </a:bodyPr>
          <a:lstStyle/>
          <a:p>
            <a:pPr>
              <a:lnSpc>
                <a:spcPct val="90000"/>
              </a:lnSpc>
              <a:spcBef>
                <a:spcPts val="600"/>
              </a:spcBef>
            </a:pPr>
            <a:endParaRPr lang="en-US" sz="2000" dirty="0"/>
          </a:p>
        </p:txBody>
      </p:sp>
      <p:sp>
        <p:nvSpPr>
          <p:cNvPr id="5" name="Rectangle 4"/>
          <p:cNvSpPr/>
          <p:nvPr userDrawn="1"/>
        </p:nvSpPr>
        <p:spPr>
          <a:xfrm>
            <a:off x="2752725" y="754095"/>
            <a:ext cx="6861290" cy="5170455"/>
          </a:xfrm>
          <a:prstGeom prst="rect">
            <a:avLst/>
          </a:prstGeom>
          <a:solidFill>
            <a:srgbClr val="00355E"/>
          </a:solidFill>
          <a:ln w="15875">
            <a:solidFill>
              <a:schemeClr val="tx1">
                <a:alpha val="1000"/>
              </a:schemeClr>
            </a:solidFill>
          </a:ln>
        </p:spPr>
        <p:txBody>
          <a:bodyPr wrap="square" lIns="91440" tIns="91440" rIns="365760" bIns="182880">
            <a:noAutofit/>
          </a:bodyPr>
          <a:lstStyle/>
          <a:p>
            <a:pPr marL="91440">
              <a:spcBef>
                <a:spcPts val="1200"/>
              </a:spcBef>
              <a:spcAft>
                <a:spcPts val="1200"/>
              </a:spcAft>
            </a:pPr>
            <a:endParaRPr lang="en-US" sz="1200" kern="0" dirty="0">
              <a:solidFill>
                <a:prstClr val="white">
                  <a:alpha val="80000"/>
                </a:prstClr>
              </a:solidFill>
              <a:cs typeface="Segoe UI Semibold" panose="020B0702040204020203" pitchFamily="34" charset="0"/>
            </a:endParaRPr>
          </a:p>
        </p:txBody>
      </p:sp>
    </p:spTree>
    <p:extLst>
      <p:ext uri="{BB962C8B-B14F-4D97-AF65-F5344CB8AC3E}">
        <p14:creationId xmlns:p14="http://schemas.microsoft.com/office/powerpoint/2010/main" val="491336741"/>
      </p:ext>
    </p:extLst>
  </p:cSld>
  <p:clrMapOvr>
    <a:masterClrMapping/>
  </p:clrMapOvr>
  <p:transition>
    <p:fade/>
  </p:transition>
</p:sldLayout>
</file>

<file path=ppt/slideLayouts/slideLayout234.xml><?xml version="1.0" encoding="utf-8"?>
<p:sldLayout xmlns:a="http://schemas.openxmlformats.org/drawingml/2006/main" xmlns:r="http://schemas.openxmlformats.org/officeDocument/2006/relationships" xmlns:p="http://schemas.openxmlformats.org/presentationml/2006/main" showMasterSp="0" preserve="1" userDrawn="1">
  <p:cSld name="4_Title Slide">
    <p:spTree>
      <p:nvGrpSpPr>
        <p:cNvPr id="1" name=""/>
        <p:cNvGrpSpPr/>
        <p:nvPr/>
      </p:nvGrpSpPr>
      <p:grpSpPr>
        <a:xfrm>
          <a:off x="0" y="0"/>
          <a:ext cx="0" cy="0"/>
          <a:chOff x="0" y="0"/>
          <a:chExt cx="0" cy="0"/>
        </a:xfrm>
      </p:grpSpPr>
      <p:sp>
        <p:nvSpPr>
          <p:cNvPr id="7" name="Rectangle 6"/>
          <p:cNvSpPr/>
          <p:nvPr/>
        </p:nvSpPr>
        <p:spPr>
          <a:xfrm>
            <a:off x="0" y="-1"/>
            <a:ext cx="12192000" cy="45720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3605047"/>
            <a:ext cx="7772400" cy="1463040"/>
          </a:xfrm>
        </p:spPr>
        <p:txBody>
          <a:bodyPr anchor="ctr">
            <a:normAutofit/>
          </a:bodyPr>
          <a:lstStyle>
            <a:lvl1pPr algn="r">
              <a:defRPr sz="5000" spc="200" baseline="0"/>
            </a:lvl1pPr>
          </a:lstStyle>
          <a:p>
            <a:r>
              <a:rPr lang="en-US"/>
              <a:t>Click to edit Master title style</a:t>
            </a:r>
          </a:p>
        </p:txBody>
      </p:sp>
      <p:sp>
        <p:nvSpPr>
          <p:cNvPr id="4" name="Date Placeholder 3"/>
          <p:cNvSpPr>
            <a:spLocks noGrp="1"/>
          </p:cNvSpPr>
          <p:nvPr>
            <p:ph type="dt" sz="half" idx="10"/>
          </p:nvPr>
        </p:nvSpPr>
        <p:spPr>
          <a:xfrm>
            <a:off x="1024128" y="6470704"/>
            <a:ext cx="2154142" cy="274320"/>
          </a:xfrm>
          <a:prstGeom prst="rect">
            <a:avLst/>
          </a:prstGeom>
        </p:spPr>
        <p:txBody>
          <a:bodyPr/>
          <a:lstStyle>
            <a:lvl1pPr algn="l">
              <a:defRPr/>
            </a:lvl1pPr>
          </a:lstStyle>
          <a:p>
            <a:endParaRPr lang="en-US" dirty="0"/>
          </a:p>
        </p:txBody>
      </p:sp>
      <p:sp>
        <p:nvSpPr>
          <p:cNvPr id="5" name="Footer Placeholder 4"/>
          <p:cNvSpPr>
            <a:spLocks noGrp="1"/>
          </p:cNvSpPr>
          <p:nvPr>
            <p:ph type="ftr" sz="quarter" idx="11"/>
          </p:nvPr>
        </p:nvSpPr>
        <p:spPr/>
        <p:txBody>
          <a:bodyPr/>
          <a:lstStyle/>
          <a:p>
            <a:r>
              <a:rPr lang="en-US" dirty="0"/>
              <a:t>Microsoft Confidential – Shared under NDA</a:t>
            </a:r>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25922370"/>
      </p:ext>
    </p:extLst>
  </p:cSld>
  <p:clrMapOvr>
    <a:masterClrMapping/>
  </p:clrMapOvr>
  <p:transition>
    <p:fade/>
  </p:transition>
</p:sldLayout>
</file>

<file path=ppt/slideLayouts/slideLayout235.xml><?xml version="1.0" encoding="utf-8"?>
<p:sldLayout xmlns:a="http://schemas.openxmlformats.org/drawingml/2006/main" xmlns:r="http://schemas.openxmlformats.org/officeDocument/2006/relationships" xmlns:p="http://schemas.openxmlformats.org/presentationml/2006/main" userDrawn="1">
  <p:cSld name="1_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a:t>Slide for Developer Code</a:t>
            </a:r>
          </a:p>
        </p:txBody>
      </p:sp>
      <p:sp>
        <p:nvSpPr>
          <p:cNvPr id="3" name="Rectangle 2"/>
          <p:cNvSpPr/>
          <p:nvPr userDrawn="1"/>
        </p:nvSpPr>
        <p:spPr bwMode="hidden">
          <a:xfrm>
            <a:off x="1" y="1189176"/>
            <a:ext cx="12192000" cy="5668824"/>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3" tIns="45723" rIns="45723" bIns="45723" numCol="1" spcCol="0" rtlCol="0" fromWordArt="0" anchor="ctr" anchorCtr="0" forceAA="0" compatLnSpc="1">
            <a:prstTxWarp prst="textNoShape">
              <a:avLst/>
            </a:prstTxWarp>
            <a:noAutofit/>
          </a:bodyPr>
          <a:lstStyle/>
          <a:p>
            <a:pPr algn="ctr" defTabSz="914080" fontAlgn="base">
              <a:spcBef>
                <a:spcPct val="0"/>
              </a:spcBef>
              <a:spcAft>
                <a:spcPct val="0"/>
              </a:spcAft>
            </a:pPr>
            <a:endParaRPr lang="en-US" sz="1765"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69240" y="1197326"/>
            <a:ext cx="11653523" cy="1960345"/>
          </a:xfrm>
        </p:spPr>
        <p:txBody>
          <a:bodyPr/>
          <a:lstStyle>
            <a:lvl1pPr marL="0" indent="0">
              <a:buNone/>
              <a:defRPr sz="3235">
                <a:gradFill>
                  <a:gsLst>
                    <a:gs pos="1250">
                      <a:srgbClr val="000000"/>
                    </a:gs>
                    <a:gs pos="100000">
                      <a:srgbClr val="000000"/>
                    </a:gs>
                  </a:gsLst>
                  <a:lin ang="5400000" scaled="0"/>
                </a:gradFill>
                <a:latin typeface="Segoe UI" pitchFamily="34" charset="0"/>
                <a:cs typeface="Segoe UI" pitchFamily="34" charset="0"/>
              </a:defRPr>
            </a:lvl1pPr>
            <a:lvl2pPr marL="339718" indent="0">
              <a:buNone/>
              <a:defRPr>
                <a:gradFill>
                  <a:gsLst>
                    <a:gs pos="1250">
                      <a:srgbClr val="000000"/>
                    </a:gs>
                    <a:gs pos="100000">
                      <a:srgbClr val="000000"/>
                    </a:gs>
                  </a:gsLst>
                  <a:lin ang="5400000" scaled="0"/>
                </a:gradFill>
                <a:latin typeface="Segoe UI" pitchFamily="34" charset="0"/>
                <a:cs typeface="Segoe UI" pitchFamily="34" charset="0"/>
              </a:defRPr>
            </a:lvl2pPr>
            <a:lvl3pPr marL="573076" indent="0">
              <a:buNone/>
              <a:defRPr>
                <a:gradFill>
                  <a:gsLst>
                    <a:gs pos="1250">
                      <a:srgbClr val="000000"/>
                    </a:gs>
                    <a:gs pos="100000">
                      <a:srgbClr val="000000"/>
                    </a:gs>
                  </a:gsLst>
                  <a:lin ang="5400000" scaled="0"/>
                </a:gradFill>
                <a:latin typeface="Segoe UI" pitchFamily="34" charset="0"/>
                <a:cs typeface="Segoe UI" pitchFamily="34" charset="0"/>
              </a:defRPr>
            </a:lvl3pPr>
            <a:lvl4pPr marL="798496" indent="0">
              <a:buNone/>
              <a:defRPr>
                <a:gradFill>
                  <a:gsLst>
                    <a:gs pos="1250">
                      <a:srgbClr val="000000"/>
                    </a:gs>
                    <a:gs pos="100000">
                      <a:srgbClr val="000000"/>
                    </a:gs>
                  </a:gsLst>
                  <a:lin ang="5400000" scaled="0"/>
                </a:gradFill>
                <a:latin typeface="Segoe UI" pitchFamily="34" charset="0"/>
                <a:cs typeface="Segoe UI" pitchFamily="34" charset="0"/>
              </a:defRPr>
            </a:lvl4pPr>
            <a:lvl5pPr marL="1030266" indent="0">
              <a:buNone/>
              <a:defRPr>
                <a:gradFill>
                  <a:gsLst>
                    <a:gs pos="1250">
                      <a:srgbClr val="000000"/>
                    </a:gs>
                    <a:gs pos="100000">
                      <a:srgbClr val="000000"/>
                    </a:gs>
                  </a:gsLst>
                  <a:lin ang="5400000" scaled="0"/>
                </a:gradFill>
                <a:latin typeface="Segoe UI" pitchFamily="34" charset="0"/>
                <a:cs typeface="Segoe UI"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11253512"/>
      </p:ext>
    </p:extLst>
  </p:cSld>
  <p:clrMapOvr>
    <a:masterClrMapping/>
  </p:clrMapOvr>
  <p:transition>
    <p:fade/>
  </p:transition>
</p:sldLayout>
</file>

<file path=ppt/slideLayouts/slideLayout236.xml><?xml version="1.0" encoding="utf-8"?>
<p:sldLayout xmlns:a="http://schemas.openxmlformats.org/drawingml/2006/main" xmlns:r="http://schemas.openxmlformats.org/officeDocument/2006/relationships" xmlns:p="http://schemas.openxmlformats.org/presentationml/2006/main" userDrawn="1">
  <p:cSld name="7_OOBE_BG_MOD8">
    <p:bg>
      <p:bgPr>
        <a:solidFill>
          <a:schemeClr val="bg2">
            <a:alpha val="55000"/>
          </a:schemeClr>
        </a:solidFill>
        <a:effectLst/>
      </p:bgPr>
    </p:bg>
    <p:spTree>
      <p:nvGrpSpPr>
        <p:cNvPr id="1" name=""/>
        <p:cNvGrpSpPr/>
        <p:nvPr/>
      </p:nvGrpSpPr>
      <p:grpSpPr>
        <a:xfrm>
          <a:off x="0" y="0"/>
          <a:ext cx="0" cy="0"/>
          <a:chOff x="0" y="0"/>
          <a:chExt cx="0" cy="0"/>
        </a:xfrm>
      </p:grpSpPr>
      <p:sp>
        <p:nvSpPr>
          <p:cNvPr id="12" name="Rectangle 11"/>
          <p:cNvSpPr/>
          <p:nvPr userDrawn="1"/>
        </p:nvSpPr>
        <p:spPr>
          <a:xfrm>
            <a:off x="1" y="-3175"/>
            <a:ext cx="12191999" cy="6864349"/>
          </a:xfrm>
          <a:prstGeom prst="rect">
            <a:avLst/>
          </a:prstGeom>
          <a:solidFill>
            <a:srgbClr val="005A9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109728" rIns="137160" bIns="109728" numCol="1" spcCol="0" rtlCol="0" fromWordArt="0" anchor="t" anchorCtr="0" forceAA="0" compatLnSpc="1">
            <a:prstTxWarp prst="textNoShape">
              <a:avLst/>
            </a:prstTxWarp>
            <a:noAutofit/>
          </a:bodyPr>
          <a:lstStyle/>
          <a:p>
            <a:pPr>
              <a:lnSpc>
                <a:spcPct val="90000"/>
              </a:lnSpc>
              <a:spcBef>
                <a:spcPts val="600"/>
              </a:spcBef>
            </a:pPr>
            <a:endParaRPr lang="en-US" sz="2000" dirty="0"/>
          </a:p>
        </p:txBody>
      </p:sp>
      <p:sp>
        <p:nvSpPr>
          <p:cNvPr id="13" name="Rectangle 12"/>
          <p:cNvSpPr/>
          <p:nvPr userDrawn="1"/>
        </p:nvSpPr>
        <p:spPr>
          <a:xfrm>
            <a:off x="0" y="-3175"/>
            <a:ext cx="12191999" cy="6864349"/>
          </a:xfrm>
          <a:prstGeom prst="rect">
            <a:avLst/>
          </a:pr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109728" rIns="137160" bIns="109728" numCol="1" spcCol="0" rtlCol="0" fromWordArt="0" anchor="t" anchorCtr="0" forceAA="0" compatLnSpc="1">
            <a:prstTxWarp prst="textNoShape">
              <a:avLst/>
            </a:prstTxWarp>
            <a:noAutofit/>
          </a:bodyPr>
          <a:lstStyle/>
          <a:p>
            <a:pPr>
              <a:lnSpc>
                <a:spcPct val="90000"/>
              </a:lnSpc>
              <a:spcBef>
                <a:spcPts val="600"/>
              </a:spcBef>
            </a:pPr>
            <a:endParaRPr lang="en-US" sz="2000" dirty="0"/>
          </a:p>
        </p:txBody>
      </p:sp>
      <p:grpSp>
        <p:nvGrpSpPr>
          <p:cNvPr id="2" name="Group 1"/>
          <p:cNvGrpSpPr/>
          <p:nvPr userDrawn="1"/>
        </p:nvGrpSpPr>
        <p:grpSpPr>
          <a:xfrm>
            <a:off x="5641971" y="6406515"/>
            <a:ext cx="908055" cy="454660"/>
            <a:chOff x="11283945" y="6406515"/>
            <a:chExt cx="908055" cy="454660"/>
          </a:xfrm>
        </p:grpSpPr>
        <p:sp>
          <p:nvSpPr>
            <p:cNvPr id="16" name="Rectangle 15"/>
            <p:cNvSpPr/>
            <p:nvPr userDrawn="1"/>
          </p:nvSpPr>
          <p:spPr>
            <a:xfrm>
              <a:off x="11737974" y="6406515"/>
              <a:ext cx="454026" cy="454660"/>
            </a:xfrm>
            <a:prstGeom prst="rect">
              <a:avLst/>
            </a:prstGeom>
            <a:solidFill>
              <a:schemeClr val="bg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109728" rIns="137160" bIns="109728" numCol="1" spcCol="0" rtlCol="0" fromWordArt="0" anchor="t" anchorCtr="0" forceAA="0" compatLnSpc="1">
              <a:prstTxWarp prst="textNoShape">
                <a:avLst/>
              </a:prstTxWarp>
              <a:noAutofit/>
            </a:bodyPr>
            <a:lstStyle/>
            <a:p>
              <a:pPr algn="ctr">
                <a:lnSpc>
                  <a:spcPct val="90000"/>
                </a:lnSpc>
                <a:spcBef>
                  <a:spcPts val="600"/>
                </a:spcBef>
              </a:pPr>
              <a:endParaRPr lang="en-US" sz="2000" dirty="0"/>
            </a:p>
          </p:txBody>
        </p:sp>
        <p:sp>
          <p:nvSpPr>
            <p:cNvPr id="17" name="Rectangle 16"/>
            <p:cNvSpPr/>
            <p:nvPr userDrawn="1"/>
          </p:nvSpPr>
          <p:spPr>
            <a:xfrm>
              <a:off x="11877908" y="6561240"/>
              <a:ext cx="179536" cy="193899"/>
            </a:xfrm>
            <a:prstGeom prst="rect">
              <a:avLst/>
            </a:prstGeom>
          </p:spPr>
          <p:txBody>
            <a:bodyPr wrap="none" lIns="0" tIns="0" rIns="0" bIns="0" anchor="ctr">
              <a:spAutoFit/>
            </a:bodyPr>
            <a:lstStyle/>
            <a:p>
              <a:pPr algn="ctr">
                <a:lnSpc>
                  <a:spcPct val="90000"/>
                </a:lnSpc>
                <a:spcBef>
                  <a:spcPts val="600"/>
                </a:spcBef>
              </a:pPr>
              <a:r>
                <a:rPr lang="en-US" sz="1350" dirty="0">
                  <a:solidFill>
                    <a:prstClr val="white"/>
                  </a:solidFill>
                  <a:latin typeface="Segoe MDL2 Assets" panose="050A0102010101010101" pitchFamily="18" charset="0"/>
                </a:rPr>
                <a:t></a:t>
              </a:r>
              <a:endParaRPr lang="en-US" sz="1350" dirty="0">
                <a:solidFill>
                  <a:prstClr val="white"/>
                </a:solidFill>
                <a:latin typeface="Calibri" panose="020F0502020204030204"/>
              </a:endParaRPr>
            </a:p>
          </p:txBody>
        </p:sp>
        <p:grpSp>
          <p:nvGrpSpPr>
            <p:cNvPr id="18" name="Group 17"/>
            <p:cNvGrpSpPr/>
            <p:nvPr userDrawn="1"/>
          </p:nvGrpSpPr>
          <p:grpSpPr>
            <a:xfrm>
              <a:off x="11283945" y="6406515"/>
              <a:ext cx="454026" cy="454660"/>
              <a:chOff x="9900127" y="6406515"/>
              <a:chExt cx="454026" cy="454660"/>
            </a:xfrm>
          </p:grpSpPr>
          <p:sp>
            <p:nvSpPr>
              <p:cNvPr id="19" name="Rectangle 18"/>
              <p:cNvSpPr/>
              <p:nvPr userDrawn="1"/>
            </p:nvSpPr>
            <p:spPr>
              <a:xfrm>
                <a:off x="9900127" y="6406515"/>
                <a:ext cx="454026" cy="454660"/>
              </a:xfrm>
              <a:prstGeom prst="rect">
                <a:avLst/>
              </a:prstGeom>
              <a:solidFill>
                <a:schemeClr val="bg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109728" rIns="137160" bIns="109728" numCol="1" spcCol="0" rtlCol="0" fromWordArt="0" anchor="t" anchorCtr="0" forceAA="0" compatLnSpc="1">
                <a:prstTxWarp prst="textNoShape">
                  <a:avLst/>
                </a:prstTxWarp>
                <a:noAutofit/>
              </a:bodyPr>
              <a:lstStyle/>
              <a:p>
                <a:pPr algn="ctr">
                  <a:lnSpc>
                    <a:spcPct val="90000"/>
                  </a:lnSpc>
                  <a:spcBef>
                    <a:spcPts val="600"/>
                  </a:spcBef>
                </a:pPr>
                <a:endParaRPr lang="en-US" sz="2000" dirty="0"/>
              </a:p>
            </p:txBody>
          </p:sp>
          <p:pic>
            <p:nvPicPr>
              <p:cNvPr id="20" name="Picture 19"/>
              <p:cNvPicPr>
                <a:picLocks noChangeAspect="1"/>
              </p:cNvPicPr>
              <p:nvPr userDrawn="1"/>
            </p:nvPicPr>
            <p:blipFill rotWithShape="1">
              <a:blip r:embed="rId2"/>
              <a:srcRect r="52142"/>
              <a:stretch/>
            </p:blipFill>
            <p:spPr>
              <a:xfrm>
                <a:off x="9929742" y="6445377"/>
                <a:ext cx="190286" cy="380505"/>
              </a:xfrm>
              <a:prstGeom prst="rect">
                <a:avLst/>
              </a:prstGeom>
            </p:spPr>
          </p:pic>
          <p:pic>
            <p:nvPicPr>
              <p:cNvPr id="21" name="Picture 20"/>
              <p:cNvPicPr>
                <a:picLocks noChangeAspect="1"/>
              </p:cNvPicPr>
              <p:nvPr userDrawn="1"/>
            </p:nvPicPr>
            <p:blipFill rotWithShape="1">
              <a:blip r:embed="rId3">
                <a:duotone>
                  <a:schemeClr val="accent1">
                    <a:shade val="45000"/>
                    <a:satMod val="135000"/>
                  </a:schemeClr>
                  <a:prstClr val="white"/>
                </a:duotone>
              </a:blip>
              <a:srcRect l="45211"/>
              <a:stretch/>
            </p:blipFill>
            <p:spPr>
              <a:xfrm>
                <a:off x="10107085" y="6440766"/>
                <a:ext cx="223601" cy="389727"/>
              </a:xfrm>
              <a:prstGeom prst="rect">
                <a:avLst/>
              </a:prstGeom>
            </p:spPr>
          </p:pic>
        </p:grpSp>
      </p:grpSp>
    </p:spTree>
    <p:extLst>
      <p:ext uri="{BB962C8B-B14F-4D97-AF65-F5344CB8AC3E}">
        <p14:creationId xmlns:p14="http://schemas.microsoft.com/office/powerpoint/2010/main" val="4225704926"/>
      </p:ext>
    </p:extLst>
  </p:cSld>
  <p:clrMapOvr>
    <a:masterClrMapping/>
  </p:clrMapOvr>
  <p:transition>
    <p:fade/>
  </p:transition>
</p:sldLayout>
</file>

<file path=ppt/slideLayouts/slideLayout237.xml><?xml version="1.0" encoding="utf-8"?>
<p:sldLayout xmlns:a="http://schemas.openxmlformats.org/drawingml/2006/main" xmlns:r="http://schemas.openxmlformats.org/officeDocument/2006/relationships" xmlns:p="http://schemas.openxmlformats.org/presentationml/2006/main" userDrawn="1">
  <p:cSld name="OOBE_BG_BLUR+MASK">
    <p:bg>
      <p:bgPr>
        <a:solidFill>
          <a:schemeClr val="bg2"/>
        </a:solidFill>
        <a:effectLst/>
      </p:bgPr>
    </p:bg>
    <p:spTree>
      <p:nvGrpSpPr>
        <p:cNvPr id="1" name=""/>
        <p:cNvGrpSpPr/>
        <p:nvPr/>
      </p:nvGrpSpPr>
      <p:grpSpPr>
        <a:xfrm>
          <a:off x="0" y="0"/>
          <a:ext cx="0" cy="0"/>
          <a:chOff x="0" y="0"/>
          <a:chExt cx="0" cy="0"/>
        </a:xfrm>
      </p:grpSpPr>
      <p:sp>
        <p:nvSpPr>
          <p:cNvPr id="7" name="Rectangle 6"/>
          <p:cNvSpPr/>
          <p:nvPr userDrawn="1"/>
        </p:nvSpPr>
        <p:spPr>
          <a:xfrm>
            <a:off x="2752725" y="754095"/>
            <a:ext cx="6861290" cy="5170455"/>
          </a:xfrm>
          <a:prstGeom prst="rect">
            <a:avLst/>
          </a:prstGeom>
          <a:solidFill>
            <a:srgbClr val="060C14">
              <a:alpha val="60000"/>
            </a:srgbClr>
          </a:solidFill>
          <a:ln w="15875">
            <a:solidFill>
              <a:schemeClr val="tx1">
                <a:alpha val="1000"/>
              </a:schemeClr>
            </a:solidFill>
          </a:ln>
        </p:spPr>
        <p:txBody>
          <a:bodyPr wrap="square" lIns="91440" tIns="91440" rIns="365760" bIns="182880">
            <a:noAutofit/>
          </a:bodyPr>
          <a:lstStyle/>
          <a:p>
            <a:pPr marL="91440" marR="0" lvl="0" indent="0" defTabSz="914400" eaLnBrk="1" fontAlgn="auto" latinLnBrk="0" hangingPunct="1">
              <a:lnSpc>
                <a:spcPct val="100000"/>
              </a:lnSpc>
              <a:spcBef>
                <a:spcPts val="1200"/>
              </a:spcBef>
              <a:spcAft>
                <a:spcPts val="1200"/>
              </a:spcAft>
              <a:buClrTx/>
              <a:buSzTx/>
              <a:buFontTx/>
              <a:buNone/>
              <a:tabLst/>
              <a:defRPr/>
            </a:pPr>
            <a:endParaRPr kumimoji="0" lang="en-US" sz="1200" b="0" i="0" u="none" strike="noStrike" kern="0" cap="none" spc="0" normalizeH="0" baseline="0" noProof="0" dirty="0">
              <a:ln>
                <a:noFill/>
              </a:ln>
              <a:solidFill>
                <a:prstClr val="white">
                  <a:alpha val="80000"/>
                </a:prstClr>
              </a:solidFill>
              <a:effectLst/>
              <a:uLnTx/>
              <a:uFillTx/>
              <a:cs typeface="Segoe UI Semibold" panose="020B0702040204020203" pitchFamily="34" charset="0"/>
            </a:endParaRPr>
          </a:p>
        </p:txBody>
      </p:sp>
    </p:spTree>
    <p:extLst>
      <p:ext uri="{BB962C8B-B14F-4D97-AF65-F5344CB8AC3E}">
        <p14:creationId xmlns:p14="http://schemas.microsoft.com/office/powerpoint/2010/main" val="1907414698"/>
      </p:ext>
    </p:extLst>
  </p:cSld>
  <p:clrMapOvr>
    <a:masterClrMapping/>
  </p:clrMapOvr>
  <p:transition>
    <p:fade/>
  </p:transition>
</p:sldLayout>
</file>

<file path=ppt/slideLayouts/slideLayout238.xml><?xml version="1.0" encoding="utf-8"?>
<p:sldLayout xmlns:a="http://schemas.openxmlformats.org/drawingml/2006/main" xmlns:r="http://schemas.openxmlformats.org/officeDocument/2006/relationships" xmlns:p="http://schemas.openxmlformats.org/presentationml/2006/main" userDrawn="1">
  <p:cSld name="1_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1158793"/>
          </a:xfrm>
          <a:noFill/>
        </p:spPr>
        <p:txBody>
          <a:bodyPr tIns="91440" bIns="91440" anchor="t" anchorCtr="0">
            <a:spAutoFit/>
          </a:bodyPr>
          <a:lstStyle>
            <a:lvl1pPr>
              <a:defRPr sz="7058" spc="-98" baseline="0">
                <a:gradFill>
                  <a:gsLst>
                    <a:gs pos="100000">
                      <a:schemeClr val="tx1"/>
                    </a:gs>
                    <a:gs pos="0">
                      <a:schemeClr val="tx1"/>
                    </a:gs>
                  </a:gsLst>
                  <a:lin ang="5400000" scaled="0"/>
                </a:gradFill>
              </a:defRPr>
            </a:lvl1pPr>
          </a:lstStyle>
          <a:p>
            <a:r>
              <a:rPr lang="en-US"/>
              <a:t>Section title</a:t>
            </a:r>
          </a:p>
        </p:txBody>
      </p:sp>
    </p:spTree>
    <p:extLst>
      <p:ext uri="{BB962C8B-B14F-4D97-AF65-F5344CB8AC3E}">
        <p14:creationId xmlns:p14="http://schemas.microsoft.com/office/powerpoint/2010/main" val="342294590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39.xml><?xml version="1.0" encoding="utf-8"?>
<p:sldLayout xmlns:a="http://schemas.openxmlformats.org/drawingml/2006/main" xmlns:r="http://schemas.openxmlformats.org/officeDocument/2006/relationships" xmlns:p="http://schemas.openxmlformats.org/presentationml/2006/main">
  <p:cSld name="Title &amp; Content w/Bullets">
    <p:spTree>
      <p:nvGrpSpPr>
        <p:cNvPr id="1" name=""/>
        <p:cNvGrpSpPr/>
        <p:nvPr/>
      </p:nvGrpSpPr>
      <p:grpSpPr>
        <a:xfrm>
          <a:off x="0" y="0"/>
          <a:ext cx="0" cy="0"/>
          <a:chOff x="0" y="0"/>
          <a:chExt cx="0" cy="0"/>
        </a:xfrm>
      </p:grpSpPr>
      <p:sp>
        <p:nvSpPr>
          <p:cNvPr id="2" name="Title 1"/>
          <p:cNvSpPr>
            <a:spLocks noGrp="1"/>
          </p:cNvSpPr>
          <p:nvPr>
            <p:ph type="title"/>
          </p:nvPr>
        </p:nvSpPr>
        <p:spPr>
          <a:xfrm>
            <a:off x="519250" y="228601"/>
            <a:ext cx="11151917" cy="747897"/>
          </a:xfrm>
        </p:spPr>
        <p:txBody>
          <a:bodyPr/>
          <a:lstStyle>
            <a:lvl1pPr>
              <a:defRPr>
                <a:gradFill>
                  <a:gsLst>
                    <a:gs pos="1250">
                      <a:schemeClr val="tx2"/>
                    </a:gs>
                    <a:gs pos="100000">
                      <a:schemeClr val="tx2"/>
                    </a:gs>
                  </a:gsLst>
                  <a:lin ang="5400000" scaled="0"/>
                </a:gradFill>
              </a:defRPr>
            </a:lvl1pPr>
          </a:lstStyle>
          <a:p>
            <a:r>
              <a:rPr lang="en-US"/>
              <a:t>Click to edit Master title style</a:t>
            </a:r>
          </a:p>
        </p:txBody>
      </p:sp>
      <p:sp>
        <p:nvSpPr>
          <p:cNvPr id="5" name="Text Placeholder 4"/>
          <p:cNvSpPr>
            <a:spLocks noGrp="1"/>
          </p:cNvSpPr>
          <p:nvPr>
            <p:ph type="body" sz="quarter" idx="10"/>
          </p:nvPr>
        </p:nvSpPr>
        <p:spPr>
          <a:xfrm>
            <a:off x="519250" y="1447799"/>
            <a:ext cx="11151917" cy="2043636"/>
          </a:xfrm>
          <a:prstGeom prst="rect">
            <a:avLst/>
          </a:prstGeom>
        </p:spPr>
        <p:txBody>
          <a:bodyPr/>
          <a:lstStyle>
            <a:lvl1pPr marL="284055" indent="-284055">
              <a:buFont typeface="Wingdings" pitchFamily="2" charset="2"/>
              <a:buChar char=""/>
              <a:defRPr sz="4000"/>
            </a:lvl1pPr>
            <a:lvl2pPr marL="517327" indent="-233273">
              <a:buFont typeface="Wingdings" pitchFamily="2" charset="2"/>
              <a:buChar char=""/>
              <a:defRPr>
                <a:latin typeface="+mn-lt"/>
              </a:defRPr>
            </a:lvl2pPr>
            <a:lvl3pPr marL="741078" indent="-223752">
              <a:buFont typeface="Wingdings" pitchFamily="2" charset="2"/>
              <a:buChar char=""/>
              <a:tabLst/>
              <a:defRPr>
                <a:latin typeface="+mn-lt"/>
              </a:defRPr>
            </a:lvl3pPr>
            <a:lvl4pPr marL="914049" indent="-172971">
              <a:buFont typeface="Wingdings" pitchFamily="2" charset="2"/>
              <a:buChar char=""/>
              <a:defRPr>
                <a:latin typeface="+mn-lt"/>
              </a:defRPr>
            </a:lvl4pPr>
            <a:lvl5pPr marL="1087020" indent="-172971">
              <a:buFont typeface="Wingdings" pitchFamily="2" charset="2"/>
              <a:buChar char=""/>
              <a:tabLst/>
              <a:defRPr>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9"/>
          <p:cNvSpPr>
            <a:spLocks noGrp="1"/>
          </p:cNvSpPr>
          <p:nvPr>
            <p:ph type="sldNum" sz="quarter" idx="12"/>
          </p:nvPr>
        </p:nvSpPr>
        <p:spPr>
          <a:xfrm>
            <a:off x="520836" y="6399557"/>
            <a:ext cx="560832" cy="219456"/>
          </a:xfrm>
          <a:prstGeom prst="rect">
            <a:avLst/>
          </a:prstGeom>
        </p:spPr>
        <p:txBody>
          <a:bodyPr lIns="121899" tIns="60949" rIns="121899" bIns="60949" anchor="ctr"/>
          <a:lstStyle>
            <a:lvl1pPr algn="l">
              <a:defRPr sz="1600">
                <a:gradFill>
                  <a:gsLst>
                    <a:gs pos="100000">
                      <a:schemeClr val="bg2"/>
                    </a:gs>
                    <a:gs pos="0">
                      <a:schemeClr val="bg2"/>
                    </a:gs>
                  </a:gsLst>
                  <a:lin ang="5400000" scaled="0"/>
                </a:gradFill>
              </a:defRPr>
            </a:lvl1pPr>
          </a:lstStyle>
          <a:p>
            <a:fld id="{15A8A731-8E4E-4377-999C-FA5FB8F1F6BF}" type="slidenum">
              <a:rPr lang="en-US" smtClean="0"/>
              <a:t>‹#›</a:t>
            </a:fld>
            <a:endParaRPr lang="en-US" dirty="0"/>
          </a:p>
        </p:txBody>
      </p:sp>
    </p:spTree>
    <p:extLst>
      <p:ext uri="{BB962C8B-B14F-4D97-AF65-F5344CB8AC3E}">
        <p14:creationId xmlns:p14="http://schemas.microsoft.com/office/powerpoint/2010/main" val="2432438837"/>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a:lvl1pPr>
          </a:lstStyle>
          <a:p>
            <a:r>
              <a:rPr lang="en-US"/>
              <a:t>Click to edit Master title style</a:t>
            </a:r>
          </a:p>
        </p:txBody>
      </p:sp>
      <p:sp>
        <p:nvSpPr>
          <p:cNvPr id="3" name="Slide Number Placeholder 2"/>
          <p:cNvSpPr>
            <a:spLocks noGrp="1"/>
          </p:cNvSpPr>
          <p:nvPr>
            <p:ph type="sldNum" sz="quarter" idx="14"/>
          </p:nvPr>
        </p:nvSpPr>
        <p:spPr/>
        <p:txBody>
          <a:bodyPr/>
          <a:lstStyle/>
          <a:p>
            <a:fld id="{FAADACFB-7C71-4E89-89D2-7BBA40B7BFA9}" type="slidenum">
              <a:rPr lang="en-US" smtClean="0">
                <a:solidFill>
                  <a:srgbClr val="505050"/>
                </a:solidFill>
              </a:rPr>
              <a:pPr/>
              <a:t>‹#›</a:t>
            </a:fld>
            <a:endParaRPr lang="en-US" dirty="0">
              <a:solidFill>
                <a:srgbClr val="505050"/>
              </a:solidFill>
            </a:endParaRPr>
          </a:p>
        </p:txBody>
      </p:sp>
    </p:spTree>
    <p:extLst>
      <p:ext uri="{BB962C8B-B14F-4D97-AF65-F5344CB8AC3E}">
        <p14:creationId xmlns:p14="http://schemas.microsoft.com/office/powerpoint/2010/main" val="1874236870"/>
      </p:ext>
    </p:extLst>
  </p:cSld>
  <p:clrMapOvr>
    <a:masterClrMapping/>
  </p:clrMapOvr>
  <p:transition>
    <p:fade/>
  </p:transition>
</p:sldLayout>
</file>

<file path=ppt/slideLayouts/slideLayout240.xml><?xml version="1.0" encoding="utf-8"?>
<p:sldLayout xmlns:a="http://schemas.openxmlformats.org/drawingml/2006/main" xmlns:r="http://schemas.openxmlformats.org/officeDocument/2006/relationships" xmlns:p="http://schemas.openxmlformats.org/presentationml/2006/main" preserve="1" userDrawn="1">
  <p:cSld name="1_Walkin">
    <p:bg>
      <p:bgPr>
        <a:solidFill>
          <a:schemeClr val="accent1"/>
        </a:solidFill>
        <a:effectLst/>
      </p:bgPr>
    </p:bg>
    <p:spTree>
      <p:nvGrpSpPr>
        <p:cNvPr id="1" name=""/>
        <p:cNvGrpSpPr/>
        <p:nvPr/>
      </p:nvGrpSpPr>
      <p:grpSpPr>
        <a:xfrm>
          <a:off x="0" y="0"/>
          <a:ext cx="0" cy="0"/>
          <a:chOff x="0" y="0"/>
          <a:chExt cx="0" cy="0"/>
        </a:xfrm>
      </p:grpSpPr>
      <p:sp>
        <p:nvSpPr>
          <p:cNvPr id="2" name="Rectangle 1"/>
          <p:cNvSpPr/>
          <p:nvPr userDrawn="1"/>
        </p:nvSpPr>
        <p:spPr bwMode="auto">
          <a:xfrm>
            <a:off x="269239" y="2077800"/>
            <a:ext cx="6274974" cy="2696029"/>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a:gradFill>
                <a:gsLst>
                  <a:gs pos="0">
                    <a:srgbClr val="FFFFFF"/>
                  </a:gs>
                  <a:gs pos="100000">
                    <a:srgbClr val="FFFFFF"/>
                  </a:gs>
                </a:gsLst>
                <a:lin ang="5400000" scaled="0"/>
              </a:gradFill>
              <a:ea typeface="Segoe UI" pitchFamily="34" charset="0"/>
              <a:cs typeface="Segoe UI" pitchFamily="34" charset="0"/>
            </a:endParaRPr>
          </a:p>
        </p:txBody>
      </p:sp>
      <p:pic>
        <p:nvPicPr>
          <p:cNvPr id="19" name="Picture 18" hidden="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0203" y="6119147"/>
            <a:ext cx="1253377" cy="268786"/>
          </a:xfrm>
          <a:prstGeom prst="rect">
            <a:avLst/>
          </a:prstGeom>
        </p:spPr>
      </p:pic>
      <p:pic>
        <p:nvPicPr>
          <p:cNvPr id="8" name="Picture 7"/>
          <p:cNvPicPr>
            <a:picLocks noChangeAspect="1"/>
          </p:cNvPicPr>
          <p:nvPr userDrawn="1"/>
        </p:nvPicPr>
        <p:blipFill rotWithShape="1">
          <a:blip r:embed="rId3" cstate="screen">
            <a:extLst>
              <a:ext uri="{28A0092B-C50C-407E-A947-70E740481C1C}">
                <a14:useLocalDpi xmlns:a14="http://schemas.microsoft.com/office/drawing/2010/main"/>
              </a:ext>
            </a:extLst>
          </a:blip>
          <a:srcRect b="1380"/>
          <a:stretch/>
        </p:blipFill>
        <p:spPr bwMode="invGray">
          <a:xfrm>
            <a:off x="448213" y="481158"/>
            <a:ext cx="1421436" cy="300619"/>
          </a:xfrm>
          <a:prstGeom prst="rect">
            <a:avLst/>
          </a:prstGeom>
        </p:spPr>
      </p:pic>
      <p:sp>
        <p:nvSpPr>
          <p:cNvPr id="13" name="TextBox 2"/>
          <p:cNvSpPr txBox="1"/>
          <p:nvPr userDrawn="1"/>
        </p:nvSpPr>
        <p:spPr>
          <a:xfrm>
            <a:off x="10666511" y="269344"/>
            <a:ext cx="1256251" cy="615609"/>
          </a:xfrm>
          <a:prstGeom prst="rect">
            <a:avLst/>
          </a:prstGeom>
          <a:noFill/>
        </p:spPr>
        <p:txBody>
          <a:bodyPr wrap="none" lIns="179285" tIns="143428" rIns="179285" bIns="143428" rtlCol="0">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lnSpc>
                <a:spcPct val="90000"/>
              </a:lnSpc>
              <a:spcAft>
                <a:spcPts val="588"/>
              </a:spcAft>
            </a:pPr>
            <a:r>
              <a:rPr lang="en-US" sz="2353" dirty="0">
                <a:gradFill>
                  <a:gsLst>
                    <a:gs pos="2917">
                      <a:schemeClr val="tx1"/>
                    </a:gs>
                    <a:gs pos="30000">
                      <a:schemeClr val="tx1"/>
                    </a:gs>
                  </a:gsLst>
                  <a:lin ang="5400000" scaled="0"/>
                </a:gradFill>
                <a:latin typeface="+mj-lt"/>
              </a:rPr>
              <a:t>#Env16</a:t>
            </a:r>
          </a:p>
        </p:txBody>
      </p:sp>
      <p:sp>
        <p:nvSpPr>
          <p:cNvPr id="3" name="TextBox 2"/>
          <p:cNvSpPr txBox="1"/>
          <p:nvPr userDrawn="1"/>
        </p:nvSpPr>
        <p:spPr>
          <a:xfrm>
            <a:off x="259643" y="2084173"/>
            <a:ext cx="9455726" cy="2972426"/>
          </a:xfrm>
          <a:prstGeom prst="rect">
            <a:avLst/>
          </a:prstGeom>
          <a:noFill/>
        </p:spPr>
        <p:txBody>
          <a:bodyPr wrap="none" lIns="179285" tIns="143428" rIns="179285" bIns="143428" rtlCol="0">
            <a:spAutoFit/>
          </a:bodyPr>
          <a:lstStyle/>
          <a:p>
            <a:pPr>
              <a:lnSpc>
                <a:spcPct val="90000"/>
              </a:lnSpc>
              <a:spcAft>
                <a:spcPts val="588"/>
              </a:spcAft>
            </a:pPr>
            <a:r>
              <a:rPr lang="en-US" sz="9411" dirty="0">
                <a:gradFill>
                  <a:gsLst>
                    <a:gs pos="2917">
                      <a:schemeClr val="tx1"/>
                    </a:gs>
                    <a:gs pos="30000">
                      <a:schemeClr val="tx1"/>
                    </a:gs>
                  </a:gsLst>
                  <a:lin ang="5400000" scaled="0"/>
                </a:gradFill>
                <a:latin typeface="Segoe UI Light" panose="020B0502040204020203" pitchFamily="34" charset="0"/>
                <a:cs typeface="Segoe UI Light" panose="020B0502040204020203" pitchFamily="34" charset="0"/>
              </a:rPr>
              <a:t>Welcome</a:t>
            </a:r>
            <a:r>
              <a:rPr lang="en-US" sz="9411" baseline="0" dirty="0">
                <a:gradFill>
                  <a:gsLst>
                    <a:gs pos="2917">
                      <a:schemeClr val="tx1"/>
                    </a:gs>
                    <a:gs pos="30000">
                      <a:schemeClr val="tx1"/>
                    </a:gs>
                  </a:gsLst>
                  <a:lin ang="5400000" scaled="0"/>
                </a:gradFill>
                <a:latin typeface="Segoe UI Light" panose="020B0502040204020203" pitchFamily="34" charset="0"/>
                <a:cs typeface="Segoe UI Light" panose="020B0502040204020203" pitchFamily="34" charset="0"/>
              </a:rPr>
              <a:t> to</a:t>
            </a:r>
          </a:p>
          <a:p>
            <a:pPr>
              <a:lnSpc>
                <a:spcPct val="90000"/>
              </a:lnSpc>
              <a:spcAft>
                <a:spcPts val="588"/>
              </a:spcAft>
            </a:pPr>
            <a:r>
              <a:rPr lang="en-US" sz="9411" dirty="0">
                <a:gradFill>
                  <a:gsLst>
                    <a:gs pos="2917">
                      <a:schemeClr val="tx1"/>
                    </a:gs>
                    <a:gs pos="30000">
                      <a:schemeClr val="tx1"/>
                    </a:gs>
                  </a:gsLst>
                  <a:lin ang="5400000" scaled="0"/>
                </a:gradFill>
                <a:latin typeface="Segoe UI Light" panose="020B0502040204020203" pitchFamily="34" charset="0"/>
                <a:cs typeface="Segoe UI Light" panose="020B0502040204020203" pitchFamily="34" charset="0"/>
              </a:rPr>
              <a:t>Microsoft Envision</a:t>
            </a:r>
          </a:p>
        </p:txBody>
      </p:sp>
    </p:spTree>
    <p:extLst>
      <p:ext uri="{BB962C8B-B14F-4D97-AF65-F5344CB8AC3E}">
        <p14:creationId xmlns:p14="http://schemas.microsoft.com/office/powerpoint/2010/main" val="269183233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1.xml><?xml version="1.0" encoding="utf-8"?>
<p:sldLayout xmlns:a="http://schemas.openxmlformats.org/drawingml/2006/main" xmlns:r="http://schemas.openxmlformats.org/officeDocument/2006/relationships" xmlns:p="http://schemas.openxmlformats.org/presentationml/2006/main" preserve="1" userDrawn="1">
  <p:cSld name="2_Walkin">
    <p:bg>
      <p:bgPr>
        <a:solidFill>
          <a:schemeClr val="accent1"/>
        </a:solidFill>
        <a:effectLst/>
      </p:bgPr>
    </p:bg>
    <p:spTree>
      <p:nvGrpSpPr>
        <p:cNvPr id="1" name=""/>
        <p:cNvGrpSpPr/>
        <p:nvPr/>
      </p:nvGrpSpPr>
      <p:grpSpPr>
        <a:xfrm>
          <a:off x="0" y="0"/>
          <a:ext cx="0" cy="0"/>
          <a:chOff x="0" y="0"/>
          <a:chExt cx="0" cy="0"/>
        </a:xfrm>
      </p:grpSpPr>
      <p:sp>
        <p:nvSpPr>
          <p:cNvPr id="2" name="Rectangle 1"/>
          <p:cNvSpPr/>
          <p:nvPr userDrawn="1"/>
        </p:nvSpPr>
        <p:spPr bwMode="auto">
          <a:xfrm>
            <a:off x="269239" y="2077800"/>
            <a:ext cx="6274974" cy="2696029"/>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a:gradFill>
                <a:gsLst>
                  <a:gs pos="0">
                    <a:srgbClr val="FFFFFF"/>
                  </a:gs>
                  <a:gs pos="100000">
                    <a:srgbClr val="FFFFFF"/>
                  </a:gs>
                </a:gsLst>
                <a:lin ang="5400000" scaled="0"/>
              </a:gradFill>
              <a:ea typeface="Segoe UI" pitchFamily="34" charset="0"/>
              <a:cs typeface="Segoe UI" pitchFamily="34" charset="0"/>
            </a:endParaRPr>
          </a:p>
        </p:txBody>
      </p:sp>
      <p:pic>
        <p:nvPicPr>
          <p:cNvPr id="19" name="Picture 18" hidden="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0203" y="6119147"/>
            <a:ext cx="1253377" cy="268786"/>
          </a:xfrm>
          <a:prstGeom prst="rect">
            <a:avLst/>
          </a:prstGeom>
        </p:spPr>
      </p:pic>
      <p:pic>
        <p:nvPicPr>
          <p:cNvPr id="8" name="Picture 7"/>
          <p:cNvPicPr>
            <a:picLocks noChangeAspect="1"/>
          </p:cNvPicPr>
          <p:nvPr userDrawn="1"/>
        </p:nvPicPr>
        <p:blipFill rotWithShape="1">
          <a:blip r:embed="rId3" cstate="screen">
            <a:extLst>
              <a:ext uri="{28A0092B-C50C-407E-A947-70E740481C1C}">
                <a14:useLocalDpi xmlns:a14="http://schemas.microsoft.com/office/drawing/2010/main"/>
              </a:ext>
            </a:extLst>
          </a:blip>
          <a:srcRect b="1380"/>
          <a:stretch/>
        </p:blipFill>
        <p:spPr bwMode="invGray">
          <a:xfrm>
            <a:off x="448213" y="481158"/>
            <a:ext cx="1421436" cy="300619"/>
          </a:xfrm>
          <a:prstGeom prst="rect">
            <a:avLst/>
          </a:prstGeom>
        </p:spPr>
      </p:pic>
      <p:sp>
        <p:nvSpPr>
          <p:cNvPr id="13" name="TextBox 2"/>
          <p:cNvSpPr txBox="1"/>
          <p:nvPr userDrawn="1"/>
        </p:nvSpPr>
        <p:spPr>
          <a:xfrm>
            <a:off x="10666511" y="269344"/>
            <a:ext cx="1256251" cy="615609"/>
          </a:xfrm>
          <a:prstGeom prst="rect">
            <a:avLst/>
          </a:prstGeom>
          <a:noFill/>
        </p:spPr>
        <p:txBody>
          <a:bodyPr wrap="none" lIns="179285" tIns="143428" rIns="179285" bIns="143428" rtlCol="0">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lnSpc>
                <a:spcPct val="90000"/>
              </a:lnSpc>
              <a:spcAft>
                <a:spcPts val="588"/>
              </a:spcAft>
            </a:pPr>
            <a:r>
              <a:rPr lang="en-US" sz="2353" dirty="0">
                <a:gradFill>
                  <a:gsLst>
                    <a:gs pos="2917">
                      <a:schemeClr val="tx1"/>
                    </a:gs>
                    <a:gs pos="30000">
                      <a:schemeClr val="tx1"/>
                    </a:gs>
                  </a:gsLst>
                  <a:lin ang="5400000" scaled="0"/>
                </a:gradFill>
                <a:latin typeface="+mj-lt"/>
              </a:rPr>
              <a:t>#Env16</a:t>
            </a:r>
          </a:p>
        </p:txBody>
      </p:sp>
      <p:sp>
        <p:nvSpPr>
          <p:cNvPr id="3" name="TextBox 2"/>
          <p:cNvSpPr txBox="1"/>
          <p:nvPr userDrawn="1"/>
        </p:nvSpPr>
        <p:spPr>
          <a:xfrm>
            <a:off x="259643" y="2084172"/>
            <a:ext cx="9455726" cy="1593341"/>
          </a:xfrm>
          <a:prstGeom prst="rect">
            <a:avLst/>
          </a:prstGeom>
          <a:noFill/>
        </p:spPr>
        <p:txBody>
          <a:bodyPr wrap="none" lIns="179285" tIns="143428" rIns="179285" bIns="143428" rtlCol="0">
            <a:spAutoFit/>
          </a:bodyPr>
          <a:lstStyle/>
          <a:p>
            <a:pPr>
              <a:lnSpc>
                <a:spcPct val="90000"/>
              </a:lnSpc>
              <a:spcAft>
                <a:spcPts val="588"/>
              </a:spcAft>
            </a:pPr>
            <a:r>
              <a:rPr lang="en-US" sz="9411" dirty="0">
                <a:gradFill>
                  <a:gsLst>
                    <a:gs pos="2917">
                      <a:schemeClr val="tx1"/>
                    </a:gs>
                    <a:gs pos="30000">
                      <a:schemeClr val="tx1"/>
                    </a:gs>
                  </a:gsLst>
                  <a:lin ang="5400000" scaled="0"/>
                </a:gradFill>
                <a:latin typeface="+mj-lt"/>
              </a:rPr>
              <a:t>Microsoft Envision</a:t>
            </a:r>
          </a:p>
        </p:txBody>
      </p:sp>
    </p:spTree>
    <p:extLst>
      <p:ext uri="{BB962C8B-B14F-4D97-AF65-F5344CB8AC3E}">
        <p14:creationId xmlns:p14="http://schemas.microsoft.com/office/powerpoint/2010/main" val="230744614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2.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1"/>
        </a:solidFill>
        <a:effectLst/>
      </p:bgPr>
    </p:bg>
    <p:spTree>
      <p:nvGrpSpPr>
        <p:cNvPr id="1" name=""/>
        <p:cNvGrpSpPr/>
        <p:nvPr/>
      </p:nvGrpSpPr>
      <p:grpSpPr>
        <a:xfrm>
          <a:off x="0" y="0"/>
          <a:ext cx="0" cy="0"/>
          <a:chOff x="0" y="0"/>
          <a:chExt cx="0" cy="0"/>
        </a:xfrm>
      </p:grpSpPr>
      <p:pic>
        <p:nvPicPr>
          <p:cNvPr id="16" name="Picture 15" hidden="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black">
          <a:xfrm>
            <a:off x="450203" y="6119147"/>
            <a:ext cx="1253377" cy="268786"/>
          </a:xfrm>
          <a:prstGeom prst="rect">
            <a:avLst/>
          </a:prstGeom>
        </p:spPr>
      </p:pic>
      <p:sp>
        <p:nvSpPr>
          <p:cNvPr id="18" name="Title 1"/>
          <p:cNvSpPr>
            <a:spLocks noGrp="1"/>
          </p:cNvSpPr>
          <p:nvPr>
            <p:ph type="title" hasCustomPrompt="1"/>
          </p:nvPr>
        </p:nvSpPr>
        <p:spPr>
          <a:xfrm>
            <a:off x="269302" y="2084187"/>
            <a:ext cx="8964185" cy="1793090"/>
          </a:xfrm>
          <a:noFill/>
        </p:spPr>
        <p:txBody>
          <a:bodyPr lIns="146304" tIns="91440" rIns="146304" bIns="91440" anchor="t" anchorCtr="0"/>
          <a:lstStyle>
            <a:lvl1pPr>
              <a:defRPr sz="5294" spc="-98" baseline="0">
                <a:gradFill>
                  <a:gsLst>
                    <a:gs pos="100000">
                      <a:schemeClr val="tx2"/>
                    </a:gs>
                    <a:gs pos="0">
                      <a:schemeClr val="tx2"/>
                    </a:gs>
                  </a:gsLst>
                  <a:lin ang="5400000" scaled="0"/>
                </a:gradFill>
              </a:defRPr>
            </a:lvl1pPr>
          </a:lstStyle>
          <a:p>
            <a:r>
              <a:rPr lang="en-US" dirty="0"/>
              <a:t>Presentation title</a:t>
            </a:r>
          </a:p>
        </p:txBody>
      </p:sp>
      <p:sp>
        <p:nvSpPr>
          <p:cNvPr id="19" name="Text Placeholder 4"/>
          <p:cNvSpPr>
            <a:spLocks noGrp="1"/>
          </p:cNvSpPr>
          <p:nvPr>
            <p:ph type="body" sz="quarter" idx="12" hasCustomPrompt="1"/>
          </p:nvPr>
        </p:nvSpPr>
        <p:spPr>
          <a:xfrm>
            <a:off x="269301" y="3878574"/>
            <a:ext cx="7171337" cy="1792326"/>
          </a:xfrm>
          <a:noFill/>
        </p:spPr>
        <p:txBody>
          <a:bodyPr lIns="146304" tIns="109728" rIns="146304" bIns="109728">
            <a:noAutofit/>
          </a:bodyPr>
          <a:lstStyle>
            <a:lvl1pPr marL="0" indent="0">
              <a:spcBef>
                <a:spcPts val="0"/>
              </a:spcBef>
              <a:buNone/>
              <a:defRPr sz="3137" spc="0" baseline="0">
                <a:gradFill>
                  <a:gsLst>
                    <a:gs pos="91000">
                      <a:schemeClr val="tx1"/>
                    </a:gs>
                    <a:gs pos="0">
                      <a:schemeClr val="tx1"/>
                    </a:gs>
                  </a:gsLst>
                  <a:lin ang="5400000" scaled="0"/>
                </a:gradFill>
                <a:latin typeface="+mj-lt"/>
              </a:defRPr>
            </a:lvl1pPr>
          </a:lstStyle>
          <a:p>
            <a:pPr lvl="0"/>
            <a:r>
              <a:rPr lang="en-US" dirty="0"/>
              <a:t>Speaker Name</a:t>
            </a:r>
          </a:p>
        </p:txBody>
      </p:sp>
      <p:pic>
        <p:nvPicPr>
          <p:cNvPr id="6" name="Picture 5"/>
          <p:cNvPicPr>
            <a:picLocks noChangeAspect="1"/>
          </p:cNvPicPr>
          <p:nvPr userDrawn="1"/>
        </p:nvPicPr>
        <p:blipFill rotWithShape="1">
          <a:blip r:embed="rId3" cstate="screen">
            <a:extLst>
              <a:ext uri="{28A0092B-C50C-407E-A947-70E740481C1C}">
                <a14:useLocalDpi xmlns:a14="http://schemas.microsoft.com/office/drawing/2010/main"/>
              </a:ext>
            </a:extLst>
          </a:blip>
          <a:srcRect b="1380"/>
          <a:stretch/>
        </p:blipFill>
        <p:spPr bwMode="invGray">
          <a:xfrm>
            <a:off x="448213" y="481158"/>
            <a:ext cx="1421436" cy="300619"/>
          </a:xfrm>
          <a:prstGeom prst="rect">
            <a:avLst/>
          </a:prstGeom>
        </p:spPr>
      </p:pic>
    </p:spTree>
    <p:extLst>
      <p:ext uri="{BB962C8B-B14F-4D97-AF65-F5344CB8AC3E}">
        <p14:creationId xmlns:p14="http://schemas.microsoft.com/office/powerpoint/2010/main" val="214126189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3.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69239" y="1189177"/>
            <a:ext cx="11653523" cy="1985641"/>
          </a:xfrm>
        </p:spPr>
        <p:txBody>
          <a:bodyPr/>
          <a:lstStyle>
            <a:lvl1pPr marL="0" indent="0">
              <a:buNone/>
              <a:defRPr>
                <a:solidFill>
                  <a:schemeClr val="accent4"/>
                </a:solidFill>
              </a:defRPr>
            </a:lvl1pPr>
            <a:lvl2pPr marL="0" indent="0">
              <a:buFontTx/>
              <a:buNone/>
              <a:defRPr sz="1961"/>
            </a:lvl2pPr>
            <a:lvl3pPr marL="224097" indent="0">
              <a:buNone/>
              <a:defRPr/>
            </a:lvl3pPr>
            <a:lvl4pPr marL="448193" indent="0">
              <a:buNone/>
              <a:defRPr/>
            </a:lvl4pPr>
            <a:lvl5pPr marL="672290"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9986756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244.xml><?xml version="1.0" encoding="utf-8"?>
<p:sldLayout xmlns:a="http://schemas.openxmlformats.org/drawingml/2006/main" xmlns:r="http://schemas.openxmlformats.org/officeDocument/2006/relationships" xmlns:p="http://schemas.openxmlformats.org/presentationml/2006/main" preserve="1" userDrawn="1">
  <p:cSld name="Title &amp;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69239" y="1189177"/>
            <a:ext cx="11653523" cy="1985641"/>
          </a:xfrm>
        </p:spPr>
        <p:txBody>
          <a:bodyPr/>
          <a:lstStyle>
            <a:lvl1pPr marL="0" indent="0">
              <a:buNone/>
              <a:defRPr>
                <a:gradFill>
                  <a:gsLst>
                    <a:gs pos="1250">
                      <a:schemeClr val="tx1"/>
                    </a:gs>
                    <a:gs pos="99000">
                      <a:schemeClr val="tx1"/>
                    </a:gs>
                  </a:gsLst>
                  <a:lin ang="5400000" scaled="0"/>
                </a:gradFill>
              </a:defRPr>
            </a:lvl1pPr>
            <a:lvl2pPr marL="0" indent="0">
              <a:buFontTx/>
              <a:buNone/>
              <a:defRPr sz="1961"/>
            </a:lvl2pPr>
            <a:lvl3pPr marL="224097" indent="0">
              <a:buNone/>
              <a:defRPr/>
            </a:lvl3pPr>
            <a:lvl4pPr marL="448193" indent="0">
              <a:buNone/>
              <a:defRPr/>
            </a:lvl4pPr>
            <a:lvl5pPr marL="672290"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828721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245.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bg>
      <p:bgPr>
        <a:solidFill>
          <a:srgbClr val="F8F8F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69239" y="1189177"/>
            <a:ext cx="11653523" cy="2052030"/>
          </a:xfrm>
        </p:spPr>
        <p:txBody>
          <a:bodyPr>
            <a:spAutoFit/>
          </a:bodyPr>
          <a:lstStyle>
            <a:lvl1pPr>
              <a:defRPr sz="3921">
                <a:solidFill>
                  <a:schemeClr val="accent4"/>
                </a:solidFill>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046290514"/>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246.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F8F8F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69239" y="1189177"/>
            <a:ext cx="11653523" cy="2052030"/>
          </a:xfrm>
        </p:spPr>
        <p:txBody>
          <a:bodyPr>
            <a:spAutoFit/>
          </a:bodyPr>
          <a:lstStyle>
            <a:lvl1pPr>
              <a:defRPr sz="3921"/>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26147928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247.xml><?xml version="1.0" encoding="utf-8"?>
<p:sldLayout xmlns:a="http://schemas.openxmlformats.org/drawingml/2006/main" xmlns:r="http://schemas.openxmlformats.org/officeDocument/2006/relationships" xmlns:p="http://schemas.openxmlformats.org/presentationml/2006/main" preserve="1" userDrawn="1">
  <p:cSld name="Two Column 2-color Non-bulleted">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69241" y="1189175"/>
            <a:ext cx="5378548" cy="1877004"/>
          </a:xfrm>
        </p:spPr>
        <p:txBody>
          <a:bodyPr wrap="square">
            <a:spAutoFit/>
          </a:bodyPr>
          <a:lstStyle>
            <a:lvl1pPr marL="0" indent="0">
              <a:spcBef>
                <a:spcPts val="1200"/>
              </a:spcBef>
              <a:buClr>
                <a:schemeClr val="tx1"/>
              </a:buClr>
              <a:buFont typeface="Wingdings" pitchFamily="2" charset="2"/>
              <a:buNone/>
              <a:defRPr sz="3137">
                <a:solidFill>
                  <a:schemeClr val="accent4"/>
                </a:solidFill>
              </a:defRPr>
            </a:lvl1pPr>
            <a:lvl2pPr marL="0" indent="0">
              <a:buNone/>
              <a:defRPr sz="1961"/>
            </a:lvl2pPr>
            <a:lvl3pPr marL="227209" indent="0">
              <a:buNone/>
              <a:tabLst/>
              <a:defRPr sz="1961"/>
            </a:lvl3pPr>
            <a:lvl4pPr marL="451306" indent="0">
              <a:buNone/>
              <a:defRPr/>
            </a:lvl4pPr>
            <a:lvl5pPr marL="67229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544214" y="1189175"/>
            <a:ext cx="5378548" cy="1877004"/>
          </a:xfrm>
        </p:spPr>
        <p:txBody>
          <a:bodyPr wrap="square">
            <a:spAutoFit/>
          </a:bodyPr>
          <a:lstStyle>
            <a:lvl1pPr marL="0" indent="0">
              <a:spcBef>
                <a:spcPts val="1200"/>
              </a:spcBef>
              <a:buClr>
                <a:schemeClr val="tx1"/>
              </a:buClr>
              <a:buFont typeface="Wingdings" pitchFamily="2" charset="2"/>
              <a:buNone/>
              <a:defRPr sz="3137">
                <a:solidFill>
                  <a:schemeClr val="accent4"/>
                </a:solidFill>
              </a:defRPr>
            </a:lvl1pPr>
            <a:lvl2pPr marL="0" indent="0">
              <a:buNone/>
              <a:defRPr sz="1961"/>
            </a:lvl2pPr>
            <a:lvl3pPr marL="227209" indent="0">
              <a:buNone/>
              <a:tabLst/>
              <a:defRPr sz="1961"/>
            </a:lvl3pPr>
            <a:lvl4pPr marL="451306" indent="0">
              <a:buNone/>
              <a:defRPr/>
            </a:lvl4pPr>
            <a:lvl5pPr marL="67229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9931623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248.xml><?xml version="1.0" encoding="utf-8"?>
<p:sldLayout xmlns:a="http://schemas.openxmlformats.org/drawingml/2006/main" xmlns:r="http://schemas.openxmlformats.org/officeDocument/2006/relationships" xmlns:p="http://schemas.openxmlformats.org/presentationml/2006/main" preserve="1" userDrawn="1">
  <p:cSld name="Two Column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69241" y="1189175"/>
            <a:ext cx="5378548" cy="1877004"/>
          </a:xfrm>
        </p:spPr>
        <p:txBody>
          <a:bodyPr wrap="square">
            <a:spAutoFit/>
          </a:bodyPr>
          <a:lstStyle>
            <a:lvl1pPr marL="0" indent="0">
              <a:spcBef>
                <a:spcPts val="1200"/>
              </a:spcBef>
              <a:buClr>
                <a:schemeClr val="tx1"/>
              </a:buClr>
              <a:buFont typeface="Wingdings" pitchFamily="2" charset="2"/>
              <a:buNone/>
              <a:defRPr sz="3137"/>
            </a:lvl1pPr>
            <a:lvl2pPr marL="0" indent="0">
              <a:buNone/>
              <a:defRPr sz="1961"/>
            </a:lvl2pPr>
            <a:lvl3pPr marL="227209" indent="0">
              <a:buNone/>
              <a:tabLst/>
              <a:defRPr sz="1961"/>
            </a:lvl3pPr>
            <a:lvl4pPr marL="451306" indent="0">
              <a:buNone/>
              <a:defRPr/>
            </a:lvl4pPr>
            <a:lvl5pPr marL="67229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544214" y="1189175"/>
            <a:ext cx="5378548" cy="1877004"/>
          </a:xfrm>
        </p:spPr>
        <p:txBody>
          <a:bodyPr wrap="square">
            <a:spAutoFit/>
          </a:bodyPr>
          <a:lstStyle>
            <a:lvl1pPr marL="0" indent="0">
              <a:spcBef>
                <a:spcPts val="1200"/>
              </a:spcBef>
              <a:buClr>
                <a:schemeClr val="tx1"/>
              </a:buClr>
              <a:buFont typeface="Wingdings" pitchFamily="2" charset="2"/>
              <a:buNone/>
              <a:defRPr sz="3137"/>
            </a:lvl1pPr>
            <a:lvl2pPr marL="0" indent="0">
              <a:buNone/>
              <a:defRPr sz="1961"/>
            </a:lvl2pPr>
            <a:lvl3pPr marL="227209" indent="0">
              <a:buNone/>
              <a:tabLst/>
              <a:defRPr sz="1961"/>
            </a:lvl3pPr>
            <a:lvl4pPr marL="451306" indent="0">
              <a:buNone/>
              <a:defRPr/>
            </a:lvl4pPr>
            <a:lvl5pPr marL="67229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1980319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249.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69241" y="1189176"/>
            <a:ext cx="5378548" cy="1946751"/>
          </a:xfrm>
        </p:spPr>
        <p:txBody>
          <a:bodyPr wrap="square">
            <a:spAutoFit/>
          </a:bodyPr>
          <a:lstStyle>
            <a:lvl1pPr marL="281677" indent="-281677">
              <a:spcBef>
                <a:spcPts val="1200"/>
              </a:spcBef>
              <a:buClr>
                <a:schemeClr val="accent4"/>
              </a:buClr>
              <a:buFont typeface="Arial" pitchFamily="34" charset="0"/>
              <a:buChar char="•"/>
              <a:defRPr sz="3137">
                <a:solidFill>
                  <a:schemeClr val="accent4"/>
                </a:solidFill>
              </a:defRPr>
            </a:lvl1pPr>
            <a:lvl2pPr marL="520702" indent="-228601">
              <a:defRPr sz="2353"/>
            </a:lvl2pPr>
            <a:lvl3pPr marL="685803" indent="-165101">
              <a:tabLst/>
              <a:defRPr sz="1961"/>
            </a:lvl3pPr>
            <a:lvl4pPr marL="863603" indent="-177801">
              <a:defRPr/>
            </a:lvl4pPr>
            <a:lvl5pPr marL="1028704" indent="-165101">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544214" y="1189176"/>
            <a:ext cx="5378548" cy="1946751"/>
          </a:xfrm>
        </p:spPr>
        <p:txBody>
          <a:bodyPr wrap="square">
            <a:spAutoFit/>
          </a:bodyPr>
          <a:lstStyle>
            <a:lvl1pPr marL="281677" indent="-281677">
              <a:spcBef>
                <a:spcPts val="1200"/>
              </a:spcBef>
              <a:buClr>
                <a:schemeClr val="accent4"/>
              </a:buClr>
              <a:buFont typeface="Arial" pitchFamily="34" charset="0"/>
              <a:buChar char="•"/>
              <a:defRPr sz="3137">
                <a:solidFill>
                  <a:schemeClr val="accent4"/>
                </a:solidFill>
              </a:defRPr>
            </a:lvl1pPr>
            <a:lvl2pPr marL="520702" indent="-228601">
              <a:defRPr sz="2353"/>
            </a:lvl2pPr>
            <a:lvl3pPr marL="685803" indent="-165101">
              <a:tabLst/>
              <a:defRPr sz="1961"/>
            </a:lvl3pPr>
            <a:lvl4pPr marL="863603" indent="-177801">
              <a:defRPr/>
            </a:lvl4pPr>
            <a:lvl5pPr marL="1028704" indent="-165101">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6140518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Developer code">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a:lvl1pPr>
          </a:lstStyle>
          <a:p>
            <a:r>
              <a:rPr lang="en-US"/>
              <a:t>Click to edit Master title style</a:t>
            </a:r>
          </a:p>
        </p:txBody>
      </p:sp>
      <p:sp>
        <p:nvSpPr>
          <p:cNvPr id="4" name="Text Placeholder 3"/>
          <p:cNvSpPr>
            <a:spLocks noGrp="1"/>
          </p:cNvSpPr>
          <p:nvPr>
            <p:ph type="body" sz="quarter" idx="15" hasCustomPrompt="1"/>
          </p:nvPr>
        </p:nvSpPr>
        <p:spPr>
          <a:xfrm>
            <a:off x="150853" y="1600200"/>
            <a:ext cx="11890296" cy="4495800"/>
          </a:xfrm>
          <a:prstGeom prst="rect">
            <a:avLst/>
          </a:prstGeom>
        </p:spPr>
        <p:txBody>
          <a:bodyPr/>
          <a:lstStyle>
            <a:lvl1pPr marL="0" indent="0">
              <a:buNone/>
              <a:defRPr>
                <a:solidFill>
                  <a:schemeClr val="tx1"/>
                </a:solidFill>
                <a:latin typeface="Courier New" pitchFamily="49" charset="0"/>
                <a:cs typeface="Courier New" pitchFamily="49" charset="0"/>
              </a:defRPr>
            </a:lvl1pPr>
            <a:lvl2pPr marL="281674" indent="0">
              <a:buNone/>
              <a:defRPr>
                <a:solidFill>
                  <a:schemeClr val="tx1"/>
                </a:solidFill>
                <a:latin typeface="Courier New" pitchFamily="49" charset="0"/>
                <a:cs typeface="Courier New" pitchFamily="49" charset="0"/>
              </a:defRPr>
            </a:lvl2pPr>
            <a:lvl3pPr marL="588476" indent="0">
              <a:buNone/>
              <a:defRPr>
                <a:solidFill>
                  <a:schemeClr val="tx1"/>
                </a:solidFill>
                <a:latin typeface="Courier New" pitchFamily="49" charset="0"/>
                <a:cs typeface="Courier New" pitchFamily="49" charset="0"/>
              </a:defRPr>
            </a:lvl3pPr>
            <a:lvl4pPr marL="870150" indent="0">
              <a:buNone/>
              <a:defRPr>
                <a:solidFill>
                  <a:schemeClr val="tx1"/>
                </a:solidFill>
                <a:latin typeface="Courier New" pitchFamily="49" charset="0"/>
                <a:cs typeface="Courier New" pitchFamily="49" charset="0"/>
              </a:defRPr>
            </a:lvl4pPr>
            <a:lvl5pPr marL="1105540" indent="0">
              <a:buNone/>
              <a:defRPr>
                <a:solidFill>
                  <a:schemeClr val="tx1"/>
                </a:solidFill>
                <a:latin typeface="Courier New" pitchFamily="49" charset="0"/>
                <a:cs typeface="Courier New" pitchFamily="49" charset="0"/>
              </a:defRPr>
            </a:lvl5pPr>
          </a:lstStyle>
          <a:p>
            <a:pPr lvl="0"/>
            <a:r>
              <a:rPr lang="en-US"/>
              <a:t>Click to add developer code</a:t>
            </a:r>
          </a:p>
          <a:p>
            <a:pPr lvl="1"/>
            <a:r>
              <a:rPr lang="en-US"/>
              <a:t>Second level</a:t>
            </a:r>
          </a:p>
          <a:p>
            <a:pPr lvl="2"/>
            <a:r>
              <a:rPr lang="en-US"/>
              <a:t>Third level</a:t>
            </a:r>
          </a:p>
          <a:p>
            <a:pPr lvl="3"/>
            <a:r>
              <a:rPr lang="en-US"/>
              <a:t>Fourth level</a:t>
            </a:r>
          </a:p>
          <a:p>
            <a:pPr lvl="4"/>
            <a:r>
              <a:rPr lang="en-US"/>
              <a:t>Fifth level</a:t>
            </a:r>
          </a:p>
        </p:txBody>
      </p:sp>
      <p:sp>
        <p:nvSpPr>
          <p:cNvPr id="9" name="Text Placeholder 5"/>
          <p:cNvSpPr>
            <a:spLocks noGrp="1"/>
          </p:cNvSpPr>
          <p:nvPr>
            <p:ph type="body" sz="quarter" idx="12" hasCustomPrompt="1"/>
          </p:nvPr>
        </p:nvSpPr>
        <p:spPr>
          <a:xfrm>
            <a:off x="1" y="573605"/>
            <a:ext cx="12192000" cy="373063"/>
          </a:xfrm>
          <a:prstGeom prst="rect">
            <a:avLst/>
          </a:prstGeom>
        </p:spPr>
        <p:txBody>
          <a:bodyPr lIns="320040" tIns="53325" rIns="53325" bIns="53325">
            <a:noAutofit/>
          </a:bodyPr>
          <a:lstStyle>
            <a:lvl1pPr marL="0" indent="0">
              <a:buNone/>
              <a:defRPr sz="2800">
                <a:solidFill>
                  <a:schemeClr val="tx1"/>
                </a:solidFill>
                <a:latin typeface="Segoe UI Light" pitchFamily="34" charset="0"/>
              </a:defRPr>
            </a:lvl1pPr>
            <a:lvl2pPr marL="281674" indent="0">
              <a:buNone/>
              <a:defRPr/>
            </a:lvl2pPr>
            <a:lvl3pPr marL="588476" indent="0">
              <a:buNone/>
              <a:defRPr/>
            </a:lvl3pPr>
            <a:lvl4pPr marL="870150" indent="0">
              <a:buNone/>
              <a:defRPr/>
            </a:lvl4pPr>
            <a:lvl5pPr marL="1105540" indent="0">
              <a:buNone/>
              <a:defRPr/>
            </a:lvl5pPr>
          </a:lstStyle>
          <a:p>
            <a:pPr lvl="0"/>
            <a:r>
              <a:rPr lang="en-US"/>
              <a:t>Click to add subtitle</a:t>
            </a:r>
          </a:p>
        </p:txBody>
      </p:sp>
      <p:sp>
        <p:nvSpPr>
          <p:cNvPr id="10" name="Slide Number Placeholder 9"/>
          <p:cNvSpPr>
            <a:spLocks noGrp="1"/>
          </p:cNvSpPr>
          <p:nvPr>
            <p:ph type="sldNum" sz="quarter" idx="17"/>
          </p:nvPr>
        </p:nvSpPr>
        <p:spPr/>
        <p:txBody>
          <a:bodyPr/>
          <a:lstStyle/>
          <a:p>
            <a:fld id="{FAADACFB-7C71-4E89-89D2-7BBA40B7BFA9}" type="slidenum">
              <a:rPr lang="en-US" smtClean="0">
                <a:solidFill>
                  <a:srgbClr val="505050"/>
                </a:solidFill>
              </a:rPr>
              <a:pPr/>
              <a:t>‹#›</a:t>
            </a:fld>
            <a:endParaRPr lang="en-US" dirty="0">
              <a:solidFill>
                <a:srgbClr val="505050"/>
              </a:solidFill>
            </a:endParaRPr>
          </a:p>
        </p:txBody>
      </p:sp>
    </p:spTree>
    <p:extLst>
      <p:ext uri="{BB962C8B-B14F-4D97-AF65-F5344CB8AC3E}">
        <p14:creationId xmlns:p14="http://schemas.microsoft.com/office/powerpoint/2010/main" val="2508204217"/>
      </p:ext>
    </p:extLst>
  </p:cSld>
  <p:clrMapOvr>
    <a:masterClrMapping/>
  </p:clrMapOvr>
  <p:transition>
    <p:fade/>
  </p:transition>
</p:sldLayout>
</file>

<file path=ppt/slideLayouts/slideLayout250.xml><?xml version="1.0" encoding="utf-8"?>
<p:sldLayout xmlns:a="http://schemas.openxmlformats.org/drawingml/2006/main" xmlns:r="http://schemas.openxmlformats.org/officeDocument/2006/relationships" xmlns:p="http://schemas.openxmlformats.org/presentationml/2006/main" preserve="1" userDrawn="1">
  <p:cSld name="Two Column Bullet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69241" y="1189176"/>
            <a:ext cx="5378548" cy="1946751"/>
          </a:xfrm>
        </p:spPr>
        <p:txBody>
          <a:bodyPr wrap="square">
            <a:spAutoFit/>
          </a:bodyPr>
          <a:lstStyle>
            <a:lvl1pPr marL="281677" indent="-281677">
              <a:spcBef>
                <a:spcPts val="1200"/>
              </a:spcBef>
              <a:buClr>
                <a:schemeClr val="tx1"/>
              </a:buClr>
              <a:buFont typeface="Arial" pitchFamily="34" charset="0"/>
              <a:buChar char="•"/>
              <a:defRPr sz="3137"/>
            </a:lvl1pPr>
            <a:lvl2pPr marL="520702" indent="-228601">
              <a:defRPr sz="2353"/>
            </a:lvl2pPr>
            <a:lvl3pPr marL="685803" indent="-165101">
              <a:tabLst/>
              <a:defRPr sz="1961"/>
            </a:lvl3pPr>
            <a:lvl4pPr marL="863603" indent="-177801">
              <a:defRPr/>
            </a:lvl4pPr>
            <a:lvl5pPr marL="1028704" indent="-165101">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544214" y="1189176"/>
            <a:ext cx="5378548" cy="1946751"/>
          </a:xfrm>
        </p:spPr>
        <p:txBody>
          <a:bodyPr wrap="square">
            <a:spAutoFit/>
          </a:bodyPr>
          <a:lstStyle>
            <a:lvl1pPr marL="281677" indent="-281677">
              <a:spcBef>
                <a:spcPts val="1200"/>
              </a:spcBef>
              <a:buClr>
                <a:schemeClr val="tx1"/>
              </a:buClr>
              <a:buFont typeface="Arial" pitchFamily="34" charset="0"/>
              <a:buChar char="•"/>
              <a:defRPr sz="3137"/>
            </a:lvl1pPr>
            <a:lvl2pPr marL="520702" indent="-228601">
              <a:defRPr sz="2353"/>
            </a:lvl2pPr>
            <a:lvl3pPr marL="685803" indent="-165101">
              <a:tabLst/>
              <a:defRPr sz="1961"/>
            </a:lvl3pPr>
            <a:lvl4pPr marL="863603" indent="-177801">
              <a:defRPr/>
            </a:lvl4pPr>
            <a:lvl5pPr marL="1028704" indent="-165101">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495525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251.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59728675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252.xml><?xml version="1.0" encoding="utf-8"?>
<p:sldLayout xmlns:a="http://schemas.openxmlformats.org/drawingml/2006/main" xmlns:r="http://schemas.openxmlformats.org/officeDocument/2006/relationships" xmlns:p="http://schemas.openxmlformats.org/presentationml/2006/main" preserve="1" userDrawn="1">
  <p:cSld name="1_Blank">
    <p:bg>
      <p:bgPr>
        <a:solidFill>
          <a:srgbClr val="F8F8F8"/>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4600459"/>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253.xml><?xml version="1.0" encoding="utf-8"?>
<p:sldLayout xmlns:a="http://schemas.openxmlformats.org/drawingml/2006/main" xmlns:r="http://schemas.openxmlformats.org/officeDocument/2006/relationships" xmlns:p="http://schemas.openxmlformats.org/presentationml/2006/main" preserve="1" userDrawn="1">
  <p:cSld name="Demo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40" y="1186356"/>
            <a:ext cx="4481416" cy="1158793"/>
          </a:xfrm>
          <a:noFill/>
        </p:spPr>
        <p:txBody>
          <a:bodyPr wrap="square" tIns="91440" bIns="91440" anchor="t" anchorCtr="0">
            <a:spAutoFit/>
          </a:bodyPr>
          <a:lstStyle>
            <a:lvl1pPr>
              <a:defRPr sz="7058" spc="-98" baseline="0">
                <a:gradFill>
                  <a:gsLst>
                    <a:gs pos="0">
                      <a:schemeClr val="tx1"/>
                    </a:gs>
                    <a:gs pos="100000">
                      <a:schemeClr val="tx1"/>
                    </a:gs>
                  </a:gsLst>
                  <a:lin ang="5400000" scaled="0"/>
                </a:gradFill>
              </a:defRPr>
            </a:lvl1pPr>
          </a:lstStyle>
          <a:p>
            <a:r>
              <a:rPr lang="en-US" dirty="0"/>
              <a:t>Demo title</a:t>
            </a:r>
          </a:p>
        </p:txBody>
      </p:sp>
      <p:sp>
        <p:nvSpPr>
          <p:cNvPr id="5" name="Text Placeholder 4"/>
          <p:cNvSpPr>
            <a:spLocks noGrp="1"/>
          </p:cNvSpPr>
          <p:nvPr>
            <p:ph type="body" sz="quarter" idx="12" hasCustomPrompt="1"/>
          </p:nvPr>
        </p:nvSpPr>
        <p:spPr>
          <a:xfrm>
            <a:off x="269240" y="3877277"/>
            <a:ext cx="4482124" cy="724246"/>
          </a:xfrm>
          <a:noFill/>
        </p:spPr>
        <p:txBody>
          <a:bodyPr wrap="square" lIns="182880" tIns="146304" rIns="182880" bIns="146304">
            <a:spAutoFit/>
          </a:bodyPr>
          <a:lstStyle>
            <a:lvl1pPr marL="0" indent="0">
              <a:spcBef>
                <a:spcPts val="0"/>
              </a:spcBef>
              <a:buNone/>
              <a:defRPr sz="3137" spc="0" baseline="0">
                <a:gradFill>
                  <a:gsLst>
                    <a:gs pos="0">
                      <a:schemeClr val="tx1"/>
                    </a:gs>
                    <a:gs pos="100000">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285590881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54.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rgbClr val="252525"/>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40" y="1186356"/>
            <a:ext cx="4481416" cy="1158793"/>
          </a:xfrm>
          <a:noFill/>
        </p:spPr>
        <p:txBody>
          <a:bodyPr wrap="square" tIns="91440" bIns="91440" anchor="t" anchorCtr="0">
            <a:spAutoFit/>
          </a:bodyPr>
          <a:lstStyle>
            <a:lvl1pPr>
              <a:defRPr sz="7058" spc="-98" baseline="0">
                <a:gradFill>
                  <a:gsLst>
                    <a:gs pos="0">
                      <a:schemeClr val="tx1"/>
                    </a:gs>
                    <a:gs pos="100000">
                      <a:schemeClr val="tx1"/>
                    </a:gs>
                  </a:gsLst>
                  <a:lin ang="5400000" scaled="0"/>
                </a:gradFill>
              </a:defRPr>
            </a:lvl1pPr>
          </a:lstStyle>
          <a:p>
            <a:r>
              <a:rPr lang="en-US" dirty="0"/>
              <a:t>Video title</a:t>
            </a:r>
          </a:p>
        </p:txBody>
      </p:sp>
    </p:spTree>
    <p:extLst>
      <p:ext uri="{BB962C8B-B14F-4D97-AF65-F5344CB8AC3E}">
        <p14:creationId xmlns:p14="http://schemas.microsoft.com/office/powerpoint/2010/main" val="296366791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55.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1158793"/>
          </a:xfrm>
          <a:noFill/>
        </p:spPr>
        <p:txBody>
          <a:bodyPr tIns="91440" bIns="91440" anchor="t" anchorCtr="0">
            <a:spAutoFit/>
          </a:bodyPr>
          <a:lstStyle>
            <a:lvl1pPr>
              <a:defRPr sz="7058" spc="-98"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149207109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56.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rgbClr val="252525"/>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1158793"/>
          </a:xfrm>
          <a:noFill/>
        </p:spPr>
        <p:txBody>
          <a:bodyPr tIns="91440" bIns="91440" anchor="t" anchorCtr="0">
            <a:spAutoFit/>
          </a:bodyPr>
          <a:lstStyle>
            <a:lvl1pPr>
              <a:defRPr sz="7058" spc="-98"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30474767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57.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5650044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58.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rgbClr val="25252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4201272"/>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59.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for developer code</a:t>
            </a:r>
          </a:p>
        </p:txBody>
      </p:sp>
      <p:sp>
        <p:nvSpPr>
          <p:cNvPr id="3" name="Rectangle 2"/>
          <p:cNvSpPr/>
          <p:nvPr userDrawn="1"/>
        </p:nvSpPr>
        <p:spPr bwMode="hidden">
          <a:xfrm>
            <a:off x="1" y="1189176"/>
            <a:ext cx="12192000" cy="5668824"/>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2" tIns="45722" rIns="45722" bIns="45722" numCol="1" spcCol="0" rtlCol="0" fromWordArt="0" anchor="ctr" anchorCtr="0" forceAA="0" compatLnSpc="1">
            <a:prstTxWarp prst="textNoShape">
              <a:avLst/>
            </a:prstTxWarp>
            <a:noAutofit/>
          </a:bodyPr>
          <a:lstStyle/>
          <a:p>
            <a:pPr algn="ctr" defTabSz="914102" fontAlgn="base">
              <a:spcBef>
                <a:spcPct val="0"/>
              </a:spcBef>
              <a:spcAft>
                <a:spcPct val="0"/>
              </a:spcAft>
            </a:pPr>
            <a:endParaRPr lang="en-US" sz="1765"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69239" y="1197322"/>
            <a:ext cx="11653522" cy="1956973"/>
          </a:xfrm>
        </p:spPr>
        <p:txBody>
          <a:bodyPr/>
          <a:lstStyle>
            <a:lvl1pPr marL="0" indent="0">
              <a:buNone/>
              <a:defRPr sz="3235">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39726"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73090"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798516"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30292"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69384315"/>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3" name="Slide Number Placeholder 2"/>
          <p:cNvSpPr>
            <a:spLocks noGrp="1"/>
          </p:cNvSpPr>
          <p:nvPr>
            <p:ph type="sldNum" sz="quarter" idx="16"/>
          </p:nvPr>
        </p:nvSpPr>
        <p:spPr/>
        <p:txBody>
          <a:bodyPr/>
          <a:lstStyle/>
          <a:p>
            <a:fld id="{FAADACFB-7C71-4E89-89D2-7BBA40B7BFA9}" type="slidenum">
              <a:rPr lang="en-US" smtClean="0">
                <a:solidFill>
                  <a:srgbClr val="505050"/>
                </a:solidFill>
              </a:rPr>
              <a:pPr/>
              <a:t>‹#›</a:t>
            </a:fld>
            <a:endParaRPr lang="en-US" dirty="0">
              <a:solidFill>
                <a:srgbClr val="505050"/>
              </a:solidFill>
            </a:endParaRPr>
          </a:p>
        </p:txBody>
      </p:sp>
    </p:spTree>
    <p:extLst>
      <p:ext uri="{BB962C8B-B14F-4D97-AF65-F5344CB8AC3E}">
        <p14:creationId xmlns:p14="http://schemas.microsoft.com/office/powerpoint/2010/main" val="3590911771"/>
      </p:ext>
    </p:extLst>
  </p:cSld>
  <p:clrMapOvr>
    <a:masterClrMapping/>
  </p:clrMapOvr>
  <p:transition>
    <p:fade/>
  </p:transition>
</p:sldLayout>
</file>

<file path=ppt/slideLayouts/slideLayout260.xml><?xml version="1.0" encoding="utf-8"?>
<p:sldLayout xmlns:a="http://schemas.openxmlformats.org/drawingml/2006/main" xmlns:r="http://schemas.openxmlformats.org/officeDocument/2006/relationships" xmlns:p="http://schemas.openxmlformats.org/presentationml/2006/main" preserve="1" userDrawn="1">
  <p:cSld name="Closing logo slide_color">
    <p:bg>
      <p:bgPr>
        <a:solidFill>
          <a:schemeClr val="accent1"/>
        </a:solidFill>
        <a:effectLst/>
      </p:bgPr>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69239" y="6171616"/>
            <a:ext cx="11653522" cy="395317"/>
          </a:xfrm>
          <a:prstGeom prst="rect">
            <a:avLst/>
          </a:prstGeom>
          <a:noFill/>
          <a:ln w="12700">
            <a:noFill/>
            <a:miter lim="800000"/>
            <a:headEnd type="none" w="sm" len="sm"/>
            <a:tailEnd type="none" w="sm" len="sm"/>
          </a:ln>
          <a:effectLst/>
        </p:spPr>
        <p:txBody>
          <a:bodyPr vert="horz" wrap="square" lIns="179285" tIns="143428" rIns="179285" bIns="143428" numCol="1" anchor="t" anchorCtr="0" compatLnSpc="1">
            <a:prstTxWarp prst="textNoShape">
              <a:avLst/>
            </a:prstTxWarp>
            <a:spAutoFit/>
          </a:bodyPr>
          <a:lstStyle/>
          <a:p>
            <a:pPr defTabSz="913924" eaLnBrk="0" hangingPunct="0"/>
            <a:r>
              <a:rPr lang="en-US" sz="686" dirty="0">
                <a:gradFill>
                  <a:gsLst>
                    <a:gs pos="0">
                      <a:schemeClr val="tx1"/>
                    </a:gs>
                    <a:gs pos="100000">
                      <a:schemeClr val="tx1"/>
                    </a:gs>
                  </a:gsLst>
                  <a:lin ang="5400000" scaled="0"/>
                </a:gradFill>
                <a:cs typeface="Segoe UI" pitchFamily="34" charset="0"/>
              </a:rPr>
              <a:t>© 2016 Microsoft Corporation. All rights reserved. </a:t>
            </a:r>
          </a:p>
        </p:txBody>
      </p:sp>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b="1380"/>
          <a:stretch/>
        </p:blipFill>
        <p:spPr bwMode="invGray">
          <a:xfrm>
            <a:off x="448213" y="470067"/>
            <a:ext cx="1421436" cy="300619"/>
          </a:xfrm>
          <a:prstGeom prst="rect">
            <a:avLst/>
          </a:prstGeom>
        </p:spPr>
      </p:pic>
    </p:spTree>
    <p:extLst>
      <p:ext uri="{BB962C8B-B14F-4D97-AF65-F5344CB8AC3E}">
        <p14:creationId xmlns:p14="http://schemas.microsoft.com/office/powerpoint/2010/main" val="1263388722"/>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61.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69239" y="1189177"/>
            <a:ext cx="11653523" cy="2396047"/>
          </a:xfrm>
          <a:prstGeom prst="rect">
            <a:avLst/>
          </a:prstGeom>
        </p:spPr>
        <p:txBody>
          <a:bodyPr/>
          <a:lstStyle>
            <a:lvl1pPr marL="284790" indent="-284790">
              <a:buClr>
                <a:schemeClr val="tx1"/>
              </a:buClr>
              <a:buSzPct val="90000"/>
              <a:buFont typeface="Arial" pitchFamily="34" charset="0"/>
              <a:buChar char="•"/>
              <a:defRPr sz="3529">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60241" indent="-275453">
              <a:buClr>
                <a:schemeClr val="tx1"/>
              </a:buClr>
              <a:buSzPct val="90000"/>
              <a:buFont typeface="Arial" pitchFamily="34" charset="0"/>
              <a:buChar char="•"/>
              <a:defRPr sz="3137">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45031" indent="-284790">
              <a:buClr>
                <a:schemeClr val="tx1"/>
              </a:buClr>
              <a:buSzPct val="90000"/>
              <a:buFont typeface="Arial" pitchFamily="34" charset="0"/>
              <a:buChar char="•"/>
              <a:defRPr sz="2745">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69128" indent="-224097">
              <a:buClr>
                <a:schemeClr val="tx1"/>
              </a:buClr>
              <a:buSzPct val="90000"/>
              <a:buFont typeface="Arial" pitchFamily="34" charset="0"/>
              <a:buChar char="•"/>
              <a:defRPr sz="2353">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293225" indent="-224097">
              <a:buClr>
                <a:schemeClr val="tx1"/>
              </a:buClr>
              <a:buSzPct val="90000"/>
              <a:buFont typeface="Arial" pitchFamily="34" charset="0"/>
              <a:buChar char="•"/>
              <a:defRPr sz="1961">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1" y="6238876"/>
            <a:ext cx="12192001" cy="619125"/>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627"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2595254800"/>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62.xml><?xml version="1.0" encoding="utf-8"?>
<p:sldLayout xmlns:a="http://schemas.openxmlformats.org/drawingml/2006/main" xmlns:r="http://schemas.openxmlformats.org/officeDocument/2006/relationships" xmlns:p="http://schemas.openxmlformats.org/presentationml/2006/main" preserve="1" userDrawn="1">
  <p:cSld name="Title with photo and tile">
    <p:spTree>
      <p:nvGrpSpPr>
        <p:cNvPr id="1" name=""/>
        <p:cNvGrpSpPr/>
        <p:nvPr/>
      </p:nvGrpSpPr>
      <p:grpSpPr>
        <a:xfrm>
          <a:off x="0" y="0"/>
          <a:ext cx="0" cy="0"/>
          <a:chOff x="0" y="0"/>
          <a:chExt cx="0" cy="0"/>
        </a:xfrm>
      </p:grpSpPr>
      <p:sp>
        <p:nvSpPr>
          <p:cNvPr id="2" name="Rectangle 1"/>
          <p:cNvSpPr/>
          <p:nvPr userDrawn="1"/>
        </p:nvSpPr>
        <p:spPr bwMode="auto">
          <a:xfrm>
            <a:off x="267682" y="2084172"/>
            <a:ext cx="6274974" cy="3586208"/>
          </a:xfrm>
          <a:prstGeom prst="rect">
            <a:avLst/>
          </a:prstGeom>
          <a:solidFill>
            <a:srgbClr val="FFFFFF">
              <a:alpha val="80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a:solidFill>
                <a:schemeClr val="tx1"/>
              </a:solidFill>
              <a:ea typeface="Segoe UI" pitchFamily="34" charset="0"/>
              <a:cs typeface="Segoe UI" pitchFamily="34" charset="0"/>
            </a:endParaRPr>
          </a:p>
        </p:txBody>
      </p:sp>
      <p:sp>
        <p:nvSpPr>
          <p:cNvPr id="9" name="Title 1"/>
          <p:cNvSpPr>
            <a:spLocks noGrp="1"/>
          </p:cNvSpPr>
          <p:nvPr>
            <p:ph type="title" hasCustomPrompt="1"/>
          </p:nvPr>
        </p:nvSpPr>
        <p:spPr bwMode="auto">
          <a:xfrm>
            <a:off x="269302" y="2077814"/>
            <a:ext cx="6274911" cy="1793104"/>
          </a:xfrm>
          <a:noFill/>
        </p:spPr>
        <p:txBody>
          <a:bodyPr lIns="146304" tIns="91440" rIns="146304" bIns="91440" anchor="t" anchorCtr="0"/>
          <a:lstStyle>
            <a:lvl1pPr>
              <a:defRPr sz="4705" spc="-98" baseline="0">
                <a:solidFill>
                  <a:schemeClr val="tx1"/>
                </a:solidFill>
              </a:defRPr>
            </a:lvl1pPr>
          </a:lstStyle>
          <a:p>
            <a:r>
              <a:rPr lang="en-US"/>
              <a:t>Presentation title</a:t>
            </a:r>
          </a:p>
        </p:txBody>
      </p:sp>
      <p:sp>
        <p:nvSpPr>
          <p:cNvPr id="3" name="Text Placeholder 2"/>
          <p:cNvSpPr>
            <a:spLocks noGrp="1"/>
          </p:cNvSpPr>
          <p:nvPr>
            <p:ph type="body" sz="quarter" idx="14" hasCustomPrompt="1"/>
          </p:nvPr>
        </p:nvSpPr>
        <p:spPr bwMode="auto">
          <a:xfrm>
            <a:off x="267683" y="3877277"/>
            <a:ext cx="6276530" cy="651821"/>
          </a:xfrm>
        </p:spPr>
        <p:txBody>
          <a:bodyPr wrap="square" lIns="164592" tIns="109728" rIns="164592" bIns="109728">
            <a:spAutoFit/>
          </a:bodyPr>
          <a:lstStyle>
            <a:lvl1pPr marL="0" indent="0">
              <a:spcBef>
                <a:spcPts val="0"/>
              </a:spcBef>
              <a:buNone/>
              <a:defRPr sz="3137">
                <a:solidFill>
                  <a:schemeClr val="tx1"/>
                </a:solidFill>
                <a:latin typeface="+mn-lt"/>
              </a:defRPr>
            </a:lvl1pPr>
          </a:lstStyle>
          <a:p>
            <a:pPr lvl="0"/>
            <a:r>
              <a:rPr lang="en-US"/>
              <a:t>Speaker name</a:t>
            </a:r>
          </a:p>
        </p:txBody>
      </p:sp>
      <p:pic>
        <p:nvPicPr>
          <p:cNvPr id="15" name="Picture 1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black">
          <a:xfrm>
            <a:off x="448586" y="6087742"/>
            <a:ext cx="1424426" cy="304828"/>
          </a:xfrm>
          <a:prstGeom prst="rect">
            <a:avLst/>
          </a:prstGeom>
        </p:spPr>
      </p:pic>
    </p:spTree>
    <p:extLst>
      <p:ext uri="{BB962C8B-B14F-4D97-AF65-F5344CB8AC3E}">
        <p14:creationId xmlns:p14="http://schemas.microsoft.com/office/powerpoint/2010/main" val="1054994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3.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4" name="Text Placeholder 3"/>
          <p:cNvSpPr>
            <a:spLocks noGrp="1"/>
          </p:cNvSpPr>
          <p:nvPr>
            <p:ph type="body" sz="quarter" idx="10"/>
          </p:nvPr>
        </p:nvSpPr>
        <p:spPr>
          <a:xfrm>
            <a:off x="269240" y="1189177"/>
            <a:ext cx="11655078" cy="2263268"/>
          </a:xfrm>
        </p:spPr>
        <p:txBody>
          <a:bodyPr>
            <a:spAutoFit/>
          </a:bodyPr>
          <a:lstStyle>
            <a:lvl1pPr marL="0" indent="0">
              <a:buNone/>
              <a:defRPr>
                <a:solidFill>
                  <a:schemeClr val="tx1"/>
                </a:solidFill>
              </a:defRPr>
            </a:lvl1pPr>
            <a:lvl2pPr marL="224097" indent="0">
              <a:buNone/>
              <a:defRPr>
                <a:solidFill>
                  <a:schemeClr val="tx1"/>
                </a:solidFill>
              </a:defRPr>
            </a:lvl2pPr>
            <a:lvl3pPr marL="448193" indent="0">
              <a:buNone/>
              <a:defRPr>
                <a:solidFill>
                  <a:schemeClr val="tx1"/>
                </a:solidFill>
              </a:defRPr>
            </a:lvl3pPr>
            <a:lvl4pPr marL="672290" indent="0">
              <a:buNone/>
              <a:defRPr>
                <a:solidFill>
                  <a:schemeClr val="tx1"/>
                </a:solidFill>
              </a:defRPr>
            </a:lvl4pPr>
            <a:lvl5pPr marL="896386" indent="0">
              <a:buNone/>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5268733"/>
      </p:ext>
    </p:extLst>
  </p:cSld>
  <p:clrMapOvr>
    <a:masterClrMapping/>
  </p:clrMapOvr>
  <p:transition>
    <p:fade/>
  </p:transition>
</p:sldLayout>
</file>

<file path=ppt/slideLayouts/slideLayout26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3" name="Text Placeholder 2"/>
          <p:cNvSpPr>
            <a:spLocks noGrp="1"/>
          </p:cNvSpPr>
          <p:nvPr>
            <p:ph type="body" sz="quarter" idx="10"/>
          </p:nvPr>
        </p:nvSpPr>
        <p:spPr>
          <a:xfrm>
            <a:off x="269303" y="1187644"/>
            <a:ext cx="11655078" cy="226326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33981438"/>
      </p:ext>
    </p:extLst>
  </p:cSld>
  <p:clrMapOvr>
    <a:masterClrMapping/>
  </p:clrMapOvr>
  <p:transition>
    <p:fade/>
  </p:transition>
</p:sldLayout>
</file>

<file path=ppt/slideLayouts/slideLayout26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p>
        </p:txBody>
      </p:sp>
    </p:spTree>
    <p:extLst>
      <p:ext uri="{BB962C8B-B14F-4D97-AF65-F5344CB8AC3E}">
        <p14:creationId xmlns:p14="http://schemas.microsoft.com/office/powerpoint/2010/main" val="2863126778"/>
      </p:ext>
    </p:extLst>
  </p:cSld>
  <p:clrMapOvr>
    <a:masterClrMapping/>
  </p:clrMapOvr>
  <p:transition>
    <p:fade/>
  </p:transition>
</p:sldLayout>
</file>

<file path=ppt/slideLayouts/slideLayout26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06000605"/>
      </p:ext>
    </p:extLst>
  </p:cSld>
  <p:clrMapOvr>
    <a:masterClrMapping/>
  </p:clrMapOvr>
  <p:transition>
    <p:fade/>
  </p:transition>
</p:sldLayout>
</file>

<file path=ppt/slideLayouts/slideLayout267.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69239" y="1189177"/>
            <a:ext cx="11653523" cy="2396047"/>
          </a:xfrm>
          <a:prstGeom prst="rect">
            <a:avLst/>
          </a:prstGeom>
        </p:spPr>
        <p:txBody>
          <a:bodyPr/>
          <a:lstStyle>
            <a:lvl1pPr marL="284790" indent="-284790">
              <a:buClr>
                <a:schemeClr val="tx1"/>
              </a:buClr>
              <a:buSzPct val="90000"/>
              <a:buFont typeface="Arial" pitchFamily="34" charset="0"/>
              <a:buChar char="•"/>
              <a:defRPr sz="3529">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60241" indent="-275453">
              <a:buClr>
                <a:schemeClr val="tx1"/>
              </a:buClr>
              <a:buSzPct val="90000"/>
              <a:buFont typeface="Arial" pitchFamily="34" charset="0"/>
              <a:buChar char="•"/>
              <a:defRPr sz="3137">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45031" indent="-284790">
              <a:buClr>
                <a:schemeClr val="tx1"/>
              </a:buClr>
              <a:buSzPct val="90000"/>
              <a:buFont typeface="Arial" pitchFamily="34" charset="0"/>
              <a:buChar char="•"/>
              <a:defRPr sz="2745">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69128" indent="-224097">
              <a:buClr>
                <a:schemeClr val="tx1"/>
              </a:buClr>
              <a:buSzPct val="90000"/>
              <a:buFont typeface="Arial" pitchFamily="34" charset="0"/>
              <a:buChar char="•"/>
              <a:defRPr sz="2353">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293225" indent="-224097">
              <a:buClr>
                <a:schemeClr val="tx1"/>
              </a:buClr>
              <a:buSzPct val="90000"/>
              <a:buFont typeface="Arial" pitchFamily="34" charset="0"/>
              <a:buChar char="•"/>
              <a:defRPr sz="1961">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a:t>Use this Layout for Speaker Notes slides</a:t>
            </a:r>
          </a:p>
          <a:p>
            <a:pPr lvl="1"/>
            <a:r>
              <a:rPr lang="en-US"/>
              <a:t>Second level</a:t>
            </a:r>
          </a:p>
          <a:p>
            <a:pPr lvl="2"/>
            <a:r>
              <a:rPr lang="en-US"/>
              <a:t>Third level</a:t>
            </a:r>
          </a:p>
          <a:p>
            <a:pPr lvl="3"/>
            <a:r>
              <a:rPr lang="en-US"/>
              <a:t>Fourth level</a:t>
            </a:r>
          </a:p>
          <a:p>
            <a:pPr lvl="4"/>
            <a:r>
              <a:rPr lang="en-US"/>
              <a:t>Fifth level</a:t>
            </a:r>
          </a:p>
        </p:txBody>
      </p:sp>
      <p:sp>
        <p:nvSpPr>
          <p:cNvPr id="4" name="Text Placeholder 6"/>
          <p:cNvSpPr>
            <a:spLocks noGrp="1"/>
          </p:cNvSpPr>
          <p:nvPr>
            <p:ph type="body" sz="quarter" idx="11" hasCustomPrompt="1"/>
          </p:nvPr>
        </p:nvSpPr>
        <p:spPr>
          <a:xfrm>
            <a:off x="1" y="6238876"/>
            <a:ext cx="12192001" cy="619125"/>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627"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p>
        </p:txBody>
      </p:sp>
    </p:spTree>
    <p:extLst>
      <p:ext uri="{BB962C8B-B14F-4D97-AF65-F5344CB8AC3E}">
        <p14:creationId xmlns:p14="http://schemas.microsoft.com/office/powerpoint/2010/main" val="296198949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68.xml><?xml version="1.0" encoding="utf-8"?>
<p:sldLayout xmlns:a="http://schemas.openxmlformats.org/drawingml/2006/main" xmlns:r="http://schemas.openxmlformats.org/officeDocument/2006/relationships" xmlns:p="http://schemas.openxmlformats.org/presentationml/2006/main" userDrawn="1">
  <p:cSld name="Final-Slide">
    <p:bg>
      <p:bgPr>
        <a:solidFill>
          <a:srgbClr val="0078D7"/>
        </a:solidFill>
        <a:effectLst/>
      </p:bgPr>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608064" y="6193368"/>
            <a:ext cx="11088772" cy="422477"/>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defTabSz="895829" eaLnBrk="0" hangingPunct="0">
              <a:defRPr/>
            </a:pPr>
            <a:r>
              <a:rPr lang="en-US" sz="686" dirty="0">
                <a:solidFill>
                  <a:schemeClr val="bg1"/>
                </a:solidFill>
                <a:cs typeface="Segoe UI" pitchFamily="34" charset="0"/>
              </a:rPr>
              <a:t>© 2018 Microsoft Corporation. All rights reserved. Microsoft, Office 365 hosted productivity software, and Skype software are trademarks of the Microsoft group of companies. Other products mentioned that are not trademarks include Microsoft Office</a:t>
            </a:r>
            <a:r>
              <a:rPr lang="en-US" sz="686" baseline="0" dirty="0">
                <a:solidFill>
                  <a:schemeClr val="bg1"/>
                </a:solidFill>
                <a:cs typeface="Segoe UI" pitchFamily="34" charset="0"/>
              </a:rPr>
              <a:t> </a:t>
            </a:r>
            <a:r>
              <a:rPr lang="en-US" sz="686" dirty="0">
                <a:solidFill>
                  <a:schemeClr val="bg1"/>
                </a:solidFill>
                <a:cs typeface="Segoe UI" pitchFamily="34" charset="0"/>
              </a:rPr>
              <a:t>and other product names are or may be registered trademarks and/or trademarks in the U.S. and/or other countries. The names of actual companies</a:t>
            </a:r>
            <a:r>
              <a:rPr lang="en-US" sz="686" baseline="0" dirty="0">
                <a:solidFill>
                  <a:schemeClr val="bg1"/>
                </a:solidFill>
                <a:cs typeface="Segoe UI" pitchFamily="34" charset="0"/>
              </a:rPr>
              <a:t> and products mentioned herein may be the trademarks of their respective owners. </a:t>
            </a:r>
            <a:r>
              <a:rPr lang="en-US" sz="686" dirty="0">
                <a:solidFill>
                  <a:schemeClr val="bg1"/>
                </a:soli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9239" y="4848541"/>
            <a:ext cx="3280920" cy="1207036"/>
          </a:xfrm>
          <a:prstGeom prst="rect">
            <a:avLst/>
          </a:prstGeom>
        </p:spPr>
      </p:pic>
    </p:spTree>
    <p:extLst>
      <p:ext uri="{BB962C8B-B14F-4D97-AF65-F5344CB8AC3E}">
        <p14:creationId xmlns:p14="http://schemas.microsoft.com/office/powerpoint/2010/main" val="3600302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9.xml><?xml version="1.0" encoding="utf-8"?>
<p:sldLayout xmlns:a="http://schemas.openxmlformats.org/drawingml/2006/main" xmlns:r="http://schemas.openxmlformats.org/officeDocument/2006/relationships" xmlns:p="http://schemas.openxmlformats.org/presentationml/2006/main" preserve="1" userDrawn="1">
  <p:cSld name="Walkin Microsoft Ready - Editable">
    <p:bg>
      <p:bgPr>
        <a:solidFill>
          <a:schemeClr val="accent1"/>
        </a:solidFill>
        <a:effectLst/>
      </p:bgPr>
    </p:bg>
    <p:spTree>
      <p:nvGrpSpPr>
        <p:cNvPr id="1" name=""/>
        <p:cNvGrpSpPr/>
        <p:nvPr/>
      </p:nvGrpSpPr>
      <p:grpSpPr>
        <a:xfrm>
          <a:off x="0" y="0"/>
          <a:ext cx="0" cy="0"/>
          <a:chOff x="0" y="0"/>
          <a:chExt cx="0" cy="0"/>
        </a:xfrm>
      </p:grpSpPr>
      <p:pic>
        <p:nvPicPr>
          <p:cNvPr id="6" name="MS logo white - EMF"/>
          <p:cNvPicPr>
            <a:picLocks noChangeAspect="1"/>
          </p:cNvPicPr>
          <p:nvPr userDrawn="1"/>
        </p:nvPicPr>
        <p:blipFill>
          <a:blip r:embed="rId2"/>
          <a:stretch>
            <a:fillRect/>
          </a:stretch>
        </p:blipFill>
        <p:spPr bwMode="black">
          <a:xfrm>
            <a:off x="451632" y="470067"/>
            <a:ext cx="1423303" cy="304828"/>
          </a:xfrm>
          <a:prstGeom prst="rect">
            <a:avLst/>
          </a:prstGeom>
        </p:spPr>
      </p:pic>
      <p:grpSp>
        <p:nvGrpSpPr>
          <p:cNvPr id="12" name="Group 11"/>
          <p:cNvGrpSpPr/>
          <p:nvPr userDrawn="1"/>
        </p:nvGrpSpPr>
        <p:grpSpPr>
          <a:xfrm>
            <a:off x="6857008" y="5999452"/>
            <a:ext cx="5113948" cy="615609"/>
            <a:chOff x="274638" y="4554931"/>
            <a:chExt cx="5216493" cy="627864"/>
          </a:xfrm>
        </p:grpSpPr>
        <p:sp>
          <p:nvSpPr>
            <p:cNvPr id="7" name="TextBox 6"/>
            <p:cNvSpPr txBox="1"/>
            <p:nvPr userDrawn="1"/>
          </p:nvSpPr>
          <p:spPr>
            <a:xfrm>
              <a:off x="274638" y="4554931"/>
              <a:ext cx="5216493" cy="627864"/>
            </a:xfrm>
            <a:prstGeom prst="rect">
              <a:avLst/>
            </a:prstGeom>
            <a:noFill/>
          </p:spPr>
          <p:txBody>
            <a:bodyPr wrap="none" lIns="182880" tIns="146304" rIns="182880" bIns="146304" rtlCol="0">
              <a:spAutoFit/>
            </a:bodyPr>
            <a:lstStyle/>
            <a:p>
              <a:pPr>
                <a:lnSpc>
                  <a:spcPct val="90000"/>
                </a:lnSpc>
                <a:spcAft>
                  <a:spcPts val="588"/>
                </a:spcAft>
              </a:pPr>
              <a:r>
                <a:rPr lang="en-US" sz="2353" dirty="0">
                  <a:gradFill>
                    <a:gsLst>
                      <a:gs pos="2917">
                        <a:schemeClr val="tx1"/>
                      </a:gs>
                      <a:gs pos="30000">
                        <a:schemeClr val="tx1"/>
                      </a:gs>
                    </a:gsLst>
                    <a:lin ang="5400000" scaled="0"/>
                  </a:gradFill>
                </a:rPr>
                <a:t>Las Vegas, Nevada	July 17–21, 2017</a:t>
              </a:r>
            </a:p>
          </p:txBody>
        </p:sp>
        <p:cxnSp>
          <p:nvCxnSpPr>
            <p:cNvPr id="10" name="Straight Connector 9"/>
            <p:cNvCxnSpPr>
              <a:cxnSpLocks/>
            </p:cNvCxnSpPr>
            <p:nvPr userDrawn="1"/>
          </p:nvCxnSpPr>
          <p:spPr>
            <a:xfrm>
              <a:off x="3059781" y="4673270"/>
              <a:ext cx="0" cy="365756"/>
            </a:xfrm>
            <a:prstGeom prst="line">
              <a:avLst/>
            </a:prstGeom>
            <a:ln w="158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2" name="TextBox 1">
            <a:extLst>
              <a:ext uri="{FF2B5EF4-FFF2-40B4-BE49-F238E27FC236}">
                <a16:creationId xmlns="" xmlns:a16="http://schemas.microsoft.com/office/drawing/2014/main" id="{056C9DEE-6F0F-4952-B2B1-A47AFA7F3DE1}"/>
              </a:ext>
            </a:extLst>
          </p:cNvPr>
          <p:cNvSpPr txBox="1"/>
          <p:nvPr userDrawn="1"/>
        </p:nvSpPr>
        <p:spPr>
          <a:xfrm>
            <a:off x="221373" y="1834504"/>
            <a:ext cx="5692890" cy="1022871"/>
          </a:xfrm>
          <a:prstGeom prst="rect">
            <a:avLst/>
          </a:prstGeom>
          <a:noFill/>
        </p:spPr>
        <p:txBody>
          <a:bodyPr wrap="none" lIns="179285" tIns="143428" rIns="179285" bIns="143428" rtlCol="0">
            <a:spAutoFit/>
          </a:bodyPr>
          <a:lstStyle/>
          <a:p>
            <a:pPr>
              <a:lnSpc>
                <a:spcPct val="90000"/>
              </a:lnSpc>
              <a:spcAft>
                <a:spcPts val="588"/>
              </a:spcAft>
            </a:pPr>
            <a:r>
              <a:rPr lang="en-US" sz="5294" dirty="0">
                <a:gradFill>
                  <a:gsLst>
                    <a:gs pos="2917">
                      <a:schemeClr val="tx1"/>
                    </a:gs>
                    <a:gs pos="30000">
                      <a:schemeClr val="tx1"/>
                    </a:gs>
                  </a:gsLst>
                  <a:lin ang="5400000" scaled="0"/>
                </a:gradFill>
                <a:latin typeface="+mj-lt"/>
              </a:rPr>
              <a:t>Microsoft Ready to</a:t>
            </a:r>
          </a:p>
        </p:txBody>
      </p:sp>
      <p:sp>
        <p:nvSpPr>
          <p:cNvPr id="5" name="Text Placeholder 4">
            <a:extLst>
              <a:ext uri="{FF2B5EF4-FFF2-40B4-BE49-F238E27FC236}">
                <a16:creationId xmlns="" xmlns:a16="http://schemas.microsoft.com/office/drawing/2014/main" id="{65CD16D0-030B-4E01-8C7E-8FA7B612BB85}"/>
              </a:ext>
            </a:extLst>
          </p:cNvPr>
          <p:cNvSpPr>
            <a:spLocks noGrp="1"/>
          </p:cNvSpPr>
          <p:nvPr>
            <p:ph type="body" sz="quarter" idx="10" hasCustomPrompt="1"/>
          </p:nvPr>
        </p:nvSpPr>
        <p:spPr>
          <a:xfrm>
            <a:off x="5628510" y="1834504"/>
            <a:ext cx="6274974" cy="1022069"/>
          </a:xfrm>
        </p:spPr>
        <p:txBody>
          <a:bodyPr lIns="182880" tIns="146304" rIns="182880" bIns="146304"/>
          <a:lstStyle>
            <a:lvl1pPr marL="0" indent="0">
              <a:buNone/>
              <a:defRPr sz="5294"/>
            </a:lvl1pPr>
          </a:lstStyle>
          <a:p>
            <a:pPr lvl="0"/>
            <a:r>
              <a:rPr lang="en-US" dirty="0"/>
              <a:t>&lt;theme word here&gt;</a:t>
            </a:r>
          </a:p>
        </p:txBody>
      </p:sp>
      <p:sp>
        <p:nvSpPr>
          <p:cNvPr id="11" name="TextBox 10">
            <a:extLst>
              <a:ext uri="{FF2B5EF4-FFF2-40B4-BE49-F238E27FC236}">
                <a16:creationId xmlns="" xmlns:a16="http://schemas.microsoft.com/office/drawing/2014/main" id="{E83994D1-B42D-4DF0-86D5-48A780335374}"/>
              </a:ext>
            </a:extLst>
          </p:cNvPr>
          <p:cNvSpPr txBox="1"/>
          <p:nvPr userDrawn="1"/>
        </p:nvSpPr>
        <p:spPr>
          <a:xfrm>
            <a:off x="202095" y="2599697"/>
            <a:ext cx="5661415" cy="1022998"/>
          </a:xfrm>
          <a:prstGeom prst="rect">
            <a:avLst/>
          </a:prstGeom>
          <a:noFill/>
        </p:spPr>
        <p:txBody>
          <a:bodyPr wrap="square" lIns="179285" tIns="143428" rIns="179285" bIns="143428" rtlCol="0">
            <a:spAutoFit/>
          </a:bodyPr>
          <a:lstStyle/>
          <a:p>
            <a:pPr algn="r">
              <a:lnSpc>
                <a:spcPct val="90000"/>
              </a:lnSpc>
              <a:spcAft>
                <a:spcPts val="588"/>
              </a:spcAft>
            </a:pPr>
            <a:r>
              <a:rPr lang="en-US" sz="5294" dirty="0">
                <a:gradFill>
                  <a:gsLst>
                    <a:gs pos="2917">
                      <a:schemeClr val="tx1"/>
                    </a:gs>
                    <a:gs pos="30000">
                      <a:schemeClr val="tx1"/>
                    </a:gs>
                  </a:gsLst>
                  <a:lin ang="5400000" scaled="0"/>
                </a:gradFill>
                <a:latin typeface="+mj-lt"/>
              </a:rPr>
              <a:t>to</a:t>
            </a:r>
          </a:p>
        </p:txBody>
      </p:sp>
      <p:sp>
        <p:nvSpPr>
          <p:cNvPr id="13" name="Text Placeholder 4">
            <a:extLst>
              <a:ext uri="{FF2B5EF4-FFF2-40B4-BE49-F238E27FC236}">
                <a16:creationId xmlns="" xmlns:a16="http://schemas.microsoft.com/office/drawing/2014/main" id="{8EA71668-2A88-4115-853E-BEC05FB59E72}"/>
              </a:ext>
            </a:extLst>
          </p:cNvPr>
          <p:cNvSpPr>
            <a:spLocks noGrp="1"/>
          </p:cNvSpPr>
          <p:nvPr>
            <p:ph type="body" sz="quarter" idx="11" hasCustomPrompt="1"/>
          </p:nvPr>
        </p:nvSpPr>
        <p:spPr>
          <a:xfrm>
            <a:off x="5628510" y="2599697"/>
            <a:ext cx="6274974" cy="1022998"/>
          </a:xfrm>
        </p:spPr>
        <p:txBody>
          <a:bodyPr lIns="182880" tIns="146304" rIns="182880" bIns="146304"/>
          <a:lstStyle>
            <a:lvl1pPr marL="0" indent="0">
              <a:buNone/>
              <a:defRPr sz="5294"/>
            </a:lvl1pPr>
          </a:lstStyle>
          <a:p>
            <a:pPr lvl="0"/>
            <a:r>
              <a:rPr lang="en-US" dirty="0"/>
              <a:t>&lt;theme word here&gt;</a:t>
            </a:r>
          </a:p>
        </p:txBody>
      </p:sp>
      <p:sp>
        <p:nvSpPr>
          <p:cNvPr id="14" name="TextBox 13">
            <a:extLst>
              <a:ext uri="{FF2B5EF4-FFF2-40B4-BE49-F238E27FC236}">
                <a16:creationId xmlns="" xmlns:a16="http://schemas.microsoft.com/office/drawing/2014/main" id="{70274CE8-0669-40AC-B5B3-94E0883E20B7}"/>
              </a:ext>
            </a:extLst>
          </p:cNvPr>
          <p:cNvSpPr txBox="1"/>
          <p:nvPr userDrawn="1"/>
        </p:nvSpPr>
        <p:spPr>
          <a:xfrm>
            <a:off x="202095" y="3378027"/>
            <a:ext cx="5661415" cy="1022998"/>
          </a:xfrm>
          <a:prstGeom prst="rect">
            <a:avLst/>
          </a:prstGeom>
          <a:noFill/>
        </p:spPr>
        <p:txBody>
          <a:bodyPr wrap="square" lIns="179285" tIns="143428" rIns="179285" bIns="143428" rtlCol="0">
            <a:spAutoFit/>
          </a:bodyPr>
          <a:lstStyle/>
          <a:p>
            <a:pPr algn="r">
              <a:lnSpc>
                <a:spcPct val="90000"/>
              </a:lnSpc>
              <a:spcAft>
                <a:spcPts val="588"/>
              </a:spcAft>
            </a:pPr>
            <a:r>
              <a:rPr lang="en-US" sz="5294" dirty="0">
                <a:gradFill>
                  <a:gsLst>
                    <a:gs pos="2917">
                      <a:schemeClr val="tx1"/>
                    </a:gs>
                    <a:gs pos="30000">
                      <a:schemeClr val="tx1"/>
                    </a:gs>
                  </a:gsLst>
                  <a:lin ang="5400000" scaled="0"/>
                </a:gradFill>
                <a:latin typeface="+mj-lt"/>
              </a:rPr>
              <a:t>to</a:t>
            </a:r>
          </a:p>
        </p:txBody>
      </p:sp>
      <p:sp>
        <p:nvSpPr>
          <p:cNvPr id="15" name="Text Placeholder 4">
            <a:extLst>
              <a:ext uri="{FF2B5EF4-FFF2-40B4-BE49-F238E27FC236}">
                <a16:creationId xmlns="" xmlns:a16="http://schemas.microsoft.com/office/drawing/2014/main" id="{46AE5335-01B3-4932-AE7C-C7409C947F67}"/>
              </a:ext>
            </a:extLst>
          </p:cNvPr>
          <p:cNvSpPr>
            <a:spLocks noGrp="1"/>
          </p:cNvSpPr>
          <p:nvPr>
            <p:ph type="body" sz="quarter" idx="12" hasCustomPrompt="1"/>
          </p:nvPr>
        </p:nvSpPr>
        <p:spPr>
          <a:xfrm>
            <a:off x="5628510" y="3378027"/>
            <a:ext cx="6274974" cy="1022998"/>
          </a:xfrm>
        </p:spPr>
        <p:txBody>
          <a:bodyPr lIns="182880" tIns="146304" rIns="182880" bIns="146304"/>
          <a:lstStyle>
            <a:lvl1pPr marL="0" indent="0">
              <a:buNone/>
              <a:defRPr sz="5294"/>
            </a:lvl1pPr>
          </a:lstStyle>
          <a:p>
            <a:pPr lvl="0"/>
            <a:r>
              <a:rPr lang="en-US" dirty="0"/>
              <a:t>&lt;theme word here&gt;</a:t>
            </a:r>
          </a:p>
        </p:txBody>
      </p:sp>
      <p:sp>
        <p:nvSpPr>
          <p:cNvPr id="16" name="TextBox 15">
            <a:extLst>
              <a:ext uri="{FF2B5EF4-FFF2-40B4-BE49-F238E27FC236}">
                <a16:creationId xmlns="" xmlns:a16="http://schemas.microsoft.com/office/drawing/2014/main" id="{FAA1E864-D76C-4EE8-B187-3A722343D017}"/>
              </a:ext>
            </a:extLst>
          </p:cNvPr>
          <p:cNvSpPr txBox="1"/>
          <p:nvPr userDrawn="1"/>
        </p:nvSpPr>
        <p:spPr>
          <a:xfrm>
            <a:off x="4927287" y="4143220"/>
            <a:ext cx="6339711" cy="1022998"/>
          </a:xfrm>
          <a:prstGeom prst="rect">
            <a:avLst/>
          </a:prstGeom>
          <a:noFill/>
        </p:spPr>
        <p:txBody>
          <a:bodyPr wrap="none" lIns="179285" tIns="143428" rIns="179285" bIns="143428" rtlCol="0">
            <a:spAutoFit/>
          </a:bodyPr>
          <a:lstStyle/>
          <a:p>
            <a:pPr>
              <a:lnSpc>
                <a:spcPct val="90000"/>
              </a:lnSpc>
              <a:spcAft>
                <a:spcPts val="588"/>
              </a:spcAft>
            </a:pPr>
            <a:r>
              <a:rPr lang="en-US" sz="5294" dirty="0">
                <a:gradFill>
                  <a:gsLst>
                    <a:gs pos="2917">
                      <a:schemeClr val="tx1"/>
                    </a:gs>
                    <a:gs pos="30000">
                      <a:schemeClr val="tx1"/>
                    </a:gs>
                  </a:gsLst>
                  <a:lin ang="5400000" scaled="0"/>
                </a:gradFill>
                <a:latin typeface="+mj-lt"/>
              </a:rPr>
              <a:t>to keep transforming</a:t>
            </a:r>
          </a:p>
        </p:txBody>
      </p:sp>
    </p:spTree>
    <p:extLst>
      <p:ext uri="{BB962C8B-B14F-4D97-AF65-F5344CB8AC3E}">
        <p14:creationId xmlns:p14="http://schemas.microsoft.com/office/powerpoint/2010/main" val="347861812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Demo slide">
    <p:spTree>
      <p:nvGrpSpPr>
        <p:cNvPr id="1" name=""/>
        <p:cNvGrpSpPr/>
        <p:nvPr/>
      </p:nvGrpSpPr>
      <p:grpSpPr>
        <a:xfrm>
          <a:off x="0" y="0"/>
          <a:ext cx="0" cy="0"/>
          <a:chOff x="0" y="0"/>
          <a:chExt cx="0" cy="0"/>
        </a:xfrm>
      </p:grpSpPr>
      <p:sp>
        <p:nvSpPr>
          <p:cNvPr id="6" name="Rectangle 5"/>
          <p:cNvSpPr/>
          <p:nvPr/>
        </p:nvSpPr>
        <p:spPr bwMode="auto">
          <a:xfrm>
            <a:off x="150852" y="1143000"/>
            <a:ext cx="10061020" cy="2734276"/>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4009"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p:nvSpPr>
        <p:spPr bwMode="auto">
          <a:xfrm>
            <a:off x="150852" y="1143000"/>
            <a:ext cx="10061020" cy="2734276"/>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4009"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150853" y="1143001"/>
            <a:ext cx="10061019" cy="2734277"/>
          </a:xfrm>
          <a:noFill/>
        </p:spPr>
        <p:txBody>
          <a:bodyPr lIns="137160" tIns="137160" rIns="137160" bIns="137160" anchor="t" anchorCtr="0"/>
          <a:lstStyle>
            <a:lvl1pPr>
              <a:defRPr sz="7100" spc="-98" baseline="0">
                <a:gradFill>
                  <a:gsLst>
                    <a:gs pos="5833">
                      <a:srgbClr val="FFFFFF"/>
                    </a:gs>
                    <a:gs pos="18000">
                      <a:srgbClr val="FFFFFF"/>
                    </a:gs>
                  </a:gsLst>
                  <a:lin ang="5400000" scaled="0"/>
                </a:gradFill>
              </a:defRPr>
            </a:lvl1pPr>
          </a:lstStyle>
          <a:p>
            <a:r>
              <a:rPr lang="en-US"/>
              <a:t>Demo title</a:t>
            </a:r>
          </a:p>
        </p:txBody>
      </p:sp>
      <p:sp>
        <p:nvSpPr>
          <p:cNvPr id="5" name="Text Placeholder 4"/>
          <p:cNvSpPr>
            <a:spLocks noGrp="1"/>
          </p:cNvSpPr>
          <p:nvPr>
            <p:ph type="body" sz="quarter" idx="12" hasCustomPrompt="1"/>
          </p:nvPr>
        </p:nvSpPr>
        <p:spPr>
          <a:xfrm>
            <a:off x="150851" y="3877277"/>
            <a:ext cx="10061021" cy="1837723"/>
          </a:xfrm>
          <a:noFill/>
        </p:spPr>
        <p:txBody>
          <a:bodyPr lIns="137160" tIns="137160" rIns="137160" bIns="137160">
            <a:noAutofit/>
          </a:bodyPr>
          <a:lstStyle>
            <a:lvl1pPr marL="0" indent="0">
              <a:spcBef>
                <a:spcPts val="0"/>
              </a:spcBef>
              <a:buNone/>
              <a:defRPr sz="2800" spc="0" baseline="0">
                <a:gradFill>
                  <a:gsLst>
                    <a:gs pos="0">
                      <a:schemeClr val="tx1">
                        <a:lumMod val="75000"/>
                        <a:lumOff val="25000"/>
                      </a:schemeClr>
                    </a:gs>
                    <a:gs pos="100000">
                      <a:schemeClr val="tx1">
                        <a:lumMod val="75000"/>
                        <a:lumOff val="25000"/>
                      </a:schemeClr>
                    </a:gs>
                  </a:gsLst>
                  <a:lin ang="5400000" scaled="0"/>
                </a:gradFill>
                <a:latin typeface="+mn-lt"/>
              </a:defRPr>
            </a:lvl1pPr>
          </a:lstStyle>
          <a:p>
            <a:pPr lvl="0"/>
            <a:r>
              <a:rPr lang="en-US"/>
              <a:t>Speaker Name</a:t>
            </a:r>
          </a:p>
        </p:txBody>
      </p:sp>
      <p:sp>
        <p:nvSpPr>
          <p:cNvPr id="7" name="Rectangle 6"/>
          <p:cNvSpPr/>
          <p:nvPr userDrawn="1"/>
        </p:nvSpPr>
        <p:spPr bwMode="auto">
          <a:xfrm>
            <a:off x="150852" y="1143000"/>
            <a:ext cx="10061020" cy="2734276"/>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4009"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93960274"/>
      </p:ext>
    </p:extLst>
  </p:cSld>
  <p:clrMapOvr>
    <a:masterClrMapping/>
  </p:clrMapOvr>
  <p:transition>
    <p:fade/>
  </p:transition>
</p:sldLayout>
</file>

<file path=ppt/slideLayouts/slideLayout270.xml><?xml version="1.0" encoding="utf-8"?>
<p:sldLayout xmlns:a="http://schemas.openxmlformats.org/drawingml/2006/main" xmlns:r="http://schemas.openxmlformats.org/officeDocument/2006/relationships" xmlns:p="http://schemas.openxmlformats.org/presentationml/2006/main" preserve="1" userDrawn="1">
  <p:cSld name="Walkin Microsoft Ready - Generic">
    <p:bg>
      <p:bgPr>
        <a:solidFill>
          <a:schemeClr val="accent1"/>
        </a:solidFill>
        <a:effectLst/>
      </p:bgPr>
    </p:bg>
    <p:spTree>
      <p:nvGrpSpPr>
        <p:cNvPr id="1" name=""/>
        <p:cNvGrpSpPr/>
        <p:nvPr/>
      </p:nvGrpSpPr>
      <p:grpSpPr>
        <a:xfrm>
          <a:off x="0" y="0"/>
          <a:ext cx="0" cy="0"/>
          <a:chOff x="0" y="0"/>
          <a:chExt cx="0" cy="0"/>
        </a:xfrm>
      </p:grpSpPr>
      <p:pic>
        <p:nvPicPr>
          <p:cNvPr id="6" name="MS logo white - EMF"/>
          <p:cNvPicPr>
            <a:picLocks noChangeAspect="1"/>
          </p:cNvPicPr>
          <p:nvPr userDrawn="1"/>
        </p:nvPicPr>
        <p:blipFill>
          <a:blip r:embed="rId2"/>
          <a:stretch>
            <a:fillRect/>
          </a:stretch>
        </p:blipFill>
        <p:spPr bwMode="black">
          <a:xfrm>
            <a:off x="451632" y="470067"/>
            <a:ext cx="1423303" cy="304828"/>
          </a:xfrm>
          <a:prstGeom prst="rect">
            <a:avLst/>
          </a:prstGeom>
        </p:spPr>
      </p:pic>
      <p:grpSp>
        <p:nvGrpSpPr>
          <p:cNvPr id="12" name="Group 11"/>
          <p:cNvGrpSpPr/>
          <p:nvPr userDrawn="1"/>
        </p:nvGrpSpPr>
        <p:grpSpPr>
          <a:xfrm>
            <a:off x="6857008" y="5999452"/>
            <a:ext cx="5113948" cy="615609"/>
            <a:chOff x="274638" y="4554931"/>
            <a:chExt cx="5216493" cy="627864"/>
          </a:xfrm>
        </p:grpSpPr>
        <p:sp>
          <p:nvSpPr>
            <p:cNvPr id="7" name="TextBox 6"/>
            <p:cNvSpPr txBox="1"/>
            <p:nvPr userDrawn="1"/>
          </p:nvSpPr>
          <p:spPr>
            <a:xfrm>
              <a:off x="274638" y="4554931"/>
              <a:ext cx="5216493" cy="627864"/>
            </a:xfrm>
            <a:prstGeom prst="rect">
              <a:avLst/>
            </a:prstGeom>
            <a:noFill/>
          </p:spPr>
          <p:txBody>
            <a:bodyPr wrap="none" lIns="182880" tIns="146304" rIns="182880" bIns="146304" rtlCol="0">
              <a:spAutoFit/>
            </a:bodyPr>
            <a:lstStyle/>
            <a:p>
              <a:pPr>
                <a:lnSpc>
                  <a:spcPct val="90000"/>
                </a:lnSpc>
                <a:spcAft>
                  <a:spcPts val="588"/>
                </a:spcAft>
              </a:pPr>
              <a:r>
                <a:rPr lang="en-US" sz="2353" dirty="0">
                  <a:gradFill>
                    <a:gsLst>
                      <a:gs pos="2917">
                        <a:schemeClr val="tx1"/>
                      </a:gs>
                      <a:gs pos="30000">
                        <a:schemeClr val="tx1"/>
                      </a:gs>
                    </a:gsLst>
                    <a:lin ang="5400000" scaled="0"/>
                  </a:gradFill>
                </a:rPr>
                <a:t>Las Vegas, Nevada	July 17–21, 2017</a:t>
              </a:r>
            </a:p>
          </p:txBody>
        </p:sp>
        <p:cxnSp>
          <p:nvCxnSpPr>
            <p:cNvPr id="10" name="Straight Connector 9"/>
            <p:cNvCxnSpPr>
              <a:cxnSpLocks/>
            </p:cNvCxnSpPr>
            <p:nvPr userDrawn="1"/>
          </p:nvCxnSpPr>
          <p:spPr>
            <a:xfrm>
              <a:off x="3059781" y="4673270"/>
              <a:ext cx="0" cy="365756"/>
            </a:xfrm>
            <a:prstGeom prst="line">
              <a:avLst/>
            </a:prstGeom>
            <a:ln w="158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2" name="TextBox 1">
            <a:extLst>
              <a:ext uri="{FF2B5EF4-FFF2-40B4-BE49-F238E27FC236}">
                <a16:creationId xmlns="" xmlns:a16="http://schemas.microsoft.com/office/drawing/2014/main" id="{056C9DEE-6F0F-4952-B2B1-A47AFA7F3DE1}"/>
              </a:ext>
            </a:extLst>
          </p:cNvPr>
          <p:cNvSpPr txBox="1"/>
          <p:nvPr userDrawn="1"/>
        </p:nvSpPr>
        <p:spPr>
          <a:xfrm>
            <a:off x="221373" y="1834504"/>
            <a:ext cx="7869651" cy="1022998"/>
          </a:xfrm>
          <a:prstGeom prst="rect">
            <a:avLst/>
          </a:prstGeom>
          <a:noFill/>
        </p:spPr>
        <p:txBody>
          <a:bodyPr wrap="none" lIns="179285" tIns="143428" rIns="179285" bIns="143428" rtlCol="0">
            <a:spAutoFit/>
          </a:bodyPr>
          <a:lstStyle/>
          <a:p>
            <a:pPr>
              <a:lnSpc>
                <a:spcPct val="90000"/>
              </a:lnSpc>
              <a:spcAft>
                <a:spcPts val="588"/>
              </a:spcAft>
            </a:pPr>
            <a:r>
              <a:rPr lang="en-US" sz="5294" dirty="0">
                <a:gradFill>
                  <a:gsLst>
                    <a:gs pos="2917">
                      <a:schemeClr val="tx1"/>
                    </a:gs>
                    <a:gs pos="30000">
                      <a:schemeClr val="tx1"/>
                    </a:gs>
                  </a:gsLst>
                  <a:lin ang="5400000" scaled="0"/>
                </a:gradFill>
                <a:latin typeface="+mj-lt"/>
              </a:rPr>
              <a:t>Microsoft Ready to believe</a:t>
            </a:r>
          </a:p>
        </p:txBody>
      </p:sp>
      <p:sp>
        <p:nvSpPr>
          <p:cNvPr id="11" name="TextBox 10">
            <a:extLst>
              <a:ext uri="{FF2B5EF4-FFF2-40B4-BE49-F238E27FC236}">
                <a16:creationId xmlns="" xmlns:a16="http://schemas.microsoft.com/office/drawing/2014/main" id="{E83994D1-B42D-4DF0-86D5-48A780335374}"/>
              </a:ext>
            </a:extLst>
          </p:cNvPr>
          <p:cNvSpPr txBox="1"/>
          <p:nvPr userDrawn="1"/>
        </p:nvSpPr>
        <p:spPr>
          <a:xfrm>
            <a:off x="4927287" y="2599697"/>
            <a:ext cx="5661415" cy="1022998"/>
          </a:xfrm>
          <a:prstGeom prst="rect">
            <a:avLst/>
          </a:prstGeom>
          <a:noFill/>
        </p:spPr>
        <p:txBody>
          <a:bodyPr wrap="square" lIns="179285" tIns="143428" rIns="179285" bIns="143428" rtlCol="0">
            <a:spAutoFit/>
          </a:bodyPr>
          <a:lstStyle/>
          <a:p>
            <a:pPr algn="l">
              <a:lnSpc>
                <a:spcPct val="90000"/>
              </a:lnSpc>
              <a:spcAft>
                <a:spcPts val="588"/>
              </a:spcAft>
            </a:pPr>
            <a:r>
              <a:rPr lang="en-US" sz="5294" dirty="0">
                <a:gradFill>
                  <a:gsLst>
                    <a:gs pos="2917">
                      <a:schemeClr val="tx1"/>
                    </a:gs>
                    <a:gs pos="30000">
                      <a:schemeClr val="tx1"/>
                    </a:gs>
                  </a:gsLst>
                  <a:lin ang="5400000" scaled="0"/>
                </a:gradFill>
                <a:latin typeface="+mj-lt"/>
              </a:rPr>
              <a:t>to explore </a:t>
            </a:r>
          </a:p>
        </p:txBody>
      </p:sp>
      <p:sp>
        <p:nvSpPr>
          <p:cNvPr id="14" name="TextBox 13">
            <a:extLst>
              <a:ext uri="{FF2B5EF4-FFF2-40B4-BE49-F238E27FC236}">
                <a16:creationId xmlns="" xmlns:a16="http://schemas.microsoft.com/office/drawing/2014/main" id="{70274CE8-0669-40AC-B5B3-94E0883E20B7}"/>
              </a:ext>
            </a:extLst>
          </p:cNvPr>
          <p:cNvSpPr txBox="1"/>
          <p:nvPr userDrawn="1"/>
        </p:nvSpPr>
        <p:spPr>
          <a:xfrm>
            <a:off x="4927287" y="3378027"/>
            <a:ext cx="5661415" cy="1022998"/>
          </a:xfrm>
          <a:prstGeom prst="rect">
            <a:avLst/>
          </a:prstGeom>
          <a:noFill/>
        </p:spPr>
        <p:txBody>
          <a:bodyPr wrap="square" lIns="179285" tIns="143428" rIns="179285" bIns="143428" rtlCol="0">
            <a:spAutoFit/>
          </a:bodyPr>
          <a:lstStyle/>
          <a:p>
            <a:pPr algn="l">
              <a:lnSpc>
                <a:spcPct val="90000"/>
              </a:lnSpc>
              <a:spcAft>
                <a:spcPts val="588"/>
              </a:spcAft>
            </a:pPr>
            <a:r>
              <a:rPr lang="en-US" sz="5294" dirty="0">
                <a:gradFill>
                  <a:gsLst>
                    <a:gs pos="2917">
                      <a:schemeClr val="tx1"/>
                    </a:gs>
                    <a:gs pos="30000">
                      <a:schemeClr val="tx1"/>
                    </a:gs>
                  </a:gsLst>
                  <a:lin ang="5400000" scaled="0"/>
                </a:gradFill>
                <a:latin typeface="+mj-lt"/>
              </a:rPr>
              <a:t>to win</a:t>
            </a:r>
          </a:p>
        </p:txBody>
      </p:sp>
      <p:sp>
        <p:nvSpPr>
          <p:cNvPr id="16" name="TextBox 15">
            <a:extLst>
              <a:ext uri="{FF2B5EF4-FFF2-40B4-BE49-F238E27FC236}">
                <a16:creationId xmlns="" xmlns:a16="http://schemas.microsoft.com/office/drawing/2014/main" id="{FAA1E864-D76C-4EE8-B187-3A722343D017}"/>
              </a:ext>
            </a:extLst>
          </p:cNvPr>
          <p:cNvSpPr txBox="1"/>
          <p:nvPr userDrawn="1"/>
        </p:nvSpPr>
        <p:spPr>
          <a:xfrm>
            <a:off x="4927287" y="4143220"/>
            <a:ext cx="6339711" cy="1022998"/>
          </a:xfrm>
          <a:prstGeom prst="rect">
            <a:avLst/>
          </a:prstGeom>
          <a:noFill/>
        </p:spPr>
        <p:txBody>
          <a:bodyPr wrap="none" lIns="179285" tIns="143428" rIns="179285" bIns="143428" rtlCol="0">
            <a:spAutoFit/>
          </a:bodyPr>
          <a:lstStyle/>
          <a:p>
            <a:pPr>
              <a:lnSpc>
                <a:spcPct val="90000"/>
              </a:lnSpc>
              <a:spcAft>
                <a:spcPts val="588"/>
              </a:spcAft>
            </a:pPr>
            <a:r>
              <a:rPr lang="en-US" sz="5294" dirty="0">
                <a:gradFill>
                  <a:gsLst>
                    <a:gs pos="2917">
                      <a:schemeClr val="tx1"/>
                    </a:gs>
                    <a:gs pos="30000">
                      <a:schemeClr val="tx1"/>
                    </a:gs>
                  </a:gsLst>
                  <a:lin ang="5400000" scaled="0"/>
                </a:gradFill>
                <a:latin typeface="+mj-lt"/>
              </a:rPr>
              <a:t>to keep transforming</a:t>
            </a:r>
          </a:p>
        </p:txBody>
      </p:sp>
    </p:spTree>
    <p:extLst>
      <p:ext uri="{BB962C8B-B14F-4D97-AF65-F5344CB8AC3E}">
        <p14:creationId xmlns:p14="http://schemas.microsoft.com/office/powerpoint/2010/main" val="78864801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1"/>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269302" y="2084187"/>
            <a:ext cx="8964185" cy="1793090"/>
          </a:xfrm>
          <a:noFill/>
        </p:spPr>
        <p:txBody>
          <a:bodyPr lIns="146304" tIns="91440" rIns="146304" bIns="91440" anchor="t" anchorCtr="0"/>
          <a:lstStyle>
            <a:lvl1pPr>
              <a:defRPr sz="5294" spc="-98" baseline="0">
                <a:gradFill>
                  <a:gsLst>
                    <a:gs pos="62564">
                      <a:schemeClr val="tx1"/>
                    </a:gs>
                    <a:gs pos="55000">
                      <a:schemeClr val="tx1"/>
                    </a:gs>
                  </a:gsLst>
                  <a:lin ang="5400000" scaled="0"/>
                </a:gradFill>
              </a:defRPr>
            </a:lvl1pPr>
          </a:lstStyle>
          <a:p>
            <a:r>
              <a:rPr lang="en-US" dirty="0"/>
              <a:t>Presentation title</a:t>
            </a:r>
          </a:p>
        </p:txBody>
      </p:sp>
      <p:sp>
        <p:nvSpPr>
          <p:cNvPr id="5" name="Text Placeholder 4"/>
          <p:cNvSpPr>
            <a:spLocks noGrp="1"/>
          </p:cNvSpPr>
          <p:nvPr>
            <p:ph type="body" sz="quarter" idx="12" hasCustomPrompt="1"/>
          </p:nvPr>
        </p:nvSpPr>
        <p:spPr>
          <a:xfrm>
            <a:off x="269301" y="3878574"/>
            <a:ext cx="7171337" cy="1792326"/>
          </a:xfrm>
          <a:noFill/>
        </p:spPr>
        <p:txBody>
          <a:bodyPr lIns="164592" tIns="109728" rIns="164592" bIns="109728">
            <a:noAutofit/>
          </a:bodyPr>
          <a:lstStyle>
            <a:lvl1pPr marL="0" indent="0">
              <a:spcBef>
                <a:spcPts val="0"/>
              </a:spcBef>
              <a:buNone/>
              <a:defRPr sz="3137" spc="0" baseline="0">
                <a:gradFill>
                  <a:gsLst>
                    <a:gs pos="91000">
                      <a:schemeClr val="tx1"/>
                    </a:gs>
                    <a:gs pos="0">
                      <a:schemeClr val="tx1"/>
                    </a:gs>
                  </a:gsLst>
                  <a:lin ang="5400000" scaled="0"/>
                </a:gradFill>
                <a:latin typeface="+mn-lt"/>
              </a:defRPr>
            </a:lvl1pPr>
          </a:lstStyle>
          <a:p>
            <a:pPr lvl="0"/>
            <a:r>
              <a:rPr lang="en-US" dirty="0"/>
              <a:t>Speaker name</a:t>
            </a:r>
          </a:p>
        </p:txBody>
      </p:sp>
      <p:pic>
        <p:nvPicPr>
          <p:cNvPr id="6" name="MS logo white - EMF"/>
          <p:cNvPicPr>
            <a:picLocks noChangeAspect="1"/>
          </p:cNvPicPr>
          <p:nvPr userDrawn="1"/>
        </p:nvPicPr>
        <p:blipFill>
          <a:blip r:embed="rId2"/>
          <a:stretch>
            <a:fillRect/>
          </a:stretch>
        </p:blipFill>
        <p:spPr bwMode="black">
          <a:xfrm>
            <a:off x="451632" y="470067"/>
            <a:ext cx="1423303" cy="304828"/>
          </a:xfrm>
          <a:prstGeom prst="rect">
            <a:avLst/>
          </a:prstGeom>
        </p:spPr>
      </p:pic>
      <p:sp>
        <p:nvSpPr>
          <p:cNvPr id="7" name="Text Placeholder 16"/>
          <p:cNvSpPr>
            <a:spLocks noGrp="1"/>
          </p:cNvSpPr>
          <p:nvPr>
            <p:ph type="body" sz="quarter" idx="13" hasCustomPrompt="1"/>
          </p:nvPr>
        </p:nvSpPr>
        <p:spPr>
          <a:xfrm>
            <a:off x="8339677" y="288560"/>
            <a:ext cx="3585699" cy="567015"/>
          </a:xfrm>
        </p:spPr>
        <p:txBody>
          <a:bodyPr lIns="182880" tIns="146304" rIns="182880" bIns="146304"/>
          <a:lstStyle>
            <a:lvl1pPr marL="0" indent="0" algn="r">
              <a:buNone/>
              <a:defRPr sz="1961">
                <a:latin typeface="+mn-lt"/>
              </a:defRPr>
            </a:lvl1pPr>
            <a:lvl2pPr marL="336145" indent="0">
              <a:buNone/>
              <a:defRPr sz="1961"/>
            </a:lvl2pPr>
            <a:lvl3pPr marL="560241" indent="0">
              <a:buNone/>
              <a:defRPr sz="1961"/>
            </a:lvl3pPr>
            <a:lvl4pPr marL="784338" indent="0">
              <a:buNone/>
              <a:defRPr sz="1961"/>
            </a:lvl4pPr>
            <a:lvl5pPr marL="1008435" indent="0">
              <a:buNone/>
              <a:defRPr sz="1961"/>
            </a:lvl5pPr>
          </a:lstStyle>
          <a:p>
            <a:pPr lvl="0"/>
            <a:r>
              <a:rPr lang="en-US" dirty="0"/>
              <a:t>Session Code</a:t>
            </a:r>
          </a:p>
        </p:txBody>
      </p:sp>
      <p:sp>
        <p:nvSpPr>
          <p:cNvPr id="8" name="Text Placeholder 16"/>
          <p:cNvSpPr>
            <a:spLocks noGrp="1"/>
          </p:cNvSpPr>
          <p:nvPr>
            <p:ph type="body" sz="quarter" idx="14" hasCustomPrompt="1"/>
          </p:nvPr>
        </p:nvSpPr>
        <p:spPr>
          <a:xfrm>
            <a:off x="269303" y="5997080"/>
            <a:ext cx="3585699" cy="567015"/>
          </a:xfrm>
        </p:spPr>
        <p:txBody>
          <a:bodyPr lIns="182880" tIns="146304" rIns="182880" bIns="146304" anchor="b"/>
          <a:lstStyle>
            <a:lvl1pPr marL="0" indent="0" algn="l">
              <a:buNone/>
              <a:defRPr sz="1961">
                <a:latin typeface="+mn-lt"/>
              </a:defRPr>
            </a:lvl1pPr>
            <a:lvl2pPr marL="336145" indent="0">
              <a:buNone/>
              <a:defRPr sz="1961"/>
            </a:lvl2pPr>
            <a:lvl3pPr marL="560241" indent="0">
              <a:buNone/>
              <a:defRPr sz="1961"/>
            </a:lvl3pPr>
            <a:lvl4pPr marL="784338" indent="0">
              <a:buNone/>
              <a:defRPr sz="1961"/>
            </a:lvl4pPr>
            <a:lvl5pPr marL="1008435" indent="0">
              <a:buNone/>
              <a:defRPr sz="1961"/>
            </a:lvl5pPr>
          </a:lstStyle>
          <a:p>
            <a:pPr lvl="0"/>
            <a:r>
              <a:rPr lang="en-US" dirty="0"/>
              <a:t>Yammer hashtag</a:t>
            </a:r>
          </a:p>
        </p:txBody>
      </p:sp>
    </p:spTree>
    <p:extLst>
      <p:ext uri="{BB962C8B-B14F-4D97-AF65-F5344CB8AC3E}">
        <p14:creationId xmlns:p14="http://schemas.microsoft.com/office/powerpoint/2010/main" val="320123908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7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950"/>
                                        <p:tgtEl>
                                          <p:spTgt spid="7"/>
                                        </p:tgtEl>
                                      </p:cBhvr>
                                    </p:animEffect>
                                  </p:childTnLst>
                                </p:cTn>
                              </p:par>
                              <p:par>
                                <p:cTn id="8" presetID="63" presetClass="path" presetSubtype="0" decel="100000" fill="hold" grpId="1" nodeType="withEffect">
                                  <p:stCondLst>
                                    <p:cond delay="700"/>
                                  </p:stCondLst>
                                  <p:childTnLst>
                                    <p:animMotion origin="layout" path="M -0.01455 2.13345E-6 L 1.62369E-6 2.13345E-6 " pathEditMode="relative" rAng="0" ptsTypes="AA">
                                      <p:cBhvr>
                                        <p:cTn id="9" dur="950" fill="hold"/>
                                        <p:tgtEl>
                                          <p:spTgt spid="7"/>
                                        </p:tgtEl>
                                        <p:attrNameLst>
                                          <p:attrName>ppt_x</p:attrName>
                                          <p:attrName>ppt_y</p:attrName>
                                        </p:attrNameLst>
                                      </p:cBhvr>
                                      <p:rCtr x="728" y="0"/>
                                    </p:animMotion>
                                  </p:childTnLst>
                                </p:cTn>
                              </p:par>
                              <p:par>
                                <p:cTn id="10" presetID="6" presetClass="emph" presetSubtype="0" accel="100000" autoRev="1" fill="hold" grpId="2" nodeType="withEffect">
                                  <p:stCondLst>
                                    <p:cond delay="0"/>
                                  </p:stCondLst>
                                  <p:childTnLst>
                                    <p:animScale>
                                      <p:cBhvr>
                                        <p:cTn id="11" dur="500" fill="hold"/>
                                        <p:tgtEl>
                                          <p:spTgt spid="7"/>
                                        </p:tgtEl>
                                      </p:cBhvr>
                                      <p:by x="95000" y="95000"/>
                                    </p:animScale>
                                  </p:childTnLst>
                                </p:cTn>
                              </p:par>
                              <p:par>
                                <p:cTn id="12" presetID="10" presetClass="entr" presetSubtype="0" fill="hold" grpId="0" nodeType="withEffect">
                                  <p:stCondLst>
                                    <p:cond delay="70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950"/>
                                        <p:tgtEl>
                                          <p:spTgt spid="8"/>
                                        </p:tgtEl>
                                      </p:cBhvr>
                                    </p:animEffect>
                                  </p:childTnLst>
                                </p:cTn>
                              </p:par>
                              <p:par>
                                <p:cTn id="15" presetID="63" presetClass="path" presetSubtype="0" decel="100000" fill="hold" grpId="1" nodeType="withEffect">
                                  <p:stCondLst>
                                    <p:cond delay="700"/>
                                  </p:stCondLst>
                                  <p:childTnLst>
                                    <p:animMotion origin="layout" path="M -0.01455 -2.09714E-6 L -4.54174E-6 -2.09714E-6 " pathEditMode="relative" rAng="0" ptsTypes="AA">
                                      <p:cBhvr>
                                        <p:cTn id="16" dur="950" fill="hold"/>
                                        <p:tgtEl>
                                          <p:spTgt spid="8"/>
                                        </p:tgtEl>
                                        <p:attrNameLst>
                                          <p:attrName>ppt_x</p:attrName>
                                          <p:attrName>ppt_y</p:attrName>
                                        </p:attrNameLst>
                                      </p:cBhvr>
                                      <p:rCtr x="728" y="0"/>
                                    </p:animMotion>
                                  </p:childTnLst>
                                </p:cTn>
                              </p:par>
                              <p:par>
                                <p:cTn id="17" presetID="6" presetClass="emph" presetSubtype="0" accel="100000" autoRev="1" fill="hold" grpId="2" nodeType="withEffect">
                                  <p:stCondLst>
                                    <p:cond delay="0"/>
                                  </p:stCondLst>
                                  <p:childTnLst>
                                    <p:animScale>
                                      <p:cBhvr>
                                        <p:cTn id="18" dur="500" fill="hold"/>
                                        <p:tgtEl>
                                          <p:spTgt spid="8"/>
                                        </p:tgtEl>
                                      </p:cBhvr>
                                      <p:by x="95000" y="9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tmplLst>
          <p:tmpl>
            <p:tnLst>
              <p:par>
                <p:cTn presetID="10" presetClass="entr" presetSubtype="0" fill="hold" nodeType="withEffect">
                  <p:stCondLst>
                    <p:cond delay="700"/>
                  </p:stCondLst>
                  <p:childTnLst>
                    <p:set>
                      <p:cBhvr>
                        <p:cTn dur="1" fill="hold">
                          <p:stCondLst>
                            <p:cond delay="0"/>
                          </p:stCondLst>
                        </p:cTn>
                        <p:tgtEl>
                          <p:spTgt spid="7"/>
                        </p:tgtEl>
                        <p:attrNameLst>
                          <p:attrName>style.visibility</p:attrName>
                        </p:attrNameLst>
                      </p:cBhvr>
                      <p:to>
                        <p:strVal val="visible"/>
                      </p:to>
                    </p:set>
                    <p:animEffect transition="in" filter="fade">
                      <p:cBhvr>
                        <p:cTn dur="950"/>
                        <p:tgtEl>
                          <p:spTgt spid="7"/>
                        </p:tgtEl>
                      </p:cBhvr>
                    </p:animEffect>
                  </p:childTnLst>
                </p:cTn>
              </p:par>
            </p:tnLst>
          </p:tmpl>
        </p:tmplLst>
      </p:bldP>
      <p:bldP spid="7" grpId="1"/>
      <p:bldP spid="7" grpId="2"/>
      <p:bldP spid="8" grpId="0">
        <p:tmplLst>
          <p:tmpl>
            <p:tnLst>
              <p:par>
                <p:cTn presetID="10" presetClass="entr" presetSubtype="0" fill="hold" nodeType="withEffect">
                  <p:stCondLst>
                    <p:cond delay="700"/>
                  </p:stCondLst>
                  <p:childTnLst>
                    <p:set>
                      <p:cBhvr>
                        <p:cTn dur="1" fill="hold">
                          <p:stCondLst>
                            <p:cond delay="0"/>
                          </p:stCondLst>
                        </p:cTn>
                        <p:tgtEl>
                          <p:spTgt spid="8"/>
                        </p:tgtEl>
                        <p:attrNameLst>
                          <p:attrName>style.visibility</p:attrName>
                        </p:attrNameLst>
                      </p:cBhvr>
                      <p:to>
                        <p:strVal val="visible"/>
                      </p:to>
                    </p:set>
                    <p:animEffect transition="in" filter="fade">
                      <p:cBhvr>
                        <p:cTn dur="950"/>
                        <p:tgtEl>
                          <p:spTgt spid="8"/>
                        </p:tgtEl>
                      </p:cBhvr>
                    </p:animEffect>
                  </p:childTnLst>
                </p:cTn>
              </p:par>
            </p:tnLst>
          </p:tmpl>
        </p:tmplLst>
      </p:bldP>
      <p:bldP spid="8" grpId="1"/>
      <p:bldP spid="8" grpId="2"/>
    </p:bldLst>
  </p:timing>
</p:sldLayout>
</file>

<file path=ppt/slideLayouts/slideLayout272.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69240" y="1189177"/>
            <a:ext cx="11655078" cy="2263268"/>
          </a:xfrm>
        </p:spPr>
        <p:txBody>
          <a:bodyPr>
            <a:spAutoFit/>
          </a:bodyPr>
          <a:lstStyle>
            <a:lvl1pPr marL="0" indent="0">
              <a:buNone/>
              <a:defRPr/>
            </a:lvl1pPr>
            <a:lvl2pPr marL="224097" indent="0">
              <a:buNone/>
              <a:defRPr/>
            </a:lvl2pPr>
            <a:lvl3pPr marL="448193" indent="0">
              <a:buNone/>
              <a:defRPr/>
            </a:lvl3pPr>
            <a:lvl4pPr marL="672290" indent="0">
              <a:buNone/>
              <a:defRPr/>
            </a:lvl4pPr>
            <a:lvl5pPr marL="896386"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Box 7"/>
          <p:cNvSpPr txBox="1"/>
          <p:nvPr userDrawn="1"/>
        </p:nvSpPr>
        <p:spPr bwMode="white">
          <a:xfrm>
            <a:off x="4332001" y="6566898"/>
            <a:ext cx="3527998" cy="158429"/>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029" b="0" spc="147" baseline="0" dirty="0">
                <a:gradFill>
                  <a:gsLst>
                    <a:gs pos="0">
                      <a:schemeClr val="tx1">
                        <a:alpha val="50000"/>
                      </a:schemeClr>
                    </a:gs>
                    <a:gs pos="86000">
                      <a:schemeClr val="tx1">
                        <a:alpha val="50000"/>
                      </a:schemeClr>
                    </a:gs>
                  </a:gsLst>
                  <a:lin ang="5400000" scaled="0"/>
                </a:gradFill>
                <a:latin typeface="Segoe UI" panose="020B0502040204020203" pitchFamily="34" charset="0"/>
              </a:rPr>
              <a:t>MICROSOFT CONFIDENTIAL – INTERNAL ONLY</a:t>
            </a:r>
          </a:p>
        </p:txBody>
      </p:sp>
    </p:spTree>
    <p:extLst>
      <p:ext uri="{BB962C8B-B14F-4D97-AF65-F5344CB8AC3E}">
        <p14:creationId xmlns:p14="http://schemas.microsoft.com/office/powerpoint/2010/main" val="2005061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sz="quarter" idx="10"/>
          </p:nvPr>
        </p:nvSpPr>
        <p:spPr>
          <a:xfrm>
            <a:off x="269303" y="1187644"/>
            <a:ext cx="11655078" cy="22665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Box 7"/>
          <p:cNvSpPr txBox="1"/>
          <p:nvPr userDrawn="1"/>
        </p:nvSpPr>
        <p:spPr bwMode="white">
          <a:xfrm>
            <a:off x="4332001" y="6566898"/>
            <a:ext cx="3527998" cy="158429"/>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029" b="0" spc="147" baseline="0" dirty="0">
                <a:gradFill>
                  <a:gsLst>
                    <a:gs pos="0">
                      <a:schemeClr val="tx1">
                        <a:alpha val="50000"/>
                      </a:schemeClr>
                    </a:gs>
                    <a:gs pos="86000">
                      <a:schemeClr val="tx1">
                        <a:alpha val="50000"/>
                      </a:schemeClr>
                    </a:gs>
                  </a:gsLst>
                  <a:lin ang="5400000" scaled="0"/>
                </a:gradFill>
                <a:latin typeface="Segoe UI" panose="020B0502040204020203" pitchFamily="34" charset="0"/>
              </a:rPr>
              <a:t>MICROSOFT CONFIDENTIAL – INTERNAL ONLY</a:t>
            </a:r>
          </a:p>
        </p:txBody>
      </p:sp>
    </p:spTree>
    <p:extLst>
      <p:ext uri="{BB962C8B-B14F-4D97-AF65-F5344CB8AC3E}">
        <p14:creationId xmlns:p14="http://schemas.microsoft.com/office/powerpoint/2010/main" val="4054102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4.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69241" y="1187644"/>
            <a:ext cx="5378548" cy="2115402"/>
          </a:xfrm>
        </p:spPr>
        <p:txBody>
          <a:bodyPr wrap="square">
            <a:spAutoFit/>
          </a:bodyPr>
          <a:lstStyle>
            <a:lvl1pPr marL="0" indent="0">
              <a:spcBef>
                <a:spcPts val="1200"/>
              </a:spcBef>
              <a:buClr>
                <a:schemeClr val="tx1"/>
              </a:buClr>
              <a:buFont typeface="Wingdings" panose="05000000000000000000" pitchFamily="2" charset="2"/>
              <a:buNone/>
              <a:defRPr sz="2941" b="0">
                <a:latin typeface="+mn-lt"/>
              </a:defRPr>
            </a:lvl1pPr>
            <a:lvl2pPr marL="250553" indent="0">
              <a:buFont typeface="Wingdings" panose="05000000000000000000" pitchFamily="2" charset="2"/>
              <a:buNone/>
              <a:defRPr sz="2353" b="0"/>
            </a:lvl2pPr>
            <a:lvl3pPr marL="441968" indent="0">
              <a:buFont typeface="Wingdings" panose="05000000000000000000" pitchFamily="2" charset="2"/>
              <a:buNone/>
              <a:tabLst/>
              <a:defRPr sz="2157" b="0"/>
            </a:lvl3pPr>
            <a:lvl4pPr marL="639608" indent="0">
              <a:buFont typeface="Wingdings" panose="05000000000000000000" pitchFamily="2" charset="2"/>
              <a:buNone/>
              <a:defRPr sz="2157" b="0"/>
            </a:lvl4pPr>
            <a:lvl5pPr marL="837250" indent="0">
              <a:buFont typeface="Wingdings" panose="05000000000000000000" pitchFamily="2" charset="2"/>
              <a:buNone/>
              <a:tabLst/>
              <a:defRPr sz="2157" b="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544214" y="1187644"/>
            <a:ext cx="5378548" cy="2429576"/>
          </a:xfrm>
        </p:spPr>
        <p:txBody>
          <a:bodyPr wrap="square">
            <a:spAutoFit/>
          </a:bodyPr>
          <a:lstStyle>
            <a:lvl1pPr marL="0" indent="0">
              <a:spcBef>
                <a:spcPts val="1200"/>
              </a:spcBef>
              <a:buClr>
                <a:schemeClr val="tx1"/>
              </a:buClr>
              <a:buFont typeface="Arial" panose="020B0604020202020204" pitchFamily="34" charset="0"/>
              <a:buNone/>
              <a:defRPr lang="en-US" sz="2941" b="0" kern="1200" spc="0" baseline="0" dirty="0">
                <a:gradFill>
                  <a:gsLst>
                    <a:gs pos="1250">
                      <a:schemeClr val="tx1"/>
                    </a:gs>
                    <a:gs pos="100000">
                      <a:schemeClr val="tx1"/>
                    </a:gs>
                  </a:gsLst>
                  <a:lin ang="5400000" scaled="0"/>
                </a:gradFill>
                <a:latin typeface="+mn-lt"/>
                <a:ea typeface="+mn-ea"/>
                <a:cs typeface="+mn-cs"/>
              </a:defRPr>
            </a:lvl1pPr>
            <a:lvl2pPr marL="250553" indent="0">
              <a:buFont typeface="Arial" panose="020B0604020202020204" pitchFamily="34" charset="0"/>
              <a:buNone/>
              <a:defRPr lang="en-US" sz="2353" b="0" kern="1200" spc="0" baseline="0" dirty="0">
                <a:gradFill>
                  <a:gsLst>
                    <a:gs pos="1250">
                      <a:schemeClr val="tx1"/>
                    </a:gs>
                    <a:gs pos="100000">
                      <a:schemeClr val="tx1"/>
                    </a:gs>
                  </a:gsLst>
                  <a:lin ang="5400000" scaled="0"/>
                </a:gradFill>
                <a:latin typeface="+mn-lt"/>
                <a:ea typeface="+mn-ea"/>
                <a:cs typeface="+mn-cs"/>
              </a:defRPr>
            </a:lvl2pPr>
            <a:lvl3pPr marL="441968" indent="0">
              <a:buFont typeface="Arial" panose="020B0604020202020204" pitchFamily="34" charset="0"/>
              <a:buNone/>
              <a:tabLst/>
              <a:defRPr lang="en-US" sz="2157" b="0" kern="1200" spc="0" baseline="0" dirty="0">
                <a:gradFill>
                  <a:gsLst>
                    <a:gs pos="1250">
                      <a:schemeClr val="tx1"/>
                    </a:gs>
                    <a:gs pos="100000">
                      <a:schemeClr val="tx1"/>
                    </a:gs>
                  </a:gsLst>
                  <a:lin ang="5400000" scaled="0"/>
                </a:gradFill>
                <a:latin typeface="+mn-lt"/>
                <a:ea typeface="+mn-ea"/>
                <a:cs typeface="+mn-cs"/>
              </a:defRPr>
            </a:lvl3pPr>
            <a:lvl4pPr marL="639608" indent="0">
              <a:buFont typeface="Arial" panose="020B0604020202020204" pitchFamily="34" charset="0"/>
              <a:buNone/>
              <a:defRPr lang="en-US" sz="2157" b="0" kern="1200" spc="0" baseline="0" dirty="0">
                <a:gradFill>
                  <a:gsLst>
                    <a:gs pos="1250">
                      <a:schemeClr val="tx1"/>
                    </a:gs>
                    <a:gs pos="100000">
                      <a:schemeClr val="tx1"/>
                    </a:gs>
                  </a:gsLst>
                  <a:lin ang="5400000" scaled="0"/>
                </a:gradFill>
                <a:latin typeface="+mn-lt"/>
                <a:ea typeface="+mn-ea"/>
                <a:cs typeface="+mn-cs"/>
              </a:defRPr>
            </a:lvl4pPr>
            <a:lvl5pPr marL="837250" indent="0">
              <a:buFont typeface="Arial" panose="020B0604020202020204" pitchFamily="34" charset="0"/>
              <a:buNone/>
              <a:tabLst/>
              <a:defRPr lang="en-US" sz="2157" b="0" kern="1200" spc="0" baseline="0" dirty="0">
                <a:gradFill>
                  <a:gsLst>
                    <a:gs pos="1250">
                      <a:schemeClr val="tx1"/>
                    </a:gs>
                    <a:gs pos="100000">
                      <a:schemeClr val="tx1"/>
                    </a:gs>
                  </a:gsLst>
                  <a:lin ang="5400000" scaled="0"/>
                </a:gradFill>
                <a:latin typeface="+mn-lt"/>
                <a:ea typeface="+mn-ea"/>
                <a:cs typeface="+mn-cs"/>
              </a:defRPr>
            </a:lvl5pPr>
          </a:lstStyle>
          <a:p>
            <a:pPr marL="504217" marR="0" lvl="0" indent="-504217" algn="l" defTabSz="914367" rtl="0" eaLnBrk="1" fontAlgn="auto" latinLnBrk="0" hangingPunct="1">
              <a:lnSpc>
                <a:spcPct val="90000"/>
              </a:lnSpc>
              <a:spcBef>
                <a:spcPts val="1200"/>
              </a:spcBef>
              <a:spcAft>
                <a:spcPts val="0"/>
              </a:spcAft>
              <a:buClr>
                <a:schemeClr val="tx1"/>
              </a:buClr>
              <a:buSzPct val="90000"/>
              <a:tabLst/>
            </a:pPr>
            <a:r>
              <a:rPr lang="en-US"/>
              <a:t>Edit Master text styles</a:t>
            </a:r>
          </a:p>
          <a:p>
            <a:pPr marL="504217" marR="0" lvl="1" indent="-504217" algn="l" defTabSz="914367" rtl="0" eaLnBrk="1" fontAlgn="auto" latinLnBrk="0" hangingPunct="1">
              <a:lnSpc>
                <a:spcPct val="90000"/>
              </a:lnSpc>
              <a:spcBef>
                <a:spcPts val="1200"/>
              </a:spcBef>
              <a:spcAft>
                <a:spcPts val="0"/>
              </a:spcAft>
              <a:buClr>
                <a:schemeClr val="tx1"/>
              </a:buClr>
              <a:buSzPct val="90000"/>
              <a:tabLst/>
            </a:pPr>
            <a:r>
              <a:rPr lang="en-US"/>
              <a:t>Second level</a:t>
            </a:r>
          </a:p>
          <a:p>
            <a:pPr marL="504217" marR="0" lvl="2" indent="-504217" algn="l" defTabSz="914367" rtl="0" eaLnBrk="1" fontAlgn="auto" latinLnBrk="0" hangingPunct="1">
              <a:lnSpc>
                <a:spcPct val="90000"/>
              </a:lnSpc>
              <a:spcBef>
                <a:spcPts val="1200"/>
              </a:spcBef>
              <a:spcAft>
                <a:spcPts val="0"/>
              </a:spcAft>
              <a:buClr>
                <a:schemeClr val="tx1"/>
              </a:buClr>
              <a:buSzPct val="90000"/>
              <a:tabLst/>
            </a:pPr>
            <a:r>
              <a:rPr lang="en-US"/>
              <a:t>Third level</a:t>
            </a:r>
          </a:p>
          <a:p>
            <a:pPr marL="504217" marR="0" lvl="3" indent="-504217" algn="l" defTabSz="914367" rtl="0" eaLnBrk="1" fontAlgn="auto" latinLnBrk="0" hangingPunct="1">
              <a:lnSpc>
                <a:spcPct val="90000"/>
              </a:lnSpc>
              <a:spcBef>
                <a:spcPts val="1200"/>
              </a:spcBef>
              <a:spcAft>
                <a:spcPts val="0"/>
              </a:spcAft>
              <a:buClr>
                <a:schemeClr val="tx1"/>
              </a:buClr>
              <a:buSzPct val="90000"/>
              <a:tabLst/>
            </a:pPr>
            <a:r>
              <a:rPr lang="en-US"/>
              <a:t>Fourth level</a:t>
            </a:r>
          </a:p>
          <a:p>
            <a:pPr marL="504217" marR="0" lvl="4" indent="-504217" algn="l" defTabSz="914367" rtl="0" eaLnBrk="1" fontAlgn="auto" latinLnBrk="0" hangingPunct="1">
              <a:lnSpc>
                <a:spcPct val="90000"/>
              </a:lnSpc>
              <a:spcBef>
                <a:spcPts val="1200"/>
              </a:spcBef>
              <a:spcAft>
                <a:spcPts val="0"/>
              </a:spcAft>
              <a:buClr>
                <a:schemeClr val="tx1"/>
              </a:buClr>
              <a:buSzPct val="90000"/>
              <a:tabLst/>
            </a:pPr>
            <a:r>
              <a:rPr lang="en-US"/>
              <a:t>Fifth level</a:t>
            </a:r>
            <a:endParaRPr lang="en-US" dirty="0"/>
          </a:p>
        </p:txBody>
      </p:sp>
      <p:sp>
        <p:nvSpPr>
          <p:cNvPr id="6" name="TextBox 7"/>
          <p:cNvSpPr txBox="1"/>
          <p:nvPr userDrawn="1"/>
        </p:nvSpPr>
        <p:spPr bwMode="white">
          <a:xfrm>
            <a:off x="4332001" y="6566898"/>
            <a:ext cx="3527998" cy="158429"/>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029" b="0" spc="147" baseline="0" dirty="0">
                <a:gradFill>
                  <a:gsLst>
                    <a:gs pos="0">
                      <a:schemeClr val="tx1">
                        <a:alpha val="50000"/>
                      </a:schemeClr>
                    </a:gs>
                    <a:gs pos="86000">
                      <a:schemeClr val="tx1">
                        <a:alpha val="50000"/>
                      </a:schemeClr>
                    </a:gs>
                  </a:gsLst>
                  <a:lin ang="5400000" scaled="0"/>
                </a:gradFill>
                <a:latin typeface="Segoe UI" panose="020B0502040204020203" pitchFamily="34" charset="0"/>
              </a:rPr>
              <a:t>MICROSOFT CONFIDENTIAL – INTERNAL ONLY</a:t>
            </a:r>
          </a:p>
        </p:txBody>
      </p:sp>
    </p:spTree>
    <p:extLst>
      <p:ext uri="{BB962C8B-B14F-4D97-AF65-F5344CB8AC3E}">
        <p14:creationId xmlns:p14="http://schemas.microsoft.com/office/powerpoint/2010/main" val="1996420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5.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69241" y="1187644"/>
            <a:ext cx="5378548" cy="2115402"/>
          </a:xfrm>
        </p:spPr>
        <p:txBody>
          <a:bodyPr wrap="square">
            <a:spAutoFit/>
          </a:bodyPr>
          <a:lstStyle>
            <a:lvl1pPr marL="227209" indent="-227209">
              <a:spcBef>
                <a:spcPts val="1200"/>
              </a:spcBef>
              <a:buClr>
                <a:schemeClr val="tx1"/>
              </a:buClr>
              <a:buFont typeface="Wingdings" panose="05000000000000000000" pitchFamily="2" charset="2"/>
              <a:buChar char=""/>
              <a:defRPr sz="2941" b="0">
                <a:latin typeface="+mn-lt"/>
              </a:defRPr>
            </a:lvl1pPr>
            <a:lvl2pPr marL="418625" indent="-168072">
              <a:buFont typeface="Wingdings" panose="05000000000000000000" pitchFamily="2" charset="2"/>
              <a:buChar char=""/>
              <a:defRPr sz="2353" b="0"/>
            </a:lvl2pPr>
            <a:lvl3pPr marL="627160" indent="-185191">
              <a:buFont typeface="Wingdings" panose="05000000000000000000" pitchFamily="2" charset="2"/>
              <a:buChar char=""/>
              <a:tabLst/>
              <a:defRPr sz="2157" b="0"/>
            </a:lvl3pPr>
            <a:lvl4pPr marL="812350" indent="-172742">
              <a:buFont typeface="Wingdings" panose="05000000000000000000" pitchFamily="2" charset="2"/>
              <a:buChar char=""/>
              <a:defRPr sz="2157" b="0"/>
            </a:lvl4pPr>
            <a:lvl5pPr marL="1003766" indent="-166517">
              <a:buFont typeface="Wingdings" panose="05000000000000000000" pitchFamily="2" charset="2"/>
              <a:buChar char=""/>
              <a:tabLst/>
              <a:defRPr sz="2157" b="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544214" y="1187644"/>
            <a:ext cx="5378548" cy="2429576"/>
          </a:xfrm>
        </p:spPr>
        <p:txBody>
          <a:bodyPr wrap="square">
            <a:spAutoFit/>
          </a:bodyPr>
          <a:lstStyle>
            <a:lvl1pPr marL="281677" indent="-281677">
              <a:spcBef>
                <a:spcPts val="1200"/>
              </a:spcBef>
              <a:buClr>
                <a:schemeClr val="tx1"/>
              </a:buClr>
              <a:buFont typeface="Arial" pitchFamily="34" charset="0"/>
              <a:buChar char="•"/>
              <a:defRPr lang="en-US" sz="2941" b="0" kern="1200" spc="0" baseline="0" dirty="0">
                <a:gradFill>
                  <a:gsLst>
                    <a:gs pos="1250">
                      <a:schemeClr val="tx1"/>
                    </a:gs>
                    <a:gs pos="100000">
                      <a:schemeClr val="tx1"/>
                    </a:gs>
                  </a:gsLst>
                  <a:lin ang="5400000" scaled="0"/>
                </a:gradFill>
                <a:latin typeface="+mn-lt"/>
                <a:ea typeface="+mn-ea"/>
                <a:cs typeface="+mn-cs"/>
              </a:defRPr>
            </a:lvl1pPr>
            <a:lvl2pPr marL="586698" indent="-336145">
              <a:defRPr lang="en-US" sz="2353" b="0" kern="1200" spc="0" baseline="0" dirty="0">
                <a:gradFill>
                  <a:gsLst>
                    <a:gs pos="1250">
                      <a:schemeClr val="tx1"/>
                    </a:gs>
                    <a:gs pos="100000">
                      <a:schemeClr val="tx1"/>
                    </a:gs>
                  </a:gsLst>
                  <a:lin ang="5400000" scaled="0"/>
                </a:gradFill>
                <a:latin typeface="+mn-lt"/>
                <a:ea typeface="+mn-ea"/>
                <a:cs typeface="+mn-cs"/>
              </a:defRPr>
            </a:lvl2pPr>
            <a:lvl3pPr marL="778113" indent="-336145">
              <a:tabLst/>
              <a:defRPr lang="en-US" sz="2157" b="0" kern="1200" spc="0" baseline="0" dirty="0">
                <a:gradFill>
                  <a:gsLst>
                    <a:gs pos="1250">
                      <a:schemeClr val="tx1"/>
                    </a:gs>
                    <a:gs pos="100000">
                      <a:schemeClr val="tx1"/>
                    </a:gs>
                  </a:gsLst>
                  <a:lin ang="5400000" scaled="0"/>
                </a:gradFill>
                <a:latin typeface="+mn-lt"/>
                <a:ea typeface="+mn-ea"/>
                <a:cs typeface="+mn-cs"/>
              </a:defRPr>
            </a:lvl3pPr>
            <a:lvl4pPr marL="975753" indent="-336145">
              <a:defRPr lang="en-US" sz="2157" b="0" kern="1200" spc="0" baseline="0" dirty="0">
                <a:gradFill>
                  <a:gsLst>
                    <a:gs pos="1250">
                      <a:schemeClr val="tx1"/>
                    </a:gs>
                    <a:gs pos="100000">
                      <a:schemeClr val="tx1"/>
                    </a:gs>
                  </a:gsLst>
                  <a:lin ang="5400000" scaled="0"/>
                </a:gradFill>
                <a:latin typeface="+mn-lt"/>
                <a:ea typeface="+mn-ea"/>
                <a:cs typeface="+mn-cs"/>
              </a:defRPr>
            </a:lvl4pPr>
            <a:lvl5pPr marL="1173395" indent="-336145">
              <a:tabLst/>
              <a:defRPr lang="en-US" sz="2157" b="0" kern="1200" spc="0" baseline="0" dirty="0">
                <a:gradFill>
                  <a:gsLst>
                    <a:gs pos="1250">
                      <a:schemeClr val="tx1"/>
                    </a:gs>
                    <a:gs pos="100000">
                      <a:schemeClr val="tx1"/>
                    </a:gs>
                  </a:gsLst>
                  <a:lin ang="5400000" scaled="0"/>
                </a:gradFill>
                <a:latin typeface="+mn-lt"/>
                <a:ea typeface="+mn-ea"/>
                <a:cs typeface="+mn-cs"/>
              </a:defRPr>
            </a:lvl5pPr>
          </a:lstStyle>
          <a:p>
            <a:pPr marL="227209" marR="0" lvl="0" indent="-227209" algn="l" defTabSz="914367" rtl="0" eaLnBrk="1" fontAlgn="auto" latinLnBrk="0" hangingPunct="1">
              <a:lnSpc>
                <a:spcPct val="90000"/>
              </a:lnSpc>
              <a:spcBef>
                <a:spcPts val="1200"/>
              </a:spcBef>
              <a:spcAft>
                <a:spcPts val="0"/>
              </a:spcAft>
              <a:buClr>
                <a:schemeClr val="tx1"/>
              </a:buClr>
              <a:buSzPct val="90000"/>
              <a:buFont typeface="Wingdings" panose="05000000000000000000" pitchFamily="2" charset="2"/>
              <a:buChar char=""/>
              <a:tabLst/>
            </a:pPr>
            <a:r>
              <a:rPr lang="en-US"/>
              <a:t>Edit Master text styles</a:t>
            </a:r>
          </a:p>
          <a:p>
            <a:pPr marL="227209" marR="0" lvl="1" indent="-227209" algn="l" defTabSz="914367" rtl="0" eaLnBrk="1" fontAlgn="auto" latinLnBrk="0" hangingPunct="1">
              <a:lnSpc>
                <a:spcPct val="90000"/>
              </a:lnSpc>
              <a:spcBef>
                <a:spcPts val="1200"/>
              </a:spcBef>
              <a:spcAft>
                <a:spcPts val="0"/>
              </a:spcAft>
              <a:buClr>
                <a:schemeClr val="tx1"/>
              </a:buClr>
              <a:buSzPct val="90000"/>
              <a:buFont typeface="Wingdings" panose="05000000000000000000" pitchFamily="2" charset="2"/>
              <a:buChar char=""/>
              <a:tabLst/>
            </a:pPr>
            <a:r>
              <a:rPr lang="en-US"/>
              <a:t>Second level</a:t>
            </a:r>
          </a:p>
          <a:p>
            <a:pPr marL="227209" marR="0" lvl="2" indent="-227209" algn="l" defTabSz="914367" rtl="0" eaLnBrk="1" fontAlgn="auto" latinLnBrk="0" hangingPunct="1">
              <a:lnSpc>
                <a:spcPct val="90000"/>
              </a:lnSpc>
              <a:spcBef>
                <a:spcPts val="1200"/>
              </a:spcBef>
              <a:spcAft>
                <a:spcPts val="0"/>
              </a:spcAft>
              <a:buClr>
                <a:schemeClr val="tx1"/>
              </a:buClr>
              <a:buSzPct val="90000"/>
              <a:buFont typeface="Wingdings" panose="05000000000000000000" pitchFamily="2" charset="2"/>
              <a:buChar char=""/>
              <a:tabLst/>
            </a:pPr>
            <a:r>
              <a:rPr lang="en-US"/>
              <a:t>Third level</a:t>
            </a:r>
          </a:p>
          <a:p>
            <a:pPr marL="227209" marR="0" lvl="3" indent="-227209" algn="l" defTabSz="914367" rtl="0" eaLnBrk="1" fontAlgn="auto" latinLnBrk="0" hangingPunct="1">
              <a:lnSpc>
                <a:spcPct val="90000"/>
              </a:lnSpc>
              <a:spcBef>
                <a:spcPts val="1200"/>
              </a:spcBef>
              <a:spcAft>
                <a:spcPts val="0"/>
              </a:spcAft>
              <a:buClr>
                <a:schemeClr val="tx1"/>
              </a:buClr>
              <a:buSzPct val="90000"/>
              <a:buFont typeface="Wingdings" panose="05000000000000000000" pitchFamily="2" charset="2"/>
              <a:buChar char=""/>
              <a:tabLst/>
            </a:pPr>
            <a:r>
              <a:rPr lang="en-US"/>
              <a:t>Fourth level</a:t>
            </a:r>
          </a:p>
          <a:p>
            <a:pPr marL="227209" marR="0" lvl="4" indent="-227209" algn="l" defTabSz="914367" rtl="0" eaLnBrk="1" fontAlgn="auto" latinLnBrk="0" hangingPunct="1">
              <a:lnSpc>
                <a:spcPct val="90000"/>
              </a:lnSpc>
              <a:spcBef>
                <a:spcPts val="1200"/>
              </a:spcBef>
              <a:spcAft>
                <a:spcPts val="0"/>
              </a:spcAft>
              <a:buClr>
                <a:schemeClr val="tx1"/>
              </a:buClr>
              <a:buSzPct val="90000"/>
              <a:buFont typeface="Wingdings" panose="05000000000000000000" pitchFamily="2" charset="2"/>
              <a:buChar char=""/>
              <a:tabLst/>
            </a:pPr>
            <a:r>
              <a:rPr lang="en-US"/>
              <a:t>Fifth level</a:t>
            </a:r>
            <a:endParaRPr lang="en-US" dirty="0"/>
          </a:p>
        </p:txBody>
      </p:sp>
      <p:sp>
        <p:nvSpPr>
          <p:cNvPr id="6" name="TextBox 7"/>
          <p:cNvSpPr txBox="1"/>
          <p:nvPr userDrawn="1"/>
        </p:nvSpPr>
        <p:spPr bwMode="white">
          <a:xfrm>
            <a:off x="4332001" y="6566898"/>
            <a:ext cx="3527998" cy="158429"/>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029" b="0" spc="147" baseline="0" dirty="0">
                <a:gradFill>
                  <a:gsLst>
                    <a:gs pos="0">
                      <a:schemeClr val="tx1">
                        <a:alpha val="50000"/>
                      </a:schemeClr>
                    </a:gs>
                    <a:gs pos="86000">
                      <a:schemeClr val="tx1">
                        <a:alpha val="50000"/>
                      </a:schemeClr>
                    </a:gs>
                  </a:gsLst>
                  <a:lin ang="5400000" scaled="0"/>
                </a:gradFill>
                <a:latin typeface="Segoe UI" panose="020B0502040204020203" pitchFamily="34" charset="0"/>
              </a:rPr>
              <a:t>MICROSOFT CONFIDENTIAL – INTERNAL ONLY</a:t>
            </a:r>
          </a:p>
        </p:txBody>
      </p:sp>
    </p:spTree>
    <p:extLst>
      <p:ext uri="{BB962C8B-B14F-4D97-AF65-F5344CB8AC3E}">
        <p14:creationId xmlns:p14="http://schemas.microsoft.com/office/powerpoint/2010/main" val="4263846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Box 7"/>
          <p:cNvSpPr txBox="1"/>
          <p:nvPr userDrawn="1"/>
        </p:nvSpPr>
        <p:spPr bwMode="white">
          <a:xfrm>
            <a:off x="4332001" y="6566898"/>
            <a:ext cx="3527998" cy="158429"/>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029" b="0" spc="147" baseline="0" dirty="0">
                <a:gradFill>
                  <a:gsLst>
                    <a:gs pos="0">
                      <a:schemeClr val="tx1">
                        <a:alpha val="50000"/>
                      </a:schemeClr>
                    </a:gs>
                    <a:gs pos="86000">
                      <a:schemeClr val="tx1">
                        <a:alpha val="50000"/>
                      </a:schemeClr>
                    </a:gs>
                  </a:gsLst>
                  <a:lin ang="5400000" scaled="0"/>
                </a:gradFill>
                <a:latin typeface="Segoe UI" panose="020B0502040204020203" pitchFamily="34" charset="0"/>
              </a:rPr>
              <a:t>MICROSOFT CONFIDENTIAL – INTERNAL ONLY</a:t>
            </a:r>
          </a:p>
        </p:txBody>
      </p:sp>
    </p:spTree>
    <p:extLst>
      <p:ext uri="{BB962C8B-B14F-4D97-AF65-F5344CB8AC3E}">
        <p14:creationId xmlns:p14="http://schemas.microsoft.com/office/powerpoint/2010/main" val="3174885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7.xml><?xml version="1.0" encoding="utf-8"?>
<p:sldLayout xmlns:a="http://schemas.openxmlformats.org/drawingml/2006/main" xmlns:r="http://schemas.openxmlformats.org/officeDocument/2006/relationships" xmlns:p="http://schemas.openxmlformats.org/presentationml/2006/main" preserve="1" userDrawn="1">
  <p:cSld name="Demo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86"/>
            <a:ext cx="9859116" cy="1158793"/>
          </a:xfrm>
          <a:noFill/>
        </p:spPr>
        <p:txBody>
          <a:bodyPr tIns="91440" bIns="91440" anchor="t" anchorCtr="0">
            <a:spAutoFit/>
          </a:bodyPr>
          <a:lstStyle>
            <a:lvl1pPr>
              <a:defRPr sz="7058" spc="-98" baseline="0">
                <a:gradFill>
                  <a:gsLst>
                    <a:gs pos="0">
                      <a:schemeClr val="tx1"/>
                    </a:gs>
                    <a:gs pos="100000">
                      <a:schemeClr val="tx1"/>
                    </a:gs>
                  </a:gsLst>
                  <a:lin ang="5400000" scaled="0"/>
                </a:gradFill>
              </a:defRPr>
            </a:lvl1pPr>
          </a:lstStyle>
          <a:p>
            <a:r>
              <a:rPr lang="en-US" dirty="0"/>
              <a:t>Demo title</a:t>
            </a:r>
          </a:p>
        </p:txBody>
      </p:sp>
      <p:sp>
        <p:nvSpPr>
          <p:cNvPr id="5" name="Text Placeholder 4"/>
          <p:cNvSpPr>
            <a:spLocks noGrp="1"/>
          </p:cNvSpPr>
          <p:nvPr>
            <p:ph type="body" sz="quarter" idx="12" hasCustomPrompt="1"/>
          </p:nvPr>
        </p:nvSpPr>
        <p:spPr>
          <a:xfrm>
            <a:off x="269240" y="3877277"/>
            <a:ext cx="9860674" cy="724246"/>
          </a:xfrm>
          <a:noFill/>
        </p:spPr>
        <p:txBody>
          <a:bodyPr lIns="182880" tIns="146304" rIns="182880" bIns="146304">
            <a:spAutoFit/>
          </a:bodyPr>
          <a:lstStyle>
            <a:lvl1pPr marL="0" indent="0">
              <a:spcBef>
                <a:spcPts val="0"/>
              </a:spcBef>
              <a:buNone/>
              <a:defRPr sz="3137" spc="0" baseline="0">
                <a:gradFill>
                  <a:gsLst>
                    <a:gs pos="0">
                      <a:schemeClr val="tx1"/>
                    </a:gs>
                    <a:gs pos="100000">
                      <a:schemeClr val="tx1"/>
                    </a:gs>
                  </a:gsLst>
                  <a:lin ang="5400000" scaled="0"/>
                </a:gradFill>
                <a:latin typeface="+mj-lt"/>
              </a:defRPr>
            </a:lvl1pPr>
          </a:lstStyle>
          <a:p>
            <a:pPr lvl="0"/>
            <a:r>
              <a:rPr lang="en-US" dirty="0"/>
              <a:t>Speaker Name</a:t>
            </a:r>
          </a:p>
        </p:txBody>
      </p:sp>
      <p:sp>
        <p:nvSpPr>
          <p:cNvPr id="4" name="TextBox 7"/>
          <p:cNvSpPr txBox="1"/>
          <p:nvPr userDrawn="1"/>
        </p:nvSpPr>
        <p:spPr bwMode="white">
          <a:xfrm>
            <a:off x="4332001" y="6566898"/>
            <a:ext cx="3527998" cy="158429"/>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029" b="0" spc="147" baseline="0" dirty="0">
                <a:gradFill>
                  <a:gsLst>
                    <a:gs pos="0">
                      <a:schemeClr val="tx1">
                        <a:alpha val="50000"/>
                      </a:schemeClr>
                    </a:gs>
                    <a:gs pos="86000">
                      <a:schemeClr val="tx1">
                        <a:alpha val="50000"/>
                      </a:schemeClr>
                    </a:gs>
                  </a:gsLst>
                  <a:lin ang="5400000" scaled="0"/>
                </a:gradFill>
                <a:latin typeface="Segoe UI" panose="020B0502040204020203" pitchFamily="34" charset="0"/>
              </a:rPr>
              <a:t>MICROSOFT CONFIDENTIAL – INTERNAL ONLY</a:t>
            </a:r>
          </a:p>
        </p:txBody>
      </p:sp>
    </p:spTree>
    <p:extLst>
      <p:ext uri="{BB962C8B-B14F-4D97-AF65-F5344CB8AC3E}">
        <p14:creationId xmlns:p14="http://schemas.microsoft.com/office/powerpoint/2010/main" val="123065159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8.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40" y="2084186"/>
            <a:ext cx="9859116" cy="1158793"/>
          </a:xfrm>
          <a:noFill/>
        </p:spPr>
        <p:txBody>
          <a:bodyPr tIns="91440" bIns="91440" anchor="t" anchorCtr="0">
            <a:spAutoFit/>
          </a:bodyPr>
          <a:lstStyle>
            <a:lvl1pPr>
              <a:defRPr lang="en-US" sz="7058" b="0" kern="1200" cap="none" spc="-98" baseline="0" dirty="0">
                <a:ln w="3175">
                  <a:noFill/>
                </a:ln>
                <a:gradFill>
                  <a:gsLst>
                    <a:gs pos="0">
                      <a:schemeClr val="tx1"/>
                    </a:gs>
                    <a:gs pos="100000">
                      <a:schemeClr val="tx1"/>
                    </a:gs>
                  </a:gsLst>
                  <a:lin ang="5400000" scaled="0"/>
                </a:gradFill>
                <a:effectLst/>
                <a:latin typeface="+mj-lt"/>
                <a:ea typeface="+mn-ea"/>
                <a:cs typeface="Segoe UI" pitchFamily="34" charset="0"/>
              </a:defRPr>
            </a:lvl1pPr>
          </a:lstStyle>
          <a:p>
            <a:r>
              <a:rPr lang="en-US" dirty="0"/>
              <a:t>Video title</a:t>
            </a:r>
          </a:p>
        </p:txBody>
      </p:sp>
      <p:sp>
        <p:nvSpPr>
          <p:cNvPr id="3" name="TextBox 7"/>
          <p:cNvSpPr txBox="1"/>
          <p:nvPr userDrawn="1"/>
        </p:nvSpPr>
        <p:spPr bwMode="white">
          <a:xfrm>
            <a:off x="4332001" y="6566898"/>
            <a:ext cx="3527998" cy="158429"/>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029" b="0" spc="147" baseline="0" dirty="0">
                <a:gradFill>
                  <a:gsLst>
                    <a:gs pos="0">
                      <a:schemeClr val="tx1">
                        <a:alpha val="50000"/>
                      </a:schemeClr>
                    </a:gs>
                    <a:gs pos="86000">
                      <a:schemeClr val="tx1">
                        <a:alpha val="50000"/>
                      </a:schemeClr>
                    </a:gs>
                  </a:gsLst>
                  <a:lin ang="5400000" scaled="0"/>
                </a:gradFill>
                <a:latin typeface="Segoe UI" panose="020B0502040204020203" pitchFamily="34" charset="0"/>
              </a:rPr>
              <a:t>MICROSOFT CONFIDENTIAL – INTERNAL ONLY</a:t>
            </a:r>
          </a:p>
        </p:txBody>
      </p:sp>
    </p:spTree>
    <p:extLst>
      <p:ext uri="{BB962C8B-B14F-4D97-AF65-F5344CB8AC3E}">
        <p14:creationId xmlns:p14="http://schemas.microsoft.com/office/powerpoint/2010/main" val="5909836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9.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1158793"/>
          </a:xfrm>
          <a:noFill/>
        </p:spPr>
        <p:txBody>
          <a:bodyPr tIns="91440" bIns="91440" anchor="t" anchorCtr="0">
            <a:spAutoFit/>
          </a:bodyPr>
          <a:lstStyle>
            <a:lvl1pPr>
              <a:defRPr sz="7058" spc="-98" baseline="0">
                <a:gradFill>
                  <a:gsLst>
                    <a:gs pos="100000">
                      <a:schemeClr val="tx1"/>
                    </a:gs>
                    <a:gs pos="0">
                      <a:schemeClr val="tx1"/>
                    </a:gs>
                  </a:gsLst>
                  <a:lin ang="5400000" scaled="0"/>
                </a:gradFill>
              </a:defRPr>
            </a:lvl1pPr>
          </a:lstStyle>
          <a:p>
            <a:r>
              <a:rPr lang="en-US" dirty="0"/>
              <a:t>Section title</a:t>
            </a:r>
          </a:p>
        </p:txBody>
      </p:sp>
      <p:sp>
        <p:nvSpPr>
          <p:cNvPr id="3" name="TextBox 7"/>
          <p:cNvSpPr txBox="1"/>
          <p:nvPr userDrawn="1"/>
        </p:nvSpPr>
        <p:spPr bwMode="white">
          <a:xfrm>
            <a:off x="4332001" y="6566898"/>
            <a:ext cx="3527998" cy="158429"/>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029" b="0" spc="147" baseline="0" dirty="0">
                <a:gradFill>
                  <a:gsLst>
                    <a:gs pos="0">
                      <a:schemeClr val="tx1">
                        <a:alpha val="50000"/>
                      </a:schemeClr>
                    </a:gs>
                    <a:gs pos="86000">
                      <a:schemeClr val="tx1">
                        <a:alpha val="50000"/>
                      </a:schemeClr>
                    </a:gs>
                  </a:gsLst>
                  <a:lin ang="5400000" scaled="0"/>
                </a:gradFill>
                <a:latin typeface="Segoe UI" panose="020B0502040204020203" pitchFamily="34" charset="0"/>
              </a:rPr>
              <a:t>MICROSOFT CONFIDENTIAL – INTERNAL ONLY</a:t>
            </a:r>
          </a:p>
        </p:txBody>
      </p:sp>
    </p:spTree>
    <p:extLst>
      <p:ext uri="{BB962C8B-B14F-4D97-AF65-F5344CB8AC3E}">
        <p14:creationId xmlns:p14="http://schemas.microsoft.com/office/powerpoint/2010/main" val="3571877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Video slide">
    <p:spTree>
      <p:nvGrpSpPr>
        <p:cNvPr id="1" name=""/>
        <p:cNvGrpSpPr/>
        <p:nvPr/>
      </p:nvGrpSpPr>
      <p:grpSpPr>
        <a:xfrm>
          <a:off x="0" y="0"/>
          <a:ext cx="0" cy="0"/>
          <a:chOff x="0" y="0"/>
          <a:chExt cx="0" cy="0"/>
        </a:xfrm>
      </p:grpSpPr>
      <p:sp>
        <p:nvSpPr>
          <p:cNvPr id="6" name="Rectangle 5"/>
          <p:cNvSpPr/>
          <p:nvPr/>
        </p:nvSpPr>
        <p:spPr bwMode="auto">
          <a:xfrm>
            <a:off x="150853" y="1143000"/>
            <a:ext cx="10061019" cy="2743200"/>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4009"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p:nvSpPr>
        <p:spPr bwMode="auto">
          <a:xfrm>
            <a:off x="150853" y="1143000"/>
            <a:ext cx="10061019" cy="2743200"/>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4009"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150853" y="1143000"/>
            <a:ext cx="10061019" cy="2734277"/>
          </a:xfrm>
          <a:noFill/>
        </p:spPr>
        <p:txBody>
          <a:bodyPr lIns="137160" tIns="137160" rIns="137160" bIns="137160" anchor="t" anchorCtr="0"/>
          <a:lstStyle>
            <a:lvl1pPr>
              <a:defRPr sz="7100" spc="-98" baseline="0">
                <a:gradFill>
                  <a:gsLst>
                    <a:gs pos="5833">
                      <a:srgbClr val="FFFFFF"/>
                    </a:gs>
                    <a:gs pos="18000">
                      <a:srgbClr val="FFFFFF"/>
                    </a:gs>
                  </a:gsLst>
                  <a:lin ang="5400000" scaled="0"/>
                </a:gradFill>
              </a:defRPr>
            </a:lvl1pPr>
          </a:lstStyle>
          <a:p>
            <a:r>
              <a:rPr lang="en-US"/>
              <a:t>Video title</a:t>
            </a:r>
          </a:p>
        </p:txBody>
      </p:sp>
      <p:sp>
        <p:nvSpPr>
          <p:cNvPr id="5" name="Text Placeholder 4"/>
          <p:cNvSpPr>
            <a:spLocks noGrp="1"/>
          </p:cNvSpPr>
          <p:nvPr>
            <p:ph type="body" sz="quarter" idx="12" hasCustomPrompt="1"/>
          </p:nvPr>
        </p:nvSpPr>
        <p:spPr>
          <a:xfrm>
            <a:off x="150852" y="3886200"/>
            <a:ext cx="10061020" cy="1828800"/>
          </a:xfrm>
          <a:noFill/>
        </p:spPr>
        <p:txBody>
          <a:bodyPr lIns="137160" tIns="137160" rIns="137160" bIns="137160">
            <a:noAutofit/>
          </a:bodyPr>
          <a:lstStyle>
            <a:lvl1pPr marL="0" indent="0">
              <a:spcBef>
                <a:spcPts val="0"/>
              </a:spcBef>
              <a:buNone/>
              <a:defRPr sz="2800" spc="0" baseline="0">
                <a:gradFill>
                  <a:gsLst>
                    <a:gs pos="0">
                      <a:schemeClr val="tx1">
                        <a:lumMod val="75000"/>
                        <a:lumOff val="25000"/>
                      </a:schemeClr>
                    </a:gs>
                    <a:gs pos="100000">
                      <a:schemeClr val="tx1">
                        <a:lumMod val="75000"/>
                        <a:lumOff val="25000"/>
                      </a:schemeClr>
                    </a:gs>
                  </a:gsLst>
                  <a:lin ang="5400000" scaled="0"/>
                </a:gradFill>
                <a:latin typeface="+mn-lt"/>
              </a:defRPr>
            </a:lvl1pPr>
          </a:lstStyle>
          <a:p>
            <a:pPr lvl="0"/>
            <a:r>
              <a:rPr lang="en-US"/>
              <a:t>Speaker Name</a:t>
            </a:r>
          </a:p>
        </p:txBody>
      </p:sp>
      <p:sp>
        <p:nvSpPr>
          <p:cNvPr id="7" name="Rectangle 6"/>
          <p:cNvSpPr/>
          <p:nvPr userDrawn="1"/>
        </p:nvSpPr>
        <p:spPr bwMode="auto">
          <a:xfrm>
            <a:off x="150853" y="1143000"/>
            <a:ext cx="10061019" cy="2743200"/>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4009"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891048826"/>
      </p:ext>
    </p:extLst>
  </p:cSld>
  <p:clrMapOvr>
    <a:masterClrMapping/>
  </p:clrMapOvr>
  <p:transition>
    <p:fade/>
  </p:transition>
</p:sldLayout>
</file>

<file path=ppt/slideLayouts/slideLayout280.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1158793"/>
          </a:xfrm>
          <a:noFill/>
        </p:spPr>
        <p:txBody>
          <a:bodyPr tIns="91440" bIns="91440" anchor="t" anchorCtr="0">
            <a:spAutoFit/>
          </a:bodyPr>
          <a:lstStyle>
            <a:lvl1pPr>
              <a:defRPr sz="7058" spc="-98" baseline="0">
                <a:gradFill>
                  <a:gsLst>
                    <a:gs pos="100000">
                      <a:schemeClr val="tx1"/>
                    </a:gs>
                    <a:gs pos="0">
                      <a:schemeClr val="tx1"/>
                    </a:gs>
                  </a:gsLst>
                  <a:lin ang="5400000" scaled="0"/>
                </a:gradFill>
              </a:defRPr>
            </a:lvl1pPr>
          </a:lstStyle>
          <a:p>
            <a:r>
              <a:rPr lang="en-US" dirty="0"/>
              <a:t>Section title</a:t>
            </a:r>
          </a:p>
        </p:txBody>
      </p:sp>
      <p:sp>
        <p:nvSpPr>
          <p:cNvPr id="3" name="TextBox 7"/>
          <p:cNvSpPr txBox="1"/>
          <p:nvPr userDrawn="1"/>
        </p:nvSpPr>
        <p:spPr bwMode="white">
          <a:xfrm>
            <a:off x="4332001" y="6566898"/>
            <a:ext cx="3527998" cy="158429"/>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029" b="0" spc="147" baseline="0" dirty="0">
                <a:gradFill>
                  <a:gsLst>
                    <a:gs pos="0">
                      <a:schemeClr val="tx1">
                        <a:alpha val="50000"/>
                      </a:schemeClr>
                    </a:gs>
                    <a:gs pos="86000">
                      <a:schemeClr val="tx1">
                        <a:alpha val="50000"/>
                      </a:schemeClr>
                    </a:gs>
                  </a:gsLst>
                  <a:lin ang="5400000" scaled="0"/>
                </a:gradFill>
                <a:latin typeface="Segoe UI" panose="020B0502040204020203" pitchFamily="34" charset="0"/>
              </a:rPr>
              <a:t>MICROSOFT CONFIDENTIAL – INTERNAL ONLY</a:t>
            </a:r>
          </a:p>
        </p:txBody>
      </p:sp>
    </p:spTree>
    <p:extLst>
      <p:ext uri="{BB962C8B-B14F-4D97-AF65-F5344CB8AC3E}">
        <p14:creationId xmlns:p14="http://schemas.microsoft.com/office/powerpoint/2010/main" val="168931036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1.xml><?xml version="1.0" encoding="utf-8"?>
<p:sldLayout xmlns:a="http://schemas.openxmlformats.org/drawingml/2006/main" xmlns:r="http://schemas.openxmlformats.org/officeDocument/2006/relationships" xmlns:p="http://schemas.openxmlformats.org/presentationml/2006/main" preserve="1" userDrawn="1">
  <p:cSld name="Square Right Photo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40" y="2686648"/>
            <a:ext cx="4795873" cy="1484704"/>
          </a:xfrm>
        </p:spPr>
        <p:txBody>
          <a:bodyPr wrap="square" anchor="ctr">
            <a:spAutoFit/>
          </a:bodyPr>
          <a:lstStyle>
            <a:lvl1pPr>
              <a:defRPr sz="4705" baseline="0">
                <a:gradFill>
                  <a:gsLst>
                    <a:gs pos="1250">
                      <a:schemeClr val="tx1"/>
                    </a:gs>
                    <a:gs pos="100000">
                      <a:schemeClr val="tx1"/>
                    </a:gs>
                  </a:gsLst>
                  <a:lin ang="5400000" scaled="0"/>
                </a:gradFill>
              </a:defRPr>
            </a:lvl1pPr>
          </a:lstStyle>
          <a:p>
            <a:r>
              <a:rPr lang="en-US" dirty="0"/>
              <a:t>Square photo layout</a:t>
            </a:r>
          </a:p>
        </p:txBody>
      </p:sp>
    </p:spTree>
    <p:extLst>
      <p:ext uri="{BB962C8B-B14F-4D97-AF65-F5344CB8AC3E}">
        <p14:creationId xmlns:p14="http://schemas.microsoft.com/office/powerpoint/2010/main" val="4068782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pos="3427">
          <p15:clr>
            <a:srgbClr val="FBAE40"/>
          </p15:clr>
        </p15:guide>
      </p15:sldGuideLst>
    </p:ext>
  </p:extLst>
</p:sldLayout>
</file>

<file path=ppt/slideLayouts/slideLayout28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extBox 7"/>
          <p:cNvSpPr txBox="1"/>
          <p:nvPr userDrawn="1"/>
        </p:nvSpPr>
        <p:spPr bwMode="white">
          <a:xfrm>
            <a:off x="4332001" y="6566898"/>
            <a:ext cx="3527998" cy="158429"/>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029" b="0" spc="147" baseline="0" dirty="0">
                <a:gradFill>
                  <a:gsLst>
                    <a:gs pos="0">
                      <a:schemeClr val="tx1">
                        <a:alpha val="50000"/>
                      </a:schemeClr>
                    </a:gs>
                    <a:gs pos="86000">
                      <a:schemeClr val="tx1">
                        <a:alpha val="50000"/>
                      </a:schemeClr>
                    </a:gs>
                  </a:gsLst>
                  <a:lin ang="5400000" scaled="0"/>
                </a:gradFill>
                <a:latin typeface="Segoe UI" panose="020B0502040204020203" pitchFamily="34" charset="0"/>
              </a:rPr>
              <a:t>MICROSOFT CONFIDENTIAL – INTERNAL ONLY</a:t>
            </a:r>
          </a:p>
        </p:txBody>
      </p:sp>
    </p:spTree>
    <p:extLst>
      <p:ext uri="{BB962C8B-B14F-4D97-AF65-F5344CB8AC3E}">
        <p14:creationId xmlns:p14="http://schemas.microsoft.com/office/powerpoint/2010/main" val="1572949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3.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
        <p:nvSpPr>
          <p:cNvPr id="2" name="TextBox 7"/>
          <p:cNvSpPr txBox="1"/>
          <p:nvPr userDrawn="1"/>
        </p:nvSpPr>
        <p:spPr bwMode="white">
          <a:xfrm>
            <a:off x="4332001" y="6566898"/>
            <a:ext cx="3527998" cy="158429"/>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029" b="0" spc="147" baseline="0" dirty="0">
                <a:gradFill>
                  <a:gsLst>
                    <a:gs pos="0">
                      <a:schemeClr val="tx1">
                        <a:alpha val="50000"/>
                      </a:schemeClr>
                    </a:gs>
                    <a:gs pos="86000">
                      <a:schemeClr val="tx1">
                        <a:alpha val="50000"/>
                      </a:schemeClr>
                    </a:gs>
                  </a:gsLst>
                  <a:lin ang="5400000" scaled="0"/>
                </a:gradFill>
                <a:latin typeface="Segoe UI" panose="020B0502040204020203" pitchFamily="34" charset="0"/>
              </a:rPr>
              <a:t>MICROSOFT CONFIDENTIAL – INTERNAL ONLY</a:t>
            </a:r>
          </a:p>
        </p:txBody>
      </p:sp>
    </p:spTree>
    <p:extLst>
      <p:ext uri="{BB962C8B-B14F-4D97-AF65-F5344CB8AC3E}">
        <p14:creationId xmlns:p14="http://schemas.microsoft.com/office/powerpoint/2010/main" val="257317628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4.xml><?xml version="1.0" encoding="utf-8"?>
<p:sldLayout xmlns:a="http://schemas.openxmlformats.org/drawingml/2006/main" xmlns:r="http://schemas.openxmlformats.org/officeDocument/2006/relationships" xmlns:p="http://schemas.openxmlformats.org/presentationml/2006/main" preserve="1" userDrawn="1">
  <p:cSld name="Confidentiality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Confidentiality slide</a:t>
            </a:r>
          </a:p>
        </p:txBody>
      </p:sp>
      <p:grpSp>
        <p:nvGrpSpPr>
          <p:cNvPr id="17" name="Group 16"/>
          <p:cNvGrpSpPr/>
          <p:nvPr userDrawn="1"/>
        </p:nvGrpSpPr>
        <p:grpSpPr>
          <a:xfrm>
            <a:off x="1020772" y="2291365"/>
            <a:ext cx="10249783" cy="1009695"/>
            <a:chOff x="1041241" y="2198265"/>
            <a:chExt cx="10455312" cy="1029795"/>
          </a:xfrm>
        </p:grpSpPr>
        <p:sp>
          <p:nvSpPr>
            <p:cNvPr id="3" name="laptop"/>
            <p:cNvSpPr>
              <a:spLocks noChangeAspect="1" noEditPoints="1"/>
            </p:cNvSpPr>
            <p:nvPr userDrawn="1"/>
          </p:nvSpPr>
          <p:spPr bwMode="auto">
            <a:xfrm>
              <a:off x="9891754" y="2198265"/>
              <a:ext cx="1417556" cy="843914"/>
            </a:xfrm>
            <a:custGeom>
              <a:avLst/>
              <a:gdLst>
                <a:gd name="T0" fmla="*/ 212 w 257"/>
                <a:gd name="T1" fmla="*/ 107 h 153"/>
                <a:gd name="T2" fmla="*/ 43 w 257"/>
                <a:gd name="T3" fmla="*/ 107 h 153"/>
                <a:gd name="T4" fmla="*/ 43 w 257"/>
                <a:gd name="T5" fmla="*/ 0 h 153"/>
                <a:gd name="T6" fmla="*/ 212 w 257"/>
                <a:gd name="T7" fmla="*/ 0 h 153"/>
                <a:gd name="T8" fmla="*/ 212 w 257"/>
                <a:gd name="T9" fmla="*/ 107 h 153"/>
                <a:gd name="T10" fmla="*/ 43 w 257"/>
                <a:gd name="T11" fmla="*/ 107 h 153"/>
                <a:gd name="T12" fmla="*/ 0 w 257"/>
                <a:gd name="T13" fmla="*/ 153 h 153"/>
                <a:gd name="T14" fmla="*/ 257 w 257"/>
                <a:gd name="T15" fmla="*/ 153 h 153"/>
                <a:gd name="T16" fmla="*/ 212 w 257"/>
                <a:gd name="T17" fmla="*/ 107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7" h="153">
                  <a:moveTo>
                    <a:pt x="212" y="107"/>
                  </a:moveTo>
                  <a:lnTo>
                    <a:pt x="43" y="107"/>
                  </a:lnTo>
                  <a:lnTo>
                    <a:pt x="43" y="0"/>
                  </a:lnTo>
                  <a:lnTo>
                    <a:pt x="212" y="0"/>
                  </a:lnTo>
                  <a:lnTo>
                    <a:pt x="212" y="107"/>
                  </a:lnTo>
                  <a:moveTo>
                    <a:pt x="43" y="107"/>
                  </a:moveTo>
                  <a:lnTo>
                    <a:pt x="0" y="153"/>
                  </a:lnTo>
                  <a:lnTo>
                    <a:pt x="257" y="153"/>
                  </a:lnTo>
                  <a:lnTo>
                    <a:pt x="212" y="107"/>
                  </a:lnTo>
                </a:path>
              </a:pathLst>
            </a:custGeom>
            <a:noFill/>
            <a:ln w="19050"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765" dirty="0">
                <a:gradFill>
                  <a:gsLst>
                    <a:gs pos="0">
                      <a:srgbClr val="505050"/>
                    </a:gs>
                    <a:gs pos="100000">
                      <a:srgbClr val="505050"/>
                    </a:gs>
                  </a:gsLst>
                </a:gradFill>
              </a:endParaRPr>
            </a:p>
          </p:txBody>
        </p:sp>
        <p:sp>
          <p:nvSpPr>
            <p:cNvPr id="4" name="phone"/>
            <p:cNvSpPr>
              <a:spLocks noChangeAspect="1" noEditPoints="1"/>
            </p:cNvSpPr>
            <p:nvPr userDrawn="1"/>
          </p:nvSpPr>
          <p:spPr bwMode="auto">
            <a:xfrm>
              <a:off x="4177456" y="2253648"/>
              <a:ext cx="473065" cy="757539"/>
            </a:xfrm>
            <a:custGeom>
              <a:avLst/>
              <a:gdLst>
                <a:gd name="T0" fmla="*/ 148 w 148"/>
                <a:gd name="T1" fmla="*/ 112 h 237"/>
                <a:gd name="T2" fmla="*/ 148 w 148"/>
                <a:gd name="T3" fmla="*/ 237 h 237"/>
                <a:gd name="T4" fmla="*/ 0 w 148"/>
                <a:gd name="T5" fmla="*/ 237 h 237"/>
                <a:gd name="T6" fmla="*/ 0 w 148"/>
                <a:gd name="T7" fmla="*/ 0 h 237"/>
                <a:gd name="T8" fmla="*/ 148 w 148"/>
                <a:gd name="T9" fmla="*/ 0 h 237"/>
                <a:gd name="T10" fmla="*/ 148 w 148"/>
                <a:gd name="T11" fmla="*/ 112 h 237"/>
                <a:gd name="T12" fmla="*/ 0 w 148"/>
                <a:gd name="T13" fmla="*/ 29 h 237"/>
                <a:gd name="T14" fmla="*/ 148 w 148"/>
                <a:gd name="T15" fmla="*/ 29 h 237"/>
                <a:gd name="T16" fmla="*/ 0 w 148"/>
                <a:gd name="T17" fmla="*/ 172 h 237"/>
                <a:gd name="T18" fmla="*/ 148 w 148"/>
                <a:gd name="T19" fmla="*/ 172 h 237"/>
                <a:gd name="T20" fmla="*/ 66 w 148"/>
                <a:gd name="T21" fmla="*/ 204 h 237"/>
                <a:gd name="T22" fmla="*/ 82 w 148"/>
                <a:gd name="T23" fmla="*/ 204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8" h="237">
                  <a:moveTo>
                    <a:pt x="148" y="112"/>
                  </a:moveTo>
                  <a:lnTo>
                    <a:pt x="148" y="237"/>
                  </a:lnTo>
                  <a:lnTo>
                    <a:pt x="0" y="237"/>
                  </a:lnTo>
                  <a:lnTo>
                    <a:pt x="0" y="0"/>
                  </a:lnTo>
                  <a:lnTo>
                    <a:pt x="148" y="0"/>
                  </a:lnTo>
                  <a:lnTo>
                    <a:pt x="148" y="112"/>
                  </a:lnTo>
                  <a:moveTo>
                    <a:pt x="0" y="29"/>
                  </a:moveTo>
                  <a:lnTo>
                    <a:pt x="148" y="29"/>
                  </a:lnTo>
                  <a:moveTo>
                    <a:pt x="0" y="172"/>
                  </a:moveTo>
                  <a:lnTo>
                    <a:pt x="148" y="172"/>
                  </a:lnTo>
                  <a:moveTo>
                    <a:pt x="66" y="204"/>
                  </a:moveTo>
                  <a:lnTo>
                    <a:pt x="82" y="204"/>
                  </a:lnTo>
                </a:path>
              </a:pathLst>
            </a:custGeom>
            <a:noFill/>
            <a:ln w="19050"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765" dirty="0">
                <a:gradFill>
                  <a:gsLst>
                    <a:gs pos="0">
                      <a:srgbClr val="505050"/>
                    </a:gs>
                    <a:gs pos="100000">
                      <a:srgbClr val="505050"/>
                    </a:gs>
                  </a:gsLst>
                </a:gradFill>
              </a:endParaRPr>
            </a:p>
          </p:txBody>
        </p:sp>
        <p:sp>
          <p:nvSpPr>
            <p:cNvPr id="5" name="tablet_2"/>
            <p:cNvSpPr>
              <a:spLocks noChangeAspect="1" noEditPoints="1"/>
            </p:cNvSpPr>
            <p:nvPr userDrawn="1"/>
          </p:nvSpPr>
          <p:spPr bwMode="auto">
            <a:xfrm>
              <a:off x="6815622" y="2222769"/>
              <a:ext cx="1118473" cy="819293"/>
            </a:xfrm>
            <a:custGeom>
              <a:avLst/>
              <a:gdLst>
                <a:gd name="T0" fmla="*/ 243 w 243"/>
                <a:gd name="T1" fmla="*/ 83 h 178"/>
                <a:gd name="T2" fmla="*/ 243 w 243"/>
                <a:gd name="T3" fmla="*/ 178 h 178"/>
                <a:gd name="T4" fmla="*/ 0 w 243"/>
                <a:gd name="T5" fmla="*/ 178 h 178"/>
                <a:gd name="T6" fmla="*/ 0 w 243"/>
                <a:gd name="T7" fmla="*/ 0 h 178"/>
                <a:gd name="T8" fmla="*/ 243 w 243"/>
                <a:gd name="T9" fmla="*/ 0 h 178"/>
                <a:gd name="T10" fmla="*/ 243 w 243"/>
                <a:gd name="T11" fmla="*/ 83 h 178"/>
                <a:gd name="T12" fmla="*/ 113 w 243"/>
                <a:gd name="T13" fmla="*/ 147 h 178"/>
                <a:gd name="T14" fmla="*/ 129 w 243"/>
                <a:gd name="T15" fmla="*/ 147 h 1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3" h="178">
                  <a:moveTo>
                    <a:pt x="243" y="83"/>
                  </a:moveTo>
                  <a:lnTo>
                    <a:pt x="243" y="178"/>
                  </a:lnTo>
                  <a:lnTo>
                    <a:pt x="0" y="178"/>
                  </a:lnTo>
                  <a:lnTo>
                    <a:pt x="0" y="0"/>
                  </a:lnTo>
                  <a:lnTo>
                    <a:pt x="243" y="0"/>
                  </a:lnTo>
                  <a:lnTo>
                    <a:pt x="243" y="83"/>
                  </a:lnTo>
                  <a:moveTo>
                    <a:pt x="113" y="147"/>
                  </a:moveTo>
                  <a:lnTo>
                    <a:pt x="129" y="147"/>
                  </a:lnTo>
                </a:path>
              </a:pathLst>
            </a:custGeom>
            <a:noFill/>
            <a:ln w="19050"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765" dirty="0">
                <a:gradFill>
                  <a:gsLst>
                    <a:gs pos="0">
                      <a:srgbClr val="505050"/>
                    </a:gs>
                    <a:gs pos="100000">
                      <a:srgbClr val="505050"/>
                    </a:gs>
                  </a:gsLst>
                </a:gradFill>
              </a:endParaRPr>
            </a:p>
          </p:txBody>
        </p:sp>
        <p:sp>
          <p:nvSpPr>
            <p:cNvPr id="6" name="camera"/>
            <p:cNvSpPr>
              <a:spLocks noChangeAspect="1" noEditPoints="1"/>
            </p:cNvSpPr>
            <p:nvPr userDrawn="1"/>
          </p:nvSpPr>
          <p:spPr bwMode="auto">
            <a:xfrm>
              <a:off x="1041241" y="2295852"/>
              <a:ext cx="842296" cy="673131"/>
            </a:xfrm>
            <a:custGeom>
              <a:avLst/>
              <a:gdLst>
                <a:gd name="T0" fmla="*/ 0 w 330"/>
                <a:gd name="T1" fmla="*/ 24 h 264"/>
                <a:gd name="T2" fmla="*/ 87 w 330"/>
                <a:gd name="T3" fmla="*/ 24 h 264"/>
                <a:gd name="T4" fmla="*/ 111 w 330"/>
                <a:gd name="T5" fmla="*/ 0 h 264"/>
                <a:gd name="T6" fmla="*/ 217 w 330"/>
                <a:gd name="T7" fmla="*/ 0 h 264"/>
                <a:gd name="T8" fmla="*/ 242 w 330"/>
                <a:gd name="T9" fmla="*/ 24 h 264"/>
                <a:gd name="T10" fmla="*/ 330 w 330"/>
                <a:gd name="T11" fmla="*/ 24 h 264"/>
                <a:gd name="T12" fmla="*/ 330 w 330"/>
                <a:gd name="T13" fmla="*/ 264 h 264"/>
                <a:gd name="T14" fmla="*/ 0 w 330"/>
                <a:gd name="T15" fmla="*/ 264 h 264"/>
                <a:gd name="T16" fmla="*/ 0 w 330"/>
                <a:gd name="T17" fmla="*/ 24 h 264"/>
                <a:gd name="T18" fmla="*/ 165 w 330"/>
                <a:gd name="T19" fmla="*/ 221 h 264"/>
                <a:gd name="T20" fmla="*/ 242 w 330"/>
                <a:gd name="T21" fmla="*/ 144 h 264"/>
                <a:gd name="T22" fmla="*/ 165 w 330"/>
                <a:gd name="T23" fmla="*/ 67 h 264"/>
                <a:gd name="T24" fmla="*/ 88 w 330"/>
                <a:gd name="T25" fmla="*/ 144 h 264"/>
                <a:gd name="T26" fmla="*/ 165 w 330"/>
                <a:gd name="T27" fmla="*/ 221 h 264"/>
                <a:gd name="T28" fmla="*/ 42 w 330"/>
                <a:gd name="T29" fmla="*/ 73 h 264"/>
                <a:gd name="T30" fmla="*/ 48 w 330"/>
                <a:gd name="T31" fmla="*/ 67 h 264"/>
                <a:gd name="T32" fmla="*/ 42 w 330"/>
                <a:gd name="T33" fmla="*/ 61 h 264"/>
                <a:gd name="T34" fmla="*/ 36 w 330"/>
                <a:gd name="T35" fmla="*/ 67 h 264"/>
                <a:gd name="T36" fmla="*/ 42 w 330"/>
                <a:gd name="T37" fmla="*/ 73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30" h="264">
                  <a:moveTo>
                    <a:pt x="0" y="24"/>
                  </a:moveTo>
                  <a:cubicBezTo>
                    <a:pt x="87" y="24"/>
                    <a:pt x="87" y="24"/>
                    <a:pt x="87" y="24"/>
                  </a:cubicBezTo>
                  <a:cubicBezTo>
                    <a:pt x="111" y="0"/>
                    <a:pt x="111" y="0"/>
                    <a:pt x="111" y="0"/>
                  </a:cubicBezTo>
                  <a:cubicBezTo>
                    <a:pt x="217" y="0"/>
                    <a:pt x="217" y="0"/>
                    <a:pt x="217" y="0"/>
                  </a:cubicBezTo>
                  <a:cubicBezTo>
                    <a:pt x="242" y="24"/>
                    <a:pt x="242" y="24"/>
                    <a:pt x="242" y="24"/>
                  </a:cubicBezTo>
                  <a:cubicBezTo>
                    <a:pt x="330" y="24"/>
                    <a:pt x="330" y="24"/>
                    <a:pt x="330" y="24"/>
                  </a:cubicBezTo>
                  <a:cubicBezTo>
                    <a:pt x="330" y="264"/>
                    <a:pt x="330" y="264"/>
                    <a:pt x="330" y="264"/>
                  </a:cubicBezTo>
                  <a:cubicBezTo>
                    <a:pt x="0" y="264"/>
                    <a:pt x="0" y="264"/>
                    <a:pt x="0" y="264"/>
                  </a:cubicBezTo>
                  <a:lnTo>
                    <a:pt x="0" y="24"/>
                  </a:lnTo>
                  <a:close/>
                  <a:moveTo>
                    <a:pt x="165" y="221"/>
                  </a:moveTo>
                  <a:cubicBezTo>
                    <a:pt x="208" y="221"/>
                    <a:pt x="242" y="187"/>
                    <a:pt x="242" y="144"/>
                  </a:cubicBezTo>
                  <a:cubicBezTo>
                    <a:pt x="242" y="101"/>
                    <a:pt x="208" y="67"/>
                    <a:pt x="165" y="67"/>
                  </a:cubicBezTo>
                  <a:cubicBezTo>
                    <a:pt x="123" y="67"/>
                    <a:pt x="88" y="101"/>
                    <a:pt x="88" y="144"/>
                  </a:cubicBezTo>
                  <a:cubicBezTo>
                    <a:pt x="88" y="187"/>
                    <a:pt x="123" y="221"/>
                    <a:pt x="165" y="221"/>
                  </a:cubicBezTo>
                  <a:close/>
                  <a:moveTo>
                    <a:pt x="42" y="73"/>
                  </a:moveTo>
                  <a:cubicBezTo>
                    <a:pt x="45" y="73"/>
                    <a:pt x="48" y="70"/>
                    <a:pt x="48" y="67"/>
                  </a:cubicBezTo>
                  <a:cubicBezTo>
                    <a:pt x="48" y="64"/>
                    <a:pt x="45" y="61"/>
                    <a:pt x="42" y="61"/>
                  </a:cubicBezTo>
                  <a:cubicBezTo>
                    <a:pt x="38" y="61"/>
                    <a:pt x="36" y="64"/>
                    <a:pt x="36" y="67"/>
                  </a:cubicBezTo>
                  <a:cubicBezTo>
                    <a:pt x="36" y="70"/>
                    <a:pt x="38" y="73"/>
                    <a:pt x="42" y="73"/>
                  </a:cubicBezTo>
                  <a:close/>
                </a:path>
              </a:pathLst>
            </a:custGeom>
            <a:noFill/>
            <a:ln w="19050"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882" dirty="0">
                <a:gradFill>
                  <a:gsLst>
                    <a:gs pos="0">
                      <a:srgbClr val="505050"/>
                    </a:gs>
                    <a:gs pos="100000">
                      <a:srgbClr val="505050"/>
                    </a:gs>
                  </a:gsLst>
                </a:gradFill>
              </a:endParaRPr>
            </a:p>
          </p:txBody>
        </p:sp>
        <p:sp>
          <p:nvSpPr>
            <p:cNvPr id="9" name="Multiplication Sign 8"/>
            <p:cNvSpPr/>
            <p:nvPr userDrawn="1"/>
          </p:nvSpPr>
          <p:spPr bwMode="auto">
            <a:xfrm>
              <a:off x="1654939" y="2770865"/>
              <a:ext cx="457195" cy="457195"/>
            </a:xfrm>
            <a:prstGeom prst="mathMultiply">
              <a:avLst>
                <a:gd name="adj1" fmla="val 16854"/>
              </a:avLst>
            </a:prstGeom>
            <a:solidFill>
              <a:srgbClr val="C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a:gradFill>
                  <a:gsLst>
                    <a:gs pos="0">
                      <a:srgbClr val="FFFFFF"/>
                    </a:gs>
                    <a:gs pos="100000">
                      <a:srgbClr val="FFFFFF"/>
                    </a:gs>
                  </a:gsLst>
                  <a:lin ang="5400000" scaled="0"/>
                </a:gradFill>
                <a:ea typeface="Segoe UI" pitchFamily="34" charset="0"/>
                <a:cs typeface="Segoe UI" pitchFamily="34" charset="0"/>
              </a:endParaRPr>
            </a:p>
          </p:txBody>
        </p:sp>
        <p:sp>
          <p:nvSpPr>
            <p:cNvPr id="10" name="Multiplication Sign 9"/>
            <p:cNvSpPr/>
            <p:nvPr userDrawn="1"/>
          </p:nvSpPr>
          <p:spPr bwMode="auto">
            <a:xfrm>
              <a:off x="4406053" y="2770865"/>
              <a:ext cx="457195" cy="457195"/>
            </a:xfrm>
            <a:prstGeom prst="mathMultiply">
              <a:avLst>
                <a:gd name="adj1" fmla="val 16854"/>
              </a:avLst>
            </a:prstGeom>
            <a:solidFill>
              <a:srgbClr val="C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a:gradFill>
                  <a:gsLst>
                    <a:gs pos="0">
                      <a:srgbClr val="FFFFFF"/>
                    </a:gs>
                    <a:gs pos="100000">
                      <a:srgbClr val="FFFFFF"/>
                    </a:gs>
                  </a:gsLst>
                  <a:lin ang="5400000" scaled="0"/>
                </a:gradFill>
                <a:ea typeface="Segoe UI" pitchFamily="34" charset="0"/>
                <a:cs typeface="Segoe UI" pitchFamily="34" charset="0"/>
              </a:endParaRPr>
            </a:p>
          </p:txBody>
        </p:sp>
        <p:sp>
          <p:nvSpPr>
            <p:cNvPr id="11" name="Multiplication Sign 10"/>
            <p:cNvSpPr/>
            <p:nvPr userDrawn="1"/>
          </p:nvSpPr>
          <p:spPr bwMode="auto">
            <a:xfrm>
              <a:off x="7703328" y="2770865"/>
              <a:ext cx="457195" cy="457195"/>
            </a:xfrm>
            <a:prstGeom prst="mathMultiply">
              <a:avLst>
                <a:gd name="adj1" fmla="val 16854"/>
              </a:avLst>
            </a:prstGeom>
            <a:solidFill>
              <a:srgbClr val="C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a:gradFill>
                  <a:gsLst>
                    <a:gs pos="0">
                      <a:srgbClr val="FFFFFF"/>
                    </a:gs>
                    <a:gs pos="100000">
                      <a:srgbClr val="FFFFFF"/>
                    </a:gs>
                  </a:gsLst>
                  <a:lin ang="5400000" scaled="0"/>
                </a:gradFill>
                <a:ea typeface="Segoe UI" pitchFamily="34" charset="0"/>
                <a:cs typeface="Segoe UI" pitchFamily="34" charset="0"/>
              </a:endParaRPr>
            </a:p>
          </p:txBody>
        </p:sp>
        <p:sp>
          <p:nvSpPr>
            <p:cNvPr id="13" name="Multiplication Sign 12"/>
            <p:cNvSpPr/>
            <p:nvPr userDrawn="1"/>
          </p:nvSpPr>
          <p:spPr bwMode="auto">
            <a:xfrm>
              <a:off x="11039358" y="2770865"/>
              <a:ext cx="457195" cy="457195"/>
            </a:xfrm>
            <a:prstGeom prst="mathMultiply">
              <a:avLst>
                <a:gd name="adj1" fmla="val 16854"/>
              </a:avLst>
            </a:prstGeom>
            <a:solidFill>
              <a:srgbClr val="C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a:gradFill>
                  <a:gsLst>
                    <a:gs pos="0">
                      <a:srgbClr val="FFFFFF"/>
                    </a:gs>
                    <a:gs pos="100000">
                      <a:srgbClr val="FFFFFF"/>
                    </a:gs>
                  </a:gsLst>
                  <a:lin ang="5400000" scaled="0"/>
                </a:gradFill>
                <a:ea typeface="Segoe UI" pitchFamily="34" charset="0"/>
                <a:cs typeface="Segoe UI" pitchFamily="34" charset="0"/>
              </a:endParaRPr>
            </a:p>
          </p:txBody>
        </p:sp>
      </p:grpSp>
      <p:sp>
        <p:nvSpPr>
          <p:cNvPr id="15" name="TextBox 14"/>
          <p:cNvSpPr txBox="1"/>
          <p:nvPr userDrawn="1"/>
        </p:nvSpPr>
        <p:spPr>
          <a:xfrm>
            <a:off x="629379" y="4403248"/>
            <a:ext cx="10933243" cy="2163685"/>
          </a:xfrm>
          <a:prstGeom prst="rect">
            <a:avLst/>
          </a:prstGeom>
          <a:noFill/>
        </p:spPr>
        <p:txBody>
          <a:bodyPr wrap="none" lIns="179285" tIns="143428" rIns="179285" bIns="143428" rtlCol="0" anchor="ctr">
            <a:spAutoFit/>
          </a:bodyPr>
          <a:lstStyle/>
          <a:p>
            <a:pPr algn="ctr">
              <a:lnSpc>
                <a:spcPct val="90000"/>
              </a:lnSpc>
              <a:spcBef>
                <a:spcPts val="1176"/>
              </a:spcBef>
              <a:spcAft>
                <a:spcPts val="588"/>
              </a:spcAft>
            </a:pPr>
            <a:r>
              <a:rPr lang="en-US" sz="2157" dirty="0">
                <a:gradFill>
                  <a:gsLst>
                    <a:gs pos="2917">
                      <a:schemeClr val="tx1"/>
                    </a:gs>
                    <a:gs pos="30000">
                      <a:schemeClr val="tx1"/>
                    </a:gs>
                  </a:gsLst>
                  <a:lin ang="5400000" scaled="0"/>
                </a:gradFill>
              </a:rPr>
              <a:t>Microsoft Ready content is </a:t>
            </a:r>
            <a:r>
              <a:rPr lang="en-US" sz="2157" kern="1200" dirty="0">
                <a:gradFill>
                  <a:gsLst>
                    <a:gs pos="2917">
                      <a:schemeClr val="tx1"/>
                    </a:gs>
                    <a:gs pos="30000">
                      <a:schemeClr val="tx1"/>
                    </a:gs>
                  </a:gsLst>
                  <a:lin ang="5400000" scaled="0"/>
                </a:gradFill>
                <a:latin typeface="Segoe UI Semibold" panose="020B0702040204020203" pitchFamily="34" charset="0"/>
                <a:ea typeface="+mn-ea"/>
                <a:cs typeface="Segoe UI Semibold" panose="020B0702040204020203" pitchFamily="34" charset="0"/>
              </a:rPr>
              <a:t>Microsoft Confidential – Internal only</a:t>
            </a:r>
          </a:p>
          <a:p>
            <a:pPr algn="ctr">
              <a:lnSpc>
                <a:spcPct val="90000"/>
              </a:lnSpc>
              <a:spcBef>
                <a:spcPts val="1176"/>
              </a:spcBef>
              <a:spcAft>
                <a:spcPts val="588"/>
              </a:spcAft>
            </a:pPr>
            <a:r>
              <a:rPr lang="en-US" sz="2157" kern="1200" dirty="0">
                <a:gradFill>
                  <a:gsLst>
                    <a:gs pos="2917">
                      <a:schemeClr val="tx1"/>
                    </a:gs>
                    <a:gs pos="30000">
                      <a:schemeClr val="tx1"/>
                    </a:gs>
                  </a:gsLst>
                  <a:lin ang="5400000" scaled="0"/>
                </a:gradFill>
                <a:latin typeface="Segoe UI Semibold" panose="020B0702040204020203" pitchFamily="34" charset="0"/>
                <a:ea typeface="+mn-ea"/>
                <a:cs typeface="Segoe UI Semibold" panose="020B0702040204020203" pitchFamily="34" charset="0"/>
              </a:rPr>
              <a:t>DO NOT </a:t>
            </a:r>
            <a:r>
              <a:rPr lang="en-US" sz="2157" dirty="0">
                <a:gradFill>
                  <a:gsLst>
                    <a:gs pos="2917">
                      <a:schemeClr val="tx1"/>
                    </a:gs>
                    <a:gs pos="30000">
                      <a:schemeClr val="tx1"/>
                    </a:gs>
                  </a:gsLst>
                  <a:lin ang="5400000" scaled="0"/>
                </a:gradFill>
              </a:rPr>
              <a:t>post Microsoft Ready content to any blogs or external websites</a:t>
            </a:r>
          </a:p>
          <a:p>
            <a:pPr algn="ctr">
              <a:lnSpc>
                <a:spcPct val="90000"/>
              </a:lnSpc>
              <a:spcBef>
                <a:spcPts val="1176"/>
              </a:spcBef>
              <a:spcAft>
                <a:spcPts val="588"/>
              </a:spcAft>
            </a:pPr>
            <a:r>
              <a:rPr lang="en-US" sz="2157" kern="1200" dirty="0">
                <a:gradFill>
                  <a:gsLst>
                    <a:gs pos="2917">
                      <a:schemeClr val="tx1"/>
                    </a:gs>
                    <a:gs pos="30000">
                      <a:schemeClr val="tx1"/>
                    </a:gs>
                  </a:gsLst>
                  <a:lin ang="5400000" scaled="0"/>
                </a:gradFill>
                <a:latin typeface="Segoe UI Semibold" panose="020B0702040204020203" pitchFamily="34" charset="0"/>
                <a:ea typeface="+mn-ea"/>
                <a:cs typeface="Segoe UI Semibold" panose="020B0702040204020203" pitchFamily="34" charset="0"/>
              </a:rPr>
              <a:t>DO NOT </a:t>
            </a:r>
            <a:r>
              <a:rPr lang="en-US" sz="2157" dirty="0">
                <a:gradFill>
                  <a:gsLst>
                    <a:gs pos="2917">
                      <a:schemeClr val="tx1"/>
                    </a:gs>
                    <a:gs pos="30000">
                      <a:schemeClr val="tx1"/>
                    </a:gs>
                  </a:gsLst>
                  <a:lin ang="5400000" scaled="0"/>
                </a:gradFill>
              </a:rPr>
              <a:t>take photos or video of sessions or slides throughout the Microsoft Ready event</a:t>
            </a:r>
          </a:p>
          <a:p>
            <a:pPr algn="ctr">
              <a:lnSpc>
                <a:spcPct val="90000"/>
              </a:lnSpc>
              <a:spcBef>
                <a:spcPts val="1176"/>
              </a:spcBef>
              <a:spcAft>
                <a:spcPts val="588"/>
              </a:spcAft>
            </a:pPr>
            <a:r>
              <a:rPr lang="en-US" sz="2157" dirty="0">
                <a:gradFill>
                  <a:gsLst>
                    <a:gs pos="2917">
                      <a:schemeClr val="tx1"/>
                    </a:gs>
                    <a:gs pos="30000">
                      <a:schemeClr val="tx1"/>
                    </a:gs>
                  </a:gsLst>
                  <a:lin ang="5400000" scaled="0"/>
                </a:gradFill>
              </a:rPr>
              <a:t>Content will be available to internal audiences on-demand post-event</a:t>
            </a:r>
          </a:p>
        </p:txBody>
      </p:sp>
    </p:spTree>
    <p:extLst>
      <p:ext uri="{BB962C8B-B14F-4D97-AF65-F5344CB8AC3E}">
        <p14:creationId xmlns:p14="http://schemas.microsoft.com/office/powerpoint/2010/main" val="166301153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85.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for developer code</a:t>
            </a:r>
          </a:p>
        </p:txBody>
      </p:sp>
      <p:sp>
        <p:nvSpPr>
          <p:cNvPr id="3" name="Rectangle 2"/>
          <p:cNvSpPr/>
          <p:nvPr userDrawn="1"/>
        </p:nvSpPr>
        <p:spPr bwMode="hidden">
          <a:xfrm>
            <a:off x="1" y="1189176"/>
            <a:ext cx="12192000" cy="5668824"/>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2" tIns="45722" rIns="45722" bIns="45722" numCol="1" spcCol="0" rtlCol="0" fromWordArt="0" anchor="ctr" anchorCtr="0" forceAA="0" compatLnSpc="1">
            <a:prstTxWarp prst="textNoShape">
              <a:avLst/>
            </a:prstTxWarp>
            <a:noAutofit/>
          </a:bodyPr>
          <a:lstStyle/>
          <a:p>
            <a:pPr algn="ctr" defTabSz="914102" fontAlgn="base">
              <a:spcBef>
                <a:spcPct val="0"/>
              </a:spcBef>
              <a:spcAft>
                <a:spcPct val="0"/>
              </a:spcAft>
            </a:pPr>
            <a:endParaRPr lang="en-US" sz="1765"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69239" y="1197322"/>
            <a:ext cx="11653522" cy="2225866"/>
          </a:xfrm>
        </p:spPr>
        <p:txBody>
          <a:bodyPr/>
          <a:lstStyle>
            <a:lvl1pPr marL="0" indent="0">
              <a:buNone/>
              <a:defRPr sz="3235">
                <a:gradFill>
                  <a:gsLst>
                    <a:gs pos="8718">
                      <a:srgbClr val="353535"/>
                    </a:gs>
                    <a:gs pos="34000">
                      <a:srgbClr val="353535"/>
                    </a:gs>
                  </a:gsLst>
                  <a:lin ang="5400000" scaled="0"/>
                </a:gradFill>
                <a:latin typeface="Consolas" panose="020B0609020204030204" pitchFamily="49" charset="0"/>
                <a:cs typeface="Consolas" panose="020B0609020204030204" pitchFamily="49" charset="0"/>
              </a:defRPr>
            </a:lvl1pPr>
            <a:lvl2pPr marL="339726" indent="0">
              <a:buNone/>
              <a:defRPr>
                <a:gradFill>
                  <a:gsLst>
                    <a:gs pos="8718">
                      <a:srgbClr val="353535"/>
                    </a:gs>
                    <a:gs pos="34000">
                      <a:srgbClr val="353535"/>
                    </a:gs>
                  </a:gsLst>
                  <a:lin ang="5400000" scaled="0"/>
                </a:gradFill>
                <a:latin typeface="Consolas" panose="020B0609020204030204" pitchFamily="49" charset="0"/>
                <a:cs typeface="Consolas" panose="020B0609020204030204" pitchFamily="49" charset="0"/>
              </a:defRPr>
            </a:lvl2pPr>
            <a:lvl3pPr marL="573090" indent="0">
              <a:buNone/>
              <a:defRPr>
                <a:gradFill>
                  <a:gsLst>
                    <a:gs pos="8718">
                      <a:srgbClr val="353535"/>
                    </a:gs>
                    <a:gs pos="34000">
                      <a:srgbClr val="353535"/>
                    </a:gs>
                  </a:gsLst>
                  <a:lin ang="5400000" scaled="0"/>
                </a:gradFill>
                <a:latin typeface="Consolas" panose="020B0609020204030204" pitchFamily="49" charset="0"/>
                <a:cs typeface="Consolas" panose="020B0609020204030204" pitchFamily="49" charset="0"/>
              </a:defRPr>
            </a:lvl3pPr>
            <a:lvl4pPr marL="798516" indent="0">
              <a:buNone/>
              <a:defRPr>
                <a:gradFill>
                  <a:gsLst>
                    <a:gs pos="8718">
                      <a:srgbClr val="353535"/>
                    </a:gs>
                    <a:gs pos="34000">
                      <a:srgbClr val="353535"/>
                    </a:gs>
                  </a:gsLst>
                  <a:lin ang="5400000" scaled="0"/>
                </a:gradFill>
                <a:latin typeface="Consolas" panose="020B0609020204030204" pitchFamily="49" charset="0"/>
                <a:cs typeface="Consolas" panose="020B0609020204030204" pitchFamily="49" charset="0"/>
              </a:defRPr>
            </a:lvl4pPr>
            <a:lvl5pPr marL="1030292" indent="0">
              <a:buNone/>
              <a:defRPr>
                <a:gradFill>
                  <a:gsLst>
                    <a:gs pos="8718">
                      <a:srgbClr val="353535"/>
                    </a:gs>
                    <a:gs pos="34000">
                      <a:srgbClr val="353535"/>
                    </a:gs>
                  </a:gsLst>
                  <a:lin ang="5400000" scaled="0"/>
                </a:gradFill>
                <a:latin typeface="Consolas" panose="020B0609020204030204" pitchFamily="49" charset="0"/>
                <a:cs typeface="Consolas" panose="020B0609020204030204" pitchFamily="49"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09974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6.xml><?xml version="1.0" encoding="utf-8"?>
<p:sldLayout xmlns:a="http://schemas.openxmlformats.org/drawingml/2006/main" xmlns:r="http://schemas.openxmlformats.org/officeDocument/2006/relationships" xmlns:p="http://schemas.openxmlformats.org/presentationml/2006/main" preserve="1" userDrawn="1">
  <p:cSld name="Closing logo slide">
    <p:bg>
      <p:bgPr>
        <a:solidFill>
          <a:schemeClr val="accent1"/>
        </a:solidFill>
        <a:effectLst/>
      </p:bgPr>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69240" y="6099190"/>
            <a:ext cx="4482124" cy="467742"/>
          </a:xfrm>
          <a:prstGeom prst="rect">
            <a:avLst/>
          </a:prstGeom>
          <a:noFill/>
          <a:ln w="12700">
            <a:noFill/>
            <a:miter lim="800000"/>
            <a:headEnd type="none" w="sm" len="sm"/>
            <a:tailEnd type="none" w="sm" len="sm"/>
          </a:ln>
          <a:effectLst/>
        </p:spPr>
        <p:txBody>
          <a:bodyPr vert="horz" wrap="square" lIns="179285" tIns="179285" rIns="179285" bIns="179285" numCol="1" anchor="t" anchorCtr="0" compatLnSpc="1">
            <a:prstTxWarp prst="textNoShape">
              <a:avLst/>
            </a:prstTxWarp>
            <a:spAutoFit/>
          </a:bodyPr>
          <a:lstStyle/>
          <a:p>
            <a:pPr defTabSz="913924" eaLnBrk="0" hangingPunct="0"/>
            <a:r>
              <a:rPr lang="en-US" sz="686" dirty="0">
                <a:gradFill>
                  <a:gsLst>
                    <a:gs pos="0">
                      <a:schemeClr val="tx1"/>
                    </a:gs>
                    <a:gs pos="100000">
                      <a:schemeClr val="tx1"/>
                    </a:gs>
                  </a:gsLst>
                  <a:lin ang="5400000" scaled="0"/>
                </a:gradFill>
                <a:cs typeface="Segoe UI" pitchFamily="34" charset="0"/>
              </a:rPr>
              <a:t>© Copyright Microsoft Corporation. All rights reserved. </a:t>
            </a:r>
          </a:p>
        </p:txBody>
      </p:sp>
      <p:pic>
        <p:nvPicPr>
          <p:cNvPr id="8" name="MS logo white - EMF"/>
          <p:cNvPicPr>
            <a:picLocks noChangeAspect="1"/>
          </p:cNvPicPr>
          <p:nvPr userDrawn="1"/>
        </p:nvPicPr>
        <p:blipFill>
          <a:blip r:embed="rId2"/>
          <a:stretch>
            <a:fillRect/>
          </a:stretch>
        </p:blipFill>
        <p:spPr bwMode="black">
          <a:xfrm>
            <a:off x="451632" y="470067"/>
            <a:ext cx="1423303" cy="304828"/>
          </a:xfrm>
          <a:prstGeom prst="rect">
            <a:avLst/>
          </a:prstGeom>
        </p:spPr>
      </p:pic>
    </p:spTree>
    <p:extLst>
      <p:ext uri="{BB962C8B-B14F-4D97-AF65-F5344CB8AC3E}">
        <p14:creationId xmlns:p14="http://schemas.microsoft.com/office/powerpoint/2010/main" val="12927872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7.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69239" y="1189177"/>
            <a:ext cx="11653523" cy="2396047"/>
          </a:xfrm>
          <a:prstGeom prst="rect">
            <a:avLst/>
          </a:prstGeom>
        </p:spPr>
        <p:txBody>
          <a:bodyPr/>
          <a:lstStyle>
            <a:lvl1pPr marL="284790" indent="-284790">
              <a:buClr>
                <a:schemeClr val="tx1"/>
              </a:buClr>
              <a:buSzPct val="90000"/>
              <a:buFont typeface="Arial" pitchFamily="34" charset="0"/>
              <a:buChar char="•"/>
              <a:defRPr sz="3529">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60241" indent="-275453">
              <a:buClr>
                <a:schemeClr val="tx1"/>
              </a:buClr>
              <a:buSzPct val="90000"/>
              <a:buFont typeface="Arial" pitchFamily="34" charset="0"/>
              <a:buChar char="•"/>
              <a:defRPr sz="3137">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45031" indent="-284790">
              <a:buClr>
                <a:schemeClr val="tx1"/>
              </a:buClr>
              <a:buSzPct val="90000"/>
              <a:buFont typeface="Arial" pitchFamily="34" charset="0"/>
              <a:buChar char="•"/>
              <a:defRPr sz="2745">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69128" indent="-224097">
              <a:buClr>
                <a:schemeClr val="tx1"/>
              </a:buClr>
              <a:buSzPct val="90000"/>
              <a:buFont typeface="Arial" pitchFamily="34" charset="0"/>
              <a:buChar char="•"/>
              <a:defRPr sz="2353">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293225" indent="-224097">
              <a:buClr>
                <a:schemeClr val="tx1"/>
              </a:buClr>
              <a:buSzPct val="90000"/>
              <a:buFont typeface="Arial" pitchFamily="34" charset="0"/>
              <a:buChar char="•"/>
              <a:defRPr sz="1961">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1" y="6238876"/>
            <a:ext cx="12192001" cy="619125"/>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627"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75845680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8.xml><?xml version="1.0" encoding="utf-8"?>
<p:sldLayout xmlns:a="http://schemas.openxmlformats.org/drawingml/2006/main" xmlns:r="http://schemas.openxmlformats.org/officeDocument/2006/relationships" xmlns:p="http://schemas.openxmlformats.org/presentationml/2006/main"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69239" y="1189177"/>
            <a:ext cx="11653523" cy="2320828"/>
          </a:xfrm>
        </p:spPr>
        <p:txBody>
          <a:bodyPr>
            <a:spAutoFit/>
          </a:bodyPr>
          <a:lstStyle>
            <a:lvl1pPr>
              <a:defRPr sz="3921">
                <a:gradFill>
                  <a:gsLst>
                    <a:gs pos="1250">
                      <a:schemeClr val="tx2"/>
                    </a:gs>
                    <a:gs pos="99000">
                      <a:schemeClr val="tx2"/>
                    </a:gs>
                  </a:gsLst>
                  <a:lin ang="5400000" scaled="0"/>
                </a:gra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797250234"/>
      </p:ext>
    </p:extLst>
  </p:cSld>
  <p:clrMapOvr>
    <a:masterClrMapping/>
  </p:clrMapOvr>
  <p:transition>
    <p:fade/>
  </p:transition>
</p:sldLayout>
</file>

<file path=ppt/slideLayouts/slideLayout289.xml><?xml version="1.0" encoding="utf-8"?>
<p:sldLayout xmlns:a="http://schemas.openxmlformats.org/drawingml/2006/main" xmlns:r="http://schemas.openxmlformats.org/officeDocument/2006/relationships" xmlns:p="http://schemas.openxmlformats.org/presentationml/2006/main" userDrawn="1">
  <p:cSld name="Three column_4">
    <p:spTree>
      <p:nvGrpSpPr>
        <p:cNvPr id="1" name=""/>
        <p:cNvGrpSpPr/>
        <p:nvPr/>
      </p:nvGrpSpPr>
      <p:grpSpPr>
        <a:xfrm>
          <a:off x="0" y="0"/>
          <a:ext cx="0" cy="0"/>
          <a:chOff x="0" y="0"/>
          <a:chExt cx="0" cy="0"/>
        </a:xfrm>
      </p:grpSpPr>
      <p:sp>
        <p:nvSpPr>
          <p:cNvPr id="2" name="Title 1"/>
          <p:cNvSpPr>
            <a:spLocks noGrp="1"/>
          </p:cNvSpPr>
          <p:nvPr>
            <p:ph type="title"/>
          </p:nvPr>
        </p:nvSpPr>
        <p:spPr/>
        <p:txBody>
          <a:bodyPr lIns="137160" rIns="137160" bIns="137160"/>
          <a:lstStyle/>
          <a:p>
            <a:r>
              <a:rPr lang="en-US"/>
              <a:t>Click to edit Master title style</a:t>
            </a:r>
          </a:p>
        </p:txBody>
      </p:sp>
      <p:sp>
        <p:nvSpPr>
          <p:cNvPr id="3" name="Content Placeholder 2"/>
          <p:cNvSpPr>
            <a:spLocks noGrp="1"/>
          </p:cNvSpPr>
          <p:nvPr>
            <p:ph idx="1"/>
          </p:nvPr>
        </p:nvSpPr>
        <p:spPr>
          <a:xfrm>
            <a:off x="228600" y="1600200"/>
            <a:ext cx="8712200" cy="1625600"/>
          </a:xfrm>
        </p:spPr>
        <p:txBody>
          <a:bodyPr lIns="137160" rIns="137160" bIns="137160">
            <a:normAutofit/>
          </a:bodyPr>
          <a:lstStyle>
            <a:lvl1pPr>
              <a:defRPr sz="2000"/>
            </a:lvl1pPr>
            <a:lvl2pPr>
              <a:defRPr sz="1600"/>
            </a:lvl2pPr>
            <a:lvl3pPr>
              <a:defRPr sz="1400"/>
            </a:lvl3pPr>
          </a:lstStyle>
          <a:p>
            <a:pPr lvl="0"/>
            <a:r>
              <a:rPr lang="en-US"/>
              <a:t>Click to edit Master text styles</a:t>
            </a:r>
          </a:p>
          <a:p>
            <a:pPr lvl="1"/>
            <a:r>
              <a:rPr lang="en-US"/>
              <a:t>Second level</a:t>
            </a:r>
          </a:p>
          <a:p>
            <a:pPr lvl="2"/>
            <a:r>
              <a:rPr lang="en-US"/>
              <a:t>Third level</a:t>
            </a:r>
          </a:p>
        </p:txBody>
      </p:sp>
      <p:sp>
        <p:nvSpPr>
          <p:cNvPr id="5" name="Footer Placeholder 4"/>
          <p:cNvSpPr>
            <a:spLocks noGrp="1"/>
          </p:cNvSpPr>
          <p:nvPr>
            <p:ph type="ftr" sz="quarter" idx="11"/>
          </p:nvPr>
        </p:nvSpPr>
        <p:spPr>
          <a:xfrm>
            <a:off x="228601" y="6553201"/>
            <a:ext cx="11201400" cy="304800"/>
          </a:xfrm>
        </p:spPr>
        <p:txBody>
          <a:bodyPr/>
          <a:lstStyle>
            <a:lvl1pPr>
              <a:defRPr dirty="0"/>
            </a:lvl1pPr>
          </a:lstStyle>
          <a:p>
            <a:endParaRPr lang="en-US" dirty="0"/>
          </a:p>
        </p:txBody>
      </p:sp>
      <p:sp>
        <p:nvSpPr>
          <p:cNvPr id="6" name="Slide Number Placeholder 5"/>
          <p:cNvSpPr>
            <a:spLocks noGrp="1"/>
          </p:cNvSpPr>
          <p:nvPr>
            <p:ph type="sldNum" sz="quarter" idx="12"/>
          </p:nvPr>
        </p:nvSpPr>
        <p:spPr/>
        <p:txBody>
          <a:bodyPr/>
          <a:lstStyle/>
          <a:p>
            <a:fld id="{FB729ABE-044A-472F-86F1-BEFBB904A5C9}" type="slidenum">
              <a:rPr lang="en-US" smtClean="0">
                <a:solidFill>
                  <a:srgbClr val="737373"/>
                </a:solidFill>
              </a:rPr>
              <a:pPr/>
              <a:t>‹#›</a:t>
            </a:fld>
            <a:endParaRPr lang="en-US" dirty="0">
              <a:solidFill>
                <a:srgbClr val="737373"/>
              </a:solidFill>
            </a:endParaRPr>
          </a:p>
        </p:txBody>
      </p:sp>
      <p:sp>
        <p:nvSpPr>
          <p:cNvPr id="11" name="Content Placeholder 8"/>
          <p:cNvSpPr>
            <a:spLocks noGrp="1"/>
          </p:cNvSpPr>
          <p:nvPr>
            <p:ph sz="quarter" idx="13"/>
          </p:nvPr>
        </p:nvSpPr>
        <p:spPr>
          <a:xfrm>
            <a:off x="228599" y="3429003"/>
            <a:ext cx="3840480" cy="2740152"/>
          </a:xfrm>
        </p:spPr>
        <p:txBody>
          <a:bodyPr lIns="137160" rIns="137160" bIns="137160">
            <a:noAutofit/>
          </a:bodyPr>
          <a:lstStyle>
            <a:lvl1pPr>
              <a:defRPr sz="20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8"/>
          <p:cNvSpPr>
            <a:spLocks noGrp="1"/>
          </p:cNvSpPr>
          <p:nvPr>
            <p:ph sz="quarter" idx="14"/>
          </p:nvPr>
        </p:nvSpPr>
        <p:spPr>
          <a:xfrm>
            <a:off x="4156709" y="3429003"/>
            <a:ext cx="3840480" cy="2740152"/>
          </a:xfrm>
        </p:spPr>
        <p:txBody>
          <a:bodyPr lIns="137160" rIns="137160" bIns="137160">
            <a:noAutofit/>
          </a:bodyPr>
          <a:lstStyle>
            <a:lvl1pPr>
              <a:defRPr sz="20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8"/>
          <p:cNvSpPr>
            <a:spLocks noGrp="1"/>
          </p:cNvSpPr>
          <p:nvPr>
            <p:ph sz="quarter" idx="15"/>
          </p:nvPr>
        </p:nvSpPr>
        <p:spPr>
          <a:xfrm>
            <a:off x="8084820" y="3429003"/>
            <a:ext cx="3840480" cy="2740152"/>
          </a:xfrm>
        </p:spPr>
        <p:txBody>
          <a:bodyPr lIns="137160" rIns="137160" bIns="137160">
            <a:noAutofit/>
          </a:bodyPr>
          <a:lstStyle>
            <a:lvl1pPr>
              <a:defRPr sz="20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71186541"/>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Section Title Accent Color 1">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0853" y="2057401"/>
            <a:ext cx="11890296" cy="1822988"/>
          </a:xfrm>
          <a:noFill/>
        </p:spPr>
        <p:txBody>
          <a:bodyPr lIns="137160" tIns="137160" rIns="137160" bIns="137160" anchor="t" anchorCtr="0"/>
          <a:lstStyle>
            <a:lvl1pPr>
              <a:defRPr sz="8600" spc="-98" baseline="0">
                <a:gradFill>
                  <a:gsLst>
                    <a:gs pos="100000">
                      <a:schemeClr val="tx1"/>
                    </a:gs>
                    <a:gs pos="0">
                      <a:schemeClr val="tx1"/>
                    </a:gs>
                  </a:gsLst>
                  <a:lin ang="5400000" scaled="0"/>
                </a:gradFill>
              </a:defRPr>
            </a:lvl1pPr>
          </a:lstStyle>
          <a:p>
            <a:r>
              <a:rPr lang="en-US"/>
              <a:t>Section title</a:t>
            </a:r>
          </a:p>
        </p:txBody>
      </p:sp>
      <p:sp>
        <p:nvSpPr>
          <p:cNvPr id="3" name="Text Placeholder 10"/>
          <p:cNvSpPr>
            <a:spLocks noGrp="1"/>
          </p:cNvSpPr>
          <p:nvPr>
            <p:ph type="body" sz="quarter" idx="14"/>
          </p:nvPr>
        </p:nvSpPr>
        <p:spPr>
          <a:xfrm>
            <a:off x="150852" y="3886200"/>
            <a:ext cx="6402467" cy="2590800"/>
          </a:xfrm>
          <a:prstGeom prst="rect">
            <a:avLst/>
          </a:prstGeom>
        </p:spPr>
        <p:txBody>
          <a:bodyPr lIns="137160" tIns="137160" rIns="137160" bIns="137160">
            <a:noAutofit/>
          </a:bodyPr>
          <a:lstStyle>
            <a:lvl1pPr marL="190428" indent="-190428">
              <a:lnSpc>
                <a:spcPct val="80000"/>
              </a:lnSpc>
              <a:buNone/>
              <a:defRPr lang="en-US" sz="2000" kern="1200" dirty="0">
                <a:solidFill>
                  <a:srgbClr val="FFFFFF"/>
                </a:solidFill>
                <a:latin typeface="Segoe UI" pitchFamily="34" charset="0"/>
                <a:ea typeface="Segoe UI" pitchFamily="34" charset="0"/>
                <a:cs typeface="Segoe UI" pitchFamily="34" charset="0"/>
              </a:defRPr>
            </a:lvl1pPr>
          </a:lstStyle>
          <a:p>
            <a:pPr marL="0" lvl="0" indent="0" algn="l" defTabSz="1088105" rtl="0" eaLnBrk="1" latinLnBrk="0" hangingPunct="1">
              <a:spcBef>
                <a:spcPct val="20000"/>
              </a:spcBef>
              <a:buClr>
                <a:srgbClr val="0072C6"/>
              </a:buClr>
              <a:buSzPct val="100000"/>
            </a:pPr>
            <a:r>
              <a:rPr lang="en-US"/>
              <a:t>Click to edit Master text styles</a:t>
            </a:r>
          </a:p>
        </p:txBody>
      </p:sp>
    </p:spTree>
    <p:extLst>
      <p:ext uri="{BB962C8B-B14F-4D97-AF65-F5344CB8AC3E}">
        <p14:creationId xmlns:p14="http://schemas.microsoft.com/office/powerpoint/2010/main" val="418329732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90.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57" y="1558"/>
          <a:ext cx="1556" cy="1556"/>
        </p:xfrm>
        <a:graphic>
          <a:graphicData uri="http://schemas.openxmlformats.org/presentationml/2006/ole">
            <mc:AlternateContent xmlns:mc="http://schemas.openxmlformats.org/markup-compatibility/2006">
              <mc:Choice xmlns:v="urn:schemas-microsoft-com:vml" Requires="v">
                <p:oleObj spid="_x0000_s67800" name="think-cell Slide" r:id="rId4" imgW="377" imgH="377" progId="TCLayout.ActiveDocument.1">
                  <p:embed/>
                </p:oleObj>
              </mc:Choice>
              <mc:Fallback>
                <p:oleObj name="think-cell Slide" r:id="rId4" imgW="377" imgH="377" progId="TCLayout.ActiveDocument.1">
                  <p:embed/>
                  <p:pic>
                    <p:nvPicPr>
                      <p:cNvPr id="2" name="Object 1" hidden="1"/>
                      <p:cNvPicPr/>
                      <p:nvPr/>
                    </p:nvPicPr>
                    <p:blipFill>
                      <a:blip r:embed="rId5"/>
                      <a:stretch>
                        <a:fillRect/>
                      </a:stretch>
                    </p:blipFill>
                    <p:spPr>
                      <a:xfrm>
                        <a:off x="1557" y="1558"/>
                        <a:ext cx="1556" cy="1556"/>
                      </a:xfrm>
                      <a:prstGeom prst="rect">
                        <a:avLst/>
                      </a:prstGeom>
                    </p:spPr>
                  </p:pic>
                </p:oleObj>
              </mc:Fallback>
            </mc:AlternateContent>
          </a:graphicData>
        </a:graphic>
      </p:graphicFrame>
      <p:sp>
        <p:nvSpPr>
          <p:cNvPr id="4" name="Text Placeholder 3"/>
          <p:cNvSpPr>
            <a:spLocks noGrp="1"/>
          </p:cNvSpPr>
          <p:nvPr>
            <p:ph type="body" sz="quarter" idx="10"/>
          </p:nvPr>
        </p:nvSpPr>
        <p:spPr>
          <a:xfrm>
            <a:off x="269239" y="1302335"/>
            <a:ext cx="11653523" cy="2157963"/>
          </a:xfrm>
        </p:spPr>
        <p:txBody>
          <a:bodyPr>
            <a:spAutoFit/>
          </a:bodyPr>
          <a:lstStyle>
            <a:lvl1pPr>
              <a:defRPr sz="2745">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5"/>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4"/>
          </p:nvPr>
        </p:nvSpPr>
        <p:spPr>
          <a:xfrm>
            <a:off x="9388710" y="6536996"/>
            <a:ext cx="2742188" cy="191648"/>
          </a:xfrm>
          <a:prstGeom prst="rect">
            <a:avLst/>
          </a:prstGeom>
        </p:spPr>
        <p:txBody>
          <a:bodyPr vert="horz" lIns="91440" tIns="45720" rIns="91440" bIns="45720" rtlCol="0" anchor="ctr"/>
          <a:lstStyle>
            <a:lvl1pPr algn="r">
              <a:defRPr sz="1176">
                <a:solidFill>
                  <a:schemeClr val="tx1"/>
                </a:solidFill>
              </a:defRPr>
            </a:lvl1pPr>
          </a:lstStyle>
          <a:p>
            <a:fld id="{181750B2-C378-4896-80E6-341FDC8E0FED}" type="slidenum">
              <a:rPr lang="en-IN" smtClean="0"/>
              <a:pPr/>
              <a:t>‹#›</a:t>
            </a:fld>
            <a:endParaRPr lang="en-IN" dirty="0"/>
          </a:p>
        </p:txBody>
      </p:sp>
    </p:spTree>
    <p:extLst>
      <p:ext uri="{BB962C8B-B14F-4D97-AF65-F5344CB8AC3E}">
        <p14:creationId xmlns:p14="http://schemas.microsoft.com/office/powerpoint/2010/main" val="2967885882"/>
      </p:ext>
    </p:extLst>
  </p:cSld>
  <p:clrMapOvr>
    <a:masterClrMapping/>
  </p:clrMapOvr>
  <p:transition>
    <p:fade/>
  </p:transition>
</p:sldLayout>
</file>

<file path=ppt/slideLayouts/slideLayout291.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6" name="Picture Placeholder 22"/>
          <p:cNvSpPr>
            <a:spLocks noGrp="1"/>
          </p:cNvSpPr>
          <p:nvPr>
            <p:ph type="pic" sz="quarter" idx="15"/>
          </p:nvPr>
        </p:nvSpPr>
        <p:spPr>
          <a:xfrm>
            <a:off x="8796338" y="217522"/>
            <a:ext cx="3167062" cy="673454"/>
          </a:xfrm>
          <a:prstGeom prst="rect">
            <a:avLst/>
          </a:prstGeom>
        </p:spPr>
        <p:txBody>
          <a:bodyPr/>
          <a:lstStyle/>
          <a:p>
            <a:endParaRPr lang="en-US" dirty="0"/>
          </a:p>
        </p:txBody>
      </p:sp>
      <p:sp>
        <p:nvSpPr>
          <p:cNvPr id="23" name="Picture Placeholder 22"/>
          <p:cNvSpPr>
            <a:spLocks noGrp="1"/>
          </p:cNvSpPr>
          <p:nvPr>
            <p:ph type="pic" sz="quarter" idx="13"/>
          </p:nvPr>
        </p:nvSpPr>
        <p:spPr>
          <a:xfrm>
            <a:off x="8111037" y="1340867"/>
            <a:ext cx="3851874" cy="673454"/>
          </a:xfrm>
          <a:prstGeom prst="rect">
            <a:avLst/>
          </a:prstGeom>
        </p:spPr>
        <p:txBody>
          <a:bodyPr/>
          <a:lstStyle/>
          <a:p>
            <a:endParaRPr lang="en-US" dirty="0"/>
          </a:p>
        </p:txBody>
      </p:sp>
      <p:sp>
        <p:nvSpPr>
          <p:cNvPr id="6" name="Rectangle 5"/>
          <p:cNvSpPr/>
          <p:nvPr userDrawn="1"/>
        </p:nvSpPr>
        <p:spPr>
          <a:xfrm>
            <a:off x="278787" y="1345835"/>
            <a:ext cx="2468880" cy="3307712"/>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03" tIns="121903" rIns="121903" bIns="60952" numCol="1" spcCol="0" rtlCol="0" fromWordArt="0" anchor="t" anchorCtr="0" forceAA="0" compatLnSpc="1">
            <a:prstTxWarp prst="textNoShape">
              <a:avLst/>
            </a:prstTxWarp>
            <a:noAutofit/>
          </a:bodyPr>
          <a:lstStyle/>
          <a:p>
            <a:pPr>
              <a:spcAft>
                <a:spcPts val="600"/>
              </a:spcAft>
            </a:pPr>
            <a:r>
              <a:rPr lang="en-US" sz="2000" dirty="0">
                <a:solidFill>
                  <a:srgbClr val="000000">
                    <a:lumMod val="75000"/>
                    <a:lumOff val="25000"/>
                  </a:srgbClr>
                </a:solidFill>
                <a:latin typeface="Segoe UI Semibold" panose="020B0702040204020203" pitchFamily="34" charset="0"/>
                <a:cs typeface="Segoe UI Semibold" panose="020B0702040204020203" pitchFamily="34" charset="0"/>
              </a:rPr>
              <a:t>Business Drivers</a:t>
            </a:r>
          </a:p>
        </p:txBody>
      </p:sp>
      <p:sp>
        <p:nvSpPr>
          <p:cNvPr id="16" name="Text Placeholder 15"/>
          <p:cNvSpPr>
            <a:spLocks noGrp="1"/>
          </p:cNvSpPr>
          <p:nvPr>
            <p:ph type="body" sz="quarter" idx="10"/>
          </p:nvPr>
        </p:nvSpPr>
        <p:spPr>
          <a:xfrm>
            <a:off x="279401" y="1808820"/>
            <a:ext cx="2452515" cy="410753"/>
          </a:xfrm>
          <a:prstGeom prst="rect">
            <a:avLst/>
          </a:prstGeom>
        </p:spPr>
        <p:txBody>
          <a:bodyPr/>
          <a:lstStyle>
            <a:lvl1pPr marL="231730" indent="-231730">
              <a:lnSpc>
                <a:spcPct val="100000"/>
              </a:lnSpc>
              <a:buFont typeface="Wingdings" panose="05000000000000000000" pitchFamily="2" charset="2"/>
              <a:buChar char="§"/>
              <a:defRPr sz="1469">
                <a:solidFill>
                  <a:schemeClr val="tx1">
                    <a:lumMod val="75000"/>
                    <a:lumOff val="25000"/>
                  </a:schemeClr>
                </a:solidFill>
              </a:defRPr>
            </a:lvl1pPr>
          </a:lstStyle>
          <a:p>
            <a:pPr lvl="0"/>
            <a:r>
              <a:rPr lang="en-US"/>
              <a:t>Click to edit Master text</a:t>
            </a:r>
          </a:p>
        </p:txBody>
      </p:sp>
      <p:sp>
        <p:nvSpPr>
          <p:cNvPr id="7" name="Rectangle 6"/>
          <p:cNvSpPr/>
          <p:nvPr userDrawn="1"/>
        </p:nvSpPr>
        <p:spPr>
          <a:xfrm>
            <a:off x="2871056" y="1340769"/>
            <a:ext cx="2468880" cy="3312368"/>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03" tIns="121903" rIns="121903" bIns="60952" numCol="1" spcCol="0" rtlCol="0" fromWordArt="0" anchor="t" anchorCtr="0" forceAA="0" compatLnSpc="1">
            <a:prstTxWarp prst="textNoShape">
              <a:avLst/>
            </a:prstTxWarp>
            <a:noAutofit/>
          </a:bodyPr>
          <a:lstStyle/>
          <a:p>
            <a:pPr>
              <a:spcAft>
                <a:spcPts val="600"/>
              </a:spcAft>
            </a:pPr>
            <a:r>
              <a:rPr lang="en-US" sz="2000" dirty="0">
                <a:solidFill>
                  <a:srgbClr val="000000">
                    <a:lumMod val="75000"/>
                    <a:lumOff val="25000"/>
                  </a:srgbClr>
                </a:solidFill>
                <a:latin typeface="Segoe UI Semibold" panose="020B0702040204020203" pitchFamily="34" charset="0"/>
                <a:cs typeface="Segoe UI Semibold" panose="020B0702040204020203" pitchFamily="34" charset="0"/>
              </a:rPr>
              <a:t>Solutions</a:t>
            </a:r>
          </a:p>
        </p:txBody>
      </p:sp>
      <p:sp>
        <p:nvSpPr>
          <p:cNvPr id="8" name="Rectangle 7"/>
          <p:cNvSpPr/>
          <p:nvPr userDrawn="1"/>
        </p:nvSpPr>
        <p:spPr>
          <a:xfrm>
            <a:off x="5463324" y="1340769"/>
            <a:ext cx="2468880" cy="3312369"/>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tIns="121903" rtlCol="0" anchor="t"/>
          <a:lstStyle/>
          <a:p>
            <a:pPr>
              <a:spcAft>
                <a:spcPts val="600"/>
              </a:spcAft>
            </a:pPr>
            <a:r>
              <a:rPr lang="en-US" sz="2000" dirty="0">
                <a:solidFill>
                  <a:srgbClr val="000000">
                    <a:lumMod val="75000"/>
                    <a:lumOff val="25000"/>
                  </a:srgbClr>
                </a:solidFill>
                <a:latin typeface="Segoe UI Semibold" panose="020B0702040204020203" pitchFamily="34" charset="0"/>
                <a:cs typeface="Segoe UI Semibold" panose="020B0702040204020203" pitchFamily="34" charset="0"/>
              </a:rPr>
              <a:t>Benefits</a:t>
            </a:r>
          </a:p>
        </p:txBody>
      </p:sp>
      <p:sp>
        <p:nvSpPr>
          <p:cNvPr id="9" name="Rectangle 8"/>
          <p:cNvSpPr/>
          <p:nvPr userDrawn="1"/>
        </p:nvSpPr>
        <p:spPr>
          <a:xfrm>
            <a:off x="8112224" y="3550384"/>
            <a:ext cx="3852428" cy="41867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03" tIns="121903" rIns="121903" bIns="60952" numCol="1" spcCol="0" rtlCol="0" fromWordArt="0" anchor="t" anchorCtr="0" forceAA="0" compatLnSpc="1">
            <a:prstTxWarp prst="textNoShape">
              <a:avLst/>
            </a:prstTxWarp>
            <a:noAutofit/>
          </a:bodyPr>
          <a:lstStyle/>
          <a:p>
            <a:r>
              <a:rPr lang="en-US" sz="2000" dirty="0">
                <a:solidFill>
                  <a:srgbClr val="000000">
                    <a:lumMod val="75000"/>
                    <a:lumOff val="25000"/>
                  </a:srgbClr>
                </a:solidFill>
                <a:latin typeface="Segoe UI Semibold" panose="020B0702040204020203" pitchFamily="34" charset="0"/>
                <a:cs typeface="Segoe UI Semibold" panose="020B0702040204020203" pitchFamily="34" charset="0"/>
              </a:rPr>
              <a:t>How We Won / Why Services  </a:t>
            </a:r>
          </a:p>
        </p:txBody>
      </p:sp>
      <p:sp>
        <p:nvSpPr>
          <p:cNvPr id="11" name="Rectangle 10"/>
          <p:cNvSpPr/>
          <p:nvPr userDrawn="1"/>
        </p:nvSpPr>
        <p:spPr>
          <a:xfrm>
            <a:off x="278788" y="4797153"/>
            <a:ext cx="7617413" cy="1764196"/>
          </a:xfrm>
          <a:prstGeom prst="rect">
            <a:avLst/>
          </a:prstGeom>
          <a:noFill/>
          <a:ln w="19050">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tIns="121903" rtlCol="0" anchor="t"/>
          <a:lstStyle/>
          <a:p>
            <a:r>
              <a:rPr lang="en-US" sz="2000" dirty="0">
                <a:solidFill>
                  <a:srgbClr val="000000">
                    <a:lumMod val="75000"/>
                    <a:lumOff val="25000"/>
                  </a:srgbClr>
                </a:solidFill>
                <a:latin typeface="Segoe UI Semibold" panose="020B0702040204020203" pitchFamily="34" charset="0"/>
                <a:cs typeface="Segoe UI Semibold" panose="020B0702040204020203" pitchFamily="34" charset="0"/>
              </a:rPr>
              <a:t>Quick Facts </a:t>
            </a:r>
          </a:p>
        </p:txBody>
      </p:sp>
      <p:sp>
        <p:nvSpPr>
          <p:cNvPr id="15" name="Rectangle 14"/>
          <p:cNvSpPr/>
          <p:nvPr userDrawn="1"/>
        </p:nvSpPr>
        <p:spPr>
          <a:xfrm>
            <a:off x="8093421" y="5174771"/>
            <a:ext cx="3852428" cy="41867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03" tIns="121903" rIns="121903" bIns="60952" numCol="1" spcCol="0" rtlCol="0" fromWordArt="0" anchor="t" anchorCtr="0" forceAA="0" compatLnSpc="1">
            <a:prstTxWarp prst="textNoShape">
              <a:avLst/>
            </a:prstTxWarp>
            <a:noAutofit/>
          </a:bodyPr>
          <a:lstStyle/>
          <a:p>
            <a:pPr marR="60946">
              <a:spcBef>
                <a:spcPts val="600"/>
              </a:spcBef>
            </a:pPr>
            <a:r>
              <a:rPr lang="en-US" sz="2000" dirty="0">
                <a:solidFill>
                  <a:srgbClr val="000000">
                    <a:lumMod val="75000"/>
                    <a:lumOff val="25000"/>
                  </a:srgbClr>
                </a:solidFill>
                <a:latin typeface="Segoe UI Semibold" panose="020B0702040204020203" pitchFamily="34" charset="0"/>
                <a:cs typeface="Segoe UI Semibold" panose="020B0702040204020203" pitchFamily="34" charset="0"/>
              </a:rPr>
              <a:t>Team</a:t>
            </a:r>
          </a:p>
        </p:txBody>
      </p:sp>
      <p:sp>
        <p:nvSpPr>
          <p:cNvPr id="19" name="Text Placeholder 15"/>
          <p:cNvSpPr>
            <a:spLocks noGrp="1"/>
          </p:cNvSpPr>
          <p:nvPr>
            <p:ph type="body" sz="quarter" idx="11"/>
          </p:nvPr>
        </p:nvSpPr>
        <p:spPr>
          <a:xfrm>
            <a:off x="2871056" y="1808820"/>
            <a:ext cx="2453147" cy="410753"/>
          </a:xfrm>
          <a:prstGeom prst="rect">
            <a:avLst/>
          </a:prstGeom>
        </p:spPr>
        <p:txBody>
          <a:bodyPr/>
          <a:lstStyle>
            <a:lvl1pPr marL="231730" indent="-231730">
              <a:lnSpc>
                <a:spcPct val="100000"/>
              </a:lnSpc>
              <a:buFont typeface="Wingdings" panose="05000000000000000000" pitchFamily="2" charset="2"/>
              <a:buChar char="§"/>
              <a:defRPr sz="1469">
                <a:solidFill>
                  <a:schemeClr val="tx1">
                    <a:lumMod val="75000"/>
                    <a:lumOff val="25000"/>
                  </a:schemeClr>
                </a:solidFill>
              </a:defRPr>
            </a:lvl1pPr>
          </a:lstStyle>
          <a:p>
            <a:pPr lvl="0"/>
            <a:r>
              <a:rPr lang="en-US"/>
              <a:t>Click to edit Master text</a:t>
            </a:r>
          </a:p>
        </p:txBody>
      </p:sp>
      <p:sp>
        <p:nvSpPr>
          <p:cNvPr id="20" name="Text Placeholder 15"/>
          <p:cNvSpPr>
            <a:spLocks noGrp="1"/>
          </p:cNvSpPr>
          <p:nvPr>
            <p:ph type="body" sz="quarter" idx="12"/>
          </p:nvPr>
        </p:nvSpPr>
        <p:spPr>
          <a:xfrm>
            <a:off x="5463325" y="1808820"/>
            <a:ext cx="2453167" cy="410753"/>
          </a:xfrm>
          <a:prstGeom prst="rect">
            <a:avLst/>
          </a:prstGeom>
        </p:spPr>
        <p:txBody>
          <a:bodyPr/>
          <a:lstStyle>
            <a:lvl1pPr marL="231730" indent="-231730">
              <a:lnSpc>
                <a:spcPct val="100000"/>
              </a:lnSpc>
              <a:buFont typeface="Wingdings" panose="05000000000000000000" pitchFamily="2" charset="2"/>
              <a:buChar char="§"/>
              <a:defRPr sz="1469">
                <a:solidFill>
                  <a:schemeClr val="tx1">
                    <a:lumMod val="75000"/>
                    <a:lumOff val="25000"/>
                  </a:schemeClr>
                </a:solidFill>
              </a:defRPr>
            </a:lvl1pPr>
          </a:lstStyle>
          <a:p>
            <a:pPr lvl="0"/>
            <a:r>
              <a:rPr lang="en-US"/>
              <a:t>Click to edit Master text</a:t>
            </a:r>
          </a:p>
        </p:txBody>
      </p:sp>
      <p:sp>
        <p:nvSpPr>
          <p:cNvPr id="27" name="Text Placeholder 15"/>
          <p:cNvSpPr>
            <a:spLocks noGrp="1"/>
          </p:cNvSpPr>
          <p:nvPr>
            <p:ph type="body" sz="quarter" idx="16"/>
          </p:nvPr>
        </p:nvSpPr>
        <p:spPr>
          <a:xfrm>
            <a:off x="8148228" y="3969060"/>
            <a:ext cx="3816424" cy="410753"/>
          </a:xfrm>
          <a:prstGeom prst="rect">
            <a:avLst/>
          </a:prstGeom>
        </p:spPr>
        <p:txBody>
          <a:bodyPr/>
          <a:lstStyle>
            <a:lvl1pPr marL="231730" indent="-231730">
              <a:lnSpc>
                <a:spcPct val="100000"/>
              </a:lnSpc>
              <a:buFont typeface="Wingdings" panose="05000000000000000000" pitchFamily="2" charset="2"/>
              <a:buChar char="§"/>
              <a:defRPr sz="1469">
                <a:solidFill>
                  <a:schemeClr val="tx1">
                    <a:lumMod val="75000"/>
                    <a:lumOff val="25000"/>
                  </a:schemeClr>
                </a:solidFill>
              </a:defRPr>
            </a:lvl1pPr>
          </a:lstStyle>
          <a:p>
            <a:pPr lvl="0"/>
            <a:r>
              <a:rPr lang="en-US"/>
              <a:t>Click to edit Master text</a:t>
            </a:r>
          </a:p>
        </p:txBody>
      </p:sp>
      <p:sp>
        <p:nvSpPr>
          <p:cNvPr id="28" name="Text Placeholder 15"/>
          <p:cNvSpPr>
            <a:spLocks noGrp="1"/>
          </p:cNvSpPr>
          <p:nvPr>
            <p:ph type="body" sz="quarter" idx="17"/>
          </p:nvPr>
        </p:nvSpPr>
        <p:spPr>
          <a:xfrm>
            <a:off x="8128762" y="5593448"/>
            <a:ext cx="3835890" cy="410753"/>
          </a:xfrm>
          <a:prstGeom prst="rect">
            <a:avLst/>
          </a:prstGeom>
        </p:spPr>
        <p:txBody>
          <a:bodyPr/>
          <a:lstStyle>
            <a:lvl1pPr marL="0" indent="0">
              <a:lnSpc>
                <a:spcPct val="100000"/>
              </a:lnSpc>
              <a:buFont typeface="Wingdings" panose="05000000000000000000" pitchFamily="2" charset="2"/>
              <a:buNone/>
              <a:defRPr sz="1469">
                <a:solidFill>
                  <a:schemeClr val="tx1">
                    <a:lumMod val="75000"/>
                    <a:lumOff val="25000"/>
                  </a:schemeClr>
                </a:solidFill>
              </a:defRPr>
            </a:lvl1pPr>
          </a:lstStyle>
          <a:p>
            <a:pPr lvl="0"/>
            <a:endParaRPr lang="en-US"/>
          </a:p>
        </p:txBody>
      </p:sp>
      <p:sp>
        <p:nvSpPr>
          <p:cNvPr id="30" name="Text Placeholder 15"/>
          <p:cNvSpPr>
            <a:spLocks noGrp="1"/>
          </p:cNvSpPr>
          <p:nvPr>
            <p:ph type="body" sz="quarter" idx="18" hasCustomPrompt="1"/>
          </p:nvPr>
        </p:nvSpPr>
        <p:spPr>
          <a:xfrm>
            <a:off x="289072" y="5229200"/>
            <a:ext cx="7607128" cy="953338"/>
          </a:xfrm>
          <a:prstGeom prst="rect">
            <a:avLst/>
          </a:prstGeom>
        </p:spPr>
        <p:txBody>
          <a:bodyPr/>
          <a:lstStyle>
            <a:lvl1pPr marL="403147" indent="-284109">
              <a:lnSpc>
                <a:spcPct val="100000"/>
              </a:lnSpc>
              <a:buFont typeface="Wingdings" panose="05000000000000000000" pitchFamily="2" charset="2"/>
              <a:buChar char="§"/>
              <a:defRPr sz="1469" baseline="0">
                <a:solidFill>
                  <a:schemeClr val="tx1">
                    <a:lumMod val="75000"/>
                    <a:lumOff val="25000"/>
                  </a:schemeClr>
                </a:solidFill>
              </a:defRPr>
            </a:lvl1pPr>
          </a:lstStyle>
          <a:p>
            <a:pPr lvl="0"/>
            <a:r>
              <a:rPr lang="en-US"/>
              <a:t>Services Revenue: </a:t>
            </a:r>
          </a:p>
          <a:p>
            <a:pPr lvl="0"/>
            <a:r>
              <a:rPr lang="en-US"/>
              <a:t>EPG Influenced Revenue: </a:t>
            </a:r>
          </a:p>
          <a:p>
            <a:pPr lvl="0"/>
            <a:r>
              <a:rPr lang="en-US"/>
              <a:t>Next Steps &amp; follow-up opportunities: </a:t>
            </a:r>
          </a:p>
        </p:txBody>
      </p:sp>
      <p:sp>
        <p:nvSpPr>
          <p:cNvPr id="33" name="Text Placeholder 1"/>
          <p:cNvSpPr>
            <a:spLocks noGrp="1"/>
          </p:cNvSpPr>
          <p:nvPr>
            <p:ph type="body" sz="quarter" idx="20"/>
          </p:nvPr>
        </p:nvSpPr>
        <p:spPr>
          <a:xfrm>
            <a:off x="279400" y="152636"/>
            <a:ext cx="8372884" cy="628757"/>
          </a:xfrm>
          <a:prstGeom prst="rect">
            <a:avLst/>
          </a:prstGeom>
        </p:spPr>
        <p:txBody>
          <a:bodyPr>
            <a:noAutofit/>
          </a:bodyPr>
          <a:lstStyle>
            <a:lvl1pPr>
              <a:defRPr sz="3600">
                <a:solidFill>
                  <a:schemeClr val="tx1">
                    <a:lumMod val="75000"/>
                    <a:lumOff val="25000"/>
                  </a:schemeClr>
                </a:solidFill>
              </a:defRPr>
            </a:lvl1pPr>
          </a:lstStyle>
          <a:p>
            <a:pPr>
              <a:lnSpc>
                <a:spcPct val="100000"/>
              </a:lnSpc>
            </a:pPr>
            <a:r>
              <a:rPr lang="en-US"/>
              <a:t>Deloitte, Netherlands</a:t>
            </a:r>
          </a:p>
        </p:txBody>
      </p:sp>
      <p:sp>
        <p:nvSpPr>
          <p:cNvPr id="34" name="Text Placeholder 10"/>
          <p:cNvSpPr>
            <a:spLocks noGrp="1"/>
          </p:cNvSpPr>
          <p:nvPr>
            <p:ph type="body" sz="quarter" idx="19" hasCustomPrompt="1"/>
          </p:nvPr>
        </p:nvSpPr>
        <p:spPr>
          <a:xfrm>
            <a:off x="299357" y="689141"/>
            <a:ext cx="7646885" cy="492443"/>
          </a:xfrm>
          <a:prstGeom prst="rect">
            <a:avLst/>
          </a:prstGeom>
        </p:spPr>
        <p:txBody>
          <a:bodyPr/>
          <a:lstStyle>
            <a:lvl1pPr>
              <a:defRPr sz="2000">
                <a:solidFill>
                  <a:schemeClr val="tx1">
                    <a:lumMod val="75000"/>
                    <a:lumOff val="25000"/>
                  </a:schemeClr>
                </a:solidFill>
              </a:defRPr>
            </a:lvl1pPr>
          </a:lstStyle>
          <a:p>
            <a:pPr>
              <a:lnSpc>
                <a:spcPct val="100000"/>
              </a:lnSpc>
            </a:pPr>
            <a:r>
              <a:rPr lang="en-US"/>
              <a:t>Tagline</a:t>
            </a:r>
          </a:p>
        </p:txBody>
      </p:sp>
      <p:sp>
        <p:nvSpPr>
          <p:cNvPr id="22" name="Footer Placeholder 1"/>
          <p:cNvSpPr>
            <a:spLocks noGrp="1"/>
          </p:cNvSpPr>
          <p:nvPr>
            <p:ph type="ftr" sz="quarter" idx="21"/>
          </p:nvPr>
        </p:nvSpPr>
        <p:spPr>
          <a:xfrm>
            <a:off x="0" y="6599741"/>
            <a:ext cx="12192000" cy="259962"/>
          </a:xfrm>
          <a:prstGeom prst="rect">
            <a:avLst/>
          </a:prstGeom>
        </p:spPr>
        <p:txBody>
          <a:bodyPr lIns="0" tIns="0" rIns="0" bIns="0" anchor="ctr"/>
          <a:lstStyle>
            <a:lvl1pPr algn="ctr">
              <a:defRPr sz="1400">
                <a:solidFill>
                  <a:schemeClr val="tx1">
                    <a:lumMod val="50000"/>
                    <a:lumOff val="50000"/>
                  </a:schemeClr>
                </a:solidFill>
                <a:latin typeface="Segoe UI Light" panose="020B0502040204020203" pitchFamily="34" charset="0"/>
                <a:cs typeface="Segoe UI Light" panose="020B0502040204020203" pitchFamily="34" charset="0"/>
              </a:defRPr>
            </a:lvl1pPr>
          </a:lstStyle>
          <a:p>
            <a:pPr defTabSz="608899"/>
            <a:r>
              <a:rPr lang="en-US" dirty="0">
                <a:solidFill>
                  <a:srgbClr val="000000">
                    <a:lumMod val="50000"/>
                    <a:lumOff val="50000"/>
                  </a:srgbClr>
                </a:solidFill>
              </a:rPr>
              <a:t>Microsoft Confidential</a:t>
            </a:r>
          </a:p>
        </p:txBody>
      </p:sp>
    </p:spTree>
    <p:extLst>
      <p:ext uri="{BB962C8B-B14F-4D97-AF65-F5344CB8AC3E}">
        <p14:creationId xmlns:p14="http://schemas.microsoft.com/office/powerpoint/2010/main" val="1561360814"/>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userDrawn="1">
  <p:cSld name="Content left, image right">
    <p:spTree>
      <p:nvGrpSpPr>
        <p:cNvPr id="1" name=""/>
        <p:cNvGrpSpPr/>
        <p:nvPr/>
      </p:nvGrpSpPr>
      <p:grpSpPr>
        <a:xfrm>
          <a:off x="0" y="0"/>
          <a:ext cx="0" cy="0"/>
          <a:chOff x="0" y="0"/>
          <a:chExt cx="0" cy="0"/>
        </a:xfrm>
      </p:grpSpPr>
      <p:sp>
        <p:nvSpPr>
          <p:cNvPr id="2" name="Title 1"/>
          <p:cNvSpPr>
            <a:spLocks noGrp="1"/>
          </p:cNvSpPr>
          <p:nvPr>
            <p:ph type="title"/>
          </p:nvPr>
        </p:nvSpPr>
        <p:spPr>
          <a:xfrm>
            <a:off x="228601" y="266701"/>
            <a:ext cx="5865813" cy="1333500"/>
          </a:xfrm>
        </p:spPr>
        <p:txBody>
          <a:bodyPr rIns="137160" anchor="t" anchorCtr="0"/>
          <a:lstStyle/>
          <a:p>
            <a:r>
              <a:rPr lang="en-US"/>
              <a:t>Click to edit Master title style</a:t>
            </a:r>
            <a:endParaRPr lang="en-US" dirty="0"/>
          </a:p>
        </p:txBody>
      </p:sp>
      <p:sp>
        <p:nvSpPr>
          <p:cNvPr id="3" name="Footer Placeholder 2"/>
          <p:cNvSpPr>
            <a:spLocks noGrp="1"/>
          </p:cNvSpPr>
          <p:nvPr>
            <p:ph type="ftr" sz="quarter" idx="10"/>
          </p:nvPr>
        </p:nvSpPr>
        <p:spPr>
          <a:xfrm>
            <a:off x="228602" y="6553201"/>
            <a:ext cx="5865815" cy="304800"/>
          </a:xfrm>
        </p:spPr>
        <p:txBody>
          <a:bodyPr/>
          <a:lstStyle/>
          <a:p>
            <a:pPr defTabSz="1087842"/>
            <a:endParaRPr lang="en-US" dirty="0">
              <a:solidFill>
                <a:srgbClr val="505050"/>
              </a:solidFill>
            </a:endParaRPr>
          </a:p>
        </p:txBody>
      </p:sp>
      <p:sp>
        <p:nvSpPr>
          <p:cNvPr id="4" name="Slide Number Placeholder 3"/>
          <p:cNvSpPr>
            <a:spLocks noGrp="1"/>
          </p:cNvSpPr>
          <p:nvPr>
            <p:ph type="sldNum" sz="quarter" idx="11"/>
          </p:nvPr>
        </p:nvSpPr>
        <p:spPr/>
        <p:txBody>
          <a:bodyPr/>
          <a:lstStyle/>
          <a:p>
            <a:pPr defTabSz="1087842"/>
            <a:fld id="{FAADACFB-7C71-4E89-89D2-7BBA40B7BFA9}" type="slidenum">
              <a:rPr lang="en-US" smtClean="0">
                <a:solidFill>
                  <a:srgbClr val="505050"/>
                </a:solidFill>
              </a:rPr>
              <a:pPr defTabSz="1087842"/>
              <a:t>‹#›</a:t>
            </a:fld>
            <a:endParaRPr lang="en-US" dirty="0">
              <a:solidFill>
                <a:srgbClr val="505050"/>
              </a:solidFill>
            </a:endParaRPr>
          </a:p>
        </p:txBody>
      </p:sp>
      <p:sp>
        <p:nvSpPr>
          <p:cNvPr id="6" name="Picture Placeholder 5"/>
          <p:cNvSpPr>
            <a:spLocks noGrp="1"/>
          </p:cNvSpPr>
          <p:nvPr>
            <p:ph type="pic" sz="quarter" idx="12"/>
          </p:nvPr>
        </p:nvSpPr>
        <p:spPr>
          <a:xfrm>
            <a:off x="6094413" y="1"/>
            <a:ext cx="6097587" cy="673454"/>
          </a:xfrm>
        </p:spPr>
        <p:txBody>
          <a:bodyPr/>
          <a:lstStyle/>
          <a:p>
            <a:r>
              <a:rPr lang="en-US" dirty="0"/>
              <a:t>Click icon to add picture</a:t>
            </a:r>
          </a:p>
        </p:txBody>
      </p:sp>
      <p:sp>
        <p:nvSpPr>
          <p:cNvPr id="8" name="Text Placeholder 7"/>
          <p:cNvSpPr>
            <a:spLocks noGrp="1"/>
          </p:cNvSpPr>
          <p:nvPr>
            <p:ph type="body" sz="quarter" idx="13"/>
          </p:nvPr>
        </p:nvSpPr>
        <p:spPr>
          <a:xfrm>
            <a:off x="228601" y="1600200"/>
            <a:ext cx="5408613" cy="2266583"/>
          </a:xfrm>
        </p:spPr>
        <p:txBody>
          <a:bodyPr rIns="13716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87690704"/>
      </p:ext>
    </p:extLst>
  </p:cSld>
  <p:clrMapOvr>
    <a:masterClrMapping/>
  </p:clrMapOvr>
  <p:transition>
    <p:fade/>
  </p:transition>
</p:sldLayout>
</file>

<file path=ppt/slideLayouts/slideLayout293.xml><?xml version="1.0" encoding="utf-8"?>
<p:sldLayout xmlns:a="http://schemas.openxmlformats.org/drawingml/2006/main" xmlns:r="http://schemas.openxmlformats.org/officeDocument/2006/relationships" xmlns:p="http://schemas.openxmlformats.org/presentationml/2006/main" userDrawn="1">
  <p:cSld name="Device layout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5999" y="620432"/>
            <a:ext cx="11306469" cy="403137"/>
          </a:xfrm>
        </p:spPr>
        <p:txBody>
          <a:bodyPr wrap="square" lIns="0" tIns="0" rIns="0" bIns="0">
            <a:spAutoFit/>
          </a:bodyPr>
          <a:lstStyle>
            <a:lvl1pPr>
              <a:lnSpc>
                <a:spcPts val="3074"/>
              </a:lnSpc>
              <a:defRPr sz="2745">
                <a:solidFill>
                  <a:schemeClr val="tx1"/>
                </a:solidFill>
              </a:defRPr>
            </a:lvl1pPr>
          </a:lstStyle>
          <a:p>
            <a:r>
              <a:rPr lang="en-US"/>
              <a:t>Device layout 1: one column</a:t>
            </a:r>
          </a:p>
        </p:txBody>
      </p:sp>
      <p:sp>
        <p:nvSpPr>
          <p:cNvPr id="4" name="Text Placeholder 3"/>
          <p:cNvSpPr>
            <a:spLocks noGrp="1"/>
          </p:cNvSpPr>
          <p:nvPr>
            <p:ph type="body" sz="quarter" idx="10" hasCustomPrompt="1"/>
          </p:nvPr>
        </p:nvSpPr>
        <p:spPr>
          <a:xfrm>
            <a:off x="455999" y="1882336"/>
            <a:ext cx="4758211" cy="603538"/>
          </a:xfrm>
        </p:spPr>
        <p:txBody>
          <a:bodyPr wrap="square" lIns="0" tIns="0" rIns="0" bIns="0">
            <a:spAutoFit/>
          </a:bodyPr>
          <a:lstStyle>
            <a:lvl1pPr marL="0" indent="0">
              <a:lnSpc>
                <a:spcPts val="2307"/>
              </a:lnSpc>
              <a:buNone/>
              <a:defRPr sz="1961" b="0" i="0">
                <a:solidFill>
                  <a:schemeClr val="tx1"/>
                </a:solidFill>
                <a:latin typeface="+mn-lt"/>
              </a:defRPr>
            </a:lvl1pPr>
            <a:lvl2pPr marL="219643" indent="0">
              <a:buNone/>
              <a:defRPr/>
            </a:lvl2pPr>
            <a:lvl3pPr marL="439283" indent="0">
              <a:buNone/>
              <a:defRPr/>
            </a:lvl3pPr>
            <a:lvl4pPr marL="658927" indent="0">
              <a:buNone/>
              <a:defRPr/>
            </a:lvl4pPr>
            <a:lvl5pPr marL="878569" indent="0">
              <a:buNone/>
              <a:defRPr/>
            </a:lvl5pPr>
          </a:lstStyle>
          <a:p>
            <a:pPr lvl="0"/>
            <a:r>
              <a:rPr lang="pt-BR"/>
              <a:t>Subhead Segoe UI Regular 20/24. Em volor resequaectur.</a:t>
            </a:r>
            <a:endParaRPr lang="en-US"/>
          </a:p>
        </p:txBody>
      </p:sp>
      <p:sp>
        <p:nvSpPr>
          <p:cNvPr id="5" name="Text Placeholder 4"/>
          <p:cNvSpPr>
            <a:spLocks noGrp="1"/>
          </p:cNvSpPr>
          <p:nvPr>
            <p:ph type="body" sz="quarter" idx="11" hasCustomPrompt="1"/>
          </p:nvPr>
        </p:nvSpPr>
        <p:spPr>
          <a:xfrm>
            <a:off x="455995" y="2707600"/>
            <a:ext cx="4758210" cy="2489596"/>
          </a:xfrm>
        </p:spPr>
        <p:txBody>
          <a:bodyPr lIns="0" tIns="0" rIns="0" bIns="0"/>
          <a:lstStyle>
            <a:lvl1pPr marL="274554" indent="-274554">
              <a:lnSpc>
                <a:spcPts val="1729"/>
              </a:lnSpc>
              <a:spcBef>
                <a:spcPts val="0"/>
              </a:spcBef>
              <a:buFont typeface="Arial" panose="020B0604020202020204" pitchFamily="34" charset="0"/>
              <a:buChar char="•"/>
              <a:defRPr sz="1371" b="0" i="0">
                <a:solidFill>
                  <a:schemeClr val="tx1"/>
                </a:solidFill>
                <a:latin typeface="+mn-lt"/>
              </a:defRPr>
            </a:lvl1pPr>
            <a:lvl2pPr marL="0" indent="0">
              <a:lnSpc>
                <a:spcPts val="1729"/>
              </a:lnSpc>
              <a:spcBef>
                <a:spcPts val="0"/>
              </a:spcBef>
              <a:buNone/>
              <a:defRPr sz="1345">
                <a:solidFill>
                  <a:schemeClr val="tx1"/>
                </a:solidFill>
              </a:defRPr>
            </a:lvl2pPr>
            <a:lvl3pPr marL="439283" indent="0">
              <a:buNone/>
              <a:defRPr/>
            </a:lvl3pPr>
            <a:lvl4pPr marL="658927" indent="0">
              <a:buNone/>
              <a:defRPr/>
            </a:lvl4pPr>
            <a:lvl5pPr marL="878569" indent="0">
              <a:buNone/>
              <a:defRPr/>
            </a:lvl5pPr>
          </a:lstStyle>
          <a:p>
            <a:pPr lvl="0"/>
            <a:r>
              <a:rPr lang="en-US"/>
              <a:t>Body copy 14 </a:t>
            </a:r>
            <a:r>
              <a:rPr lang="en-US" err="1"/>
              <a:t>Cavorest</a:t>
            </a:r>
            <a:r>
              <a:rPr lang="en-US"/>
              <a:t> a </a:t>
            </a:r>
            <a:r>
              <a:rPr lang="en-US" err="1"/>
              <a:t>aut</a:t>
            </a:r>
            <a:r>
              <a:rPr lang="en-US"/>
              <a:t> arum </a:t>
            </a:r>
            <a:r>
              <a:rPr lang="en-US" err="1"/>
              <a:t>quam</a:t>
            </a:r>
            <a:r>
              <a:rPr lang="en-US"/>
              <a:t> id eat ape </a:t>
            </a:r>
            <a:r>
              <a:rPr lang="en-US" err="1"/>
              <a:t>est</a:t>
            </a:r>
            <a:r>
              <a:rPr lang="en-US"/>
              <a:t>, qui </a:t>
            </a:r>
            <a:r>
              <a:rPr lang="en-US" err="1"/>
              <a:t>sincit</a:t>
            </a:r>
            <a:r>
              <a:rPr lang="en-US"/>
              <a:t>, </a:t>
            </a:r>
            <a:r>
              <a:rPr lang="en-US" err="1"/>
              <a:t>omnimusdae</a:t>
            </a:r>
            <a:r>
              <a:rPr lang="en-US"/>
              <a:t>. </a:t>
            </a:r>
            <a:r>
              <a:rPr lang="en-US" err="1"/>
              <a:t>Icaecatur</a:t>
            </a:r>
            <a:r>
              <a:rPr lang="en-US"/>
              <a:t>. </a:t>
            </a:r>
            <a:r>
              <a:rPr lang="en-US" err="1"/>
              <a:t>Boribus</a:t>
            </a:r>
            <a:r>
              <a:rPr lang="en-US"/>
              <a:t> </a:t>
            </a:r>
            <a:r>
              <a:rPr lang="en-US" err="1"/>
              <a:t>sinctius</a:t>
            </a:r>
            <a:r>
              <a:rPr lang="en-US"/>
              <a:t> </a:t>
            </a:r>
            <a:r>
              <a:rPr lang="en-US" err="1"/>
              <a:t>nimaxime</a:t>
            </a:r>
            <a:r>
              <a:rPr lang="en-US"/>
              <a:t> </a:t>
            </a:r>
            <a:r>
              <a:rPr lang="en-US" err="1"/>
              <a:t>nonsequibus</a:t>
            </a:r>
            <a:r>
              <a:rPr lang="en-US"/>
              <a:t> </a:t>
            </a:r>
            <a:r>
              <a:rPr lang="en-US" err="1"/>
              <a:t>dollendis</a:t>
            </a:r>
            <a:r>
              <a:rPr lang="en-US"/>
              <a:t> as </a:t>
            </a:r>
            <a:r>
              <a:rPr lang="en-US" err="1"/>
              <a:t>autestiatur</a:t>
            </a:r>
            <a:r>
              <a:rPr lang="en-US"/>
              <a:t>. </a:t>
            </a:r>
          </a:p>
          <a:p>
            <a:pPr lvl="0"/>
            <a:endParaRPr lang="en-US"/>
          </a:p>
          <a:p>
            <a:pPr lvl="0"/>
            <a:r>
              <a:rPr lang="en-US"/>
              <a:t>Body copy 14 </a:t>
            </a:r>
            <a:r>
              <a:rPr lang="en-US" err="1"/>
              <a:t>Cavorest</a:t>
            </a:r>
            <a:r>
              <a:rPr lang="en-US"/>
              <a:t> a </a:t>
            </a:r>
            <a:r>
              <a:rPr lang="en-US" err="1"/>
              <a:t>aut</a:t>
            </a:r>
            <a:r>
              <a:rPr lang="en-US"/>
              <a:t> arum </a:t>
            </a:r>
            <a:r>
              <a:rPr lang="en-US" err="1"/>
              <a:t>quam</a:t>
            </a:r>
            <a:r>
              <a:rPr lang="en-US"/>
              <a:t> id eat ape </a:t>
            </a:r>
            <a:r>
              <a:rPr lang="en-US" err="1"/>
              <a:t>est</a:t>
            </a:r>
            <a:r>
              <a:rPr lang="en-US"/>
              <a:t>, qui </a:t>
            </a:r>
            <a:r>
              <a:rPr lang="en-US" err="1"/>
              <a:t>sincit</a:t>
            </a:r>
            <a:r>
              <a:rPr lang="en-US"/>
              <a:t>, </a:t>
            </a:r>
            <a:r>
              <a:rPr lang="en-US" err="1"/>
              <a:t>omnimusdae</a:t>
            </a:r>
            <a:r>
              <a:rPr lang="en-US"/>
              <a:t>. </a:t>
            </a:r>
            <a:r>
              <a:rPr lang="en-US" err="1"/>
              <a:t>Icaecatur</a:t>
            </a:r>
            <a:r>
              <a:rPr lang="en-US"/>
              <a:t>. </a:t>
            </a:r>
            <a:r>
              <a:rPr lang="en-US" err="1"/>
              <a:t>Boribus</a:t>
            </a:r>
            <a:r>
              <a:rPr lang="en-US"/>
              <a:t> </a:t>
            </a:r>
            <a:r>
              <a:rPr lang="en-US" err="1"/>
              <a:t>sinctius</a:t>
            </a:r>
            <a:r>
              <a:rPr lang="en-US"/>
              <a:t> </a:t>
            </a:r>
            <a:r>
              <a:rPr lang="en-US" err="1"/>
              <a:t>nimaxime</a:t>
            </a:r>
            <a:r>
              <a:rPr lang="en-US"/>
              <a:t> </a:t>
            </a:r>
            <a:r>
              <a:rPr lang="en-US" err="1"/>
              <a:t>nonsequibus</a:t>
            </a:r>
            <a:r>
              <a:rPr lang="en-US"/>
              <a:t> </a:t>
            </a:r>
            <a:r>
              <a:rPr lang="en-US" err="1"/>
              <a:t>dollendis</a:t>
            </a:r>
            <a:r>
              <a:rPr lang="en-US"/>
              <a:t> as </a:t>
            </a:r>
            <a:r>
              <a:rPr lang="en-US" err="1"/>
              <a:t>autestiatur</a:t>
            </a:r>
            <a:r>
              <a:rPr lang="en-US"/>
              <a:t>. </a:t>
            </a:r>
          </a:p>
          <a:p>
            <a:pPr lvl="0"/>
            <a:endParaRPr lang="en-US"/>
          </a:p>
          <a:p>
            <a:pPr lvl="0"/>
            <a:r>
              <a:rPr lang="en-US"/>
              <a:t>Body copy 14 </a:t>
            </a:r>
            <a:r>
              <a:rPr lang="en-US" err="1"/>
              <a:t>Cavorest</a:t>
            </a:r>
            <a:r>
              <a:rPr lang="en-US"/>
              <a:t> a </a:t>
            </a:r>
            <a:r>
              <a:rPr lang="en-US" err="1"/>
              <a:t>aut</a:t>
            </a:r>
            <a:r>
              <a:rPr lang="en-US"/>
              <a:t> arum </a:t>
            </a:r>
            <a:r>
              <a:rPr lang="en-US" err="1"/>
              <a:t>quam</a:t>
            </a:r>
            <a:r>
              <a:rPr lang="en-US"/>
              <a:t> id eat ape </a:t>
            </a:r>
            <a:r>
              <a:rPr lang="en-US" err="1"/>
              <a:t>est</a:t>
            </a:r>
            <a:r>
              <a:rPr lang="en-US"/>
              <a:t>, qui </a:t>
            </a:r>
            <a:r>
              <a:rPr lang="en-US" err="1"/>
              <a:t>sincit</a:t>
            </a:r>
            <a:r>
              <a:rPr lang="en-US"/>
              <a:t>, </a:t>
            </a:r>
            <a:r>
              <a:rPr lang="en-US" err="1"/>
              <a:t>omnimusdae</a:t>
            </a:r>
            <a:r>
              <a:rPr lang="en-US"/>
              <a:t>. </a:t>
            </a:r>
            <a:r>
              <a:rPr lang="en-US" err="1"/>
              <a:t>Icaecatur</a:t>
            </a:r>
            <a:r>
              <a:rPr lang="en-US"/>
              <a:t>. </a:t>
            </a:r>
            <a:r>
              <a:rPr lang="en-US" err="1"/>
              <a:t>Boribus</a:t>
            </a:r>
            <a:r>
              <a:rPr lang="en-US"/>
              <a:t> </a:t>
            </a:r>
            <a:r>
              <a:rPr lang="en-US" err="1"/>
              <a:t>sinctius</a:t>
            </a:r>
            <a:r>
              <a:rPr lang="en-US"/>
              <a:t> </a:t>
            </a:r>
            <a:r>
              <a:rPr lang="en-US" err="1"/>
              <a:t>nimaxime</a:t>
            </a:r>
            <a:r>
              <a:rPr lang="en-US"/>
              <a:t> </a:t>
            </a:r>
            <a:r>
              <a:rPr lang="en-US" err="1"/>
              <a:t>nonsequibus</a:t>
            </a:r>
            <a:r>
              <a:rPr lang="en-US"/>
              <a:t> </a:t>
            </a:r>
            <a:r>
              <a:rPr lang="en-US" err="1"/>
              <a:t>dollendis</a:t>
            </a:r>
            <a:r>
              <a:rPr lang="en-US"/>
              <a:t> as </a:t>
            </a:r>
            <a:r>
              <a:rPr lang="en-US" err="1"/>
              <a:t>autestiatur</a:t>
            </a:r>
            <a:r>
              <a:rPr lang="en-US"/>
              <a:t>.</a:t>
            </a:r>
          </a:p>
        </p:txBody>
      </p:sp>
    </p:spTree>
    <p:extLst>
      <p:ext uri="{BB962C8B-B14F-4D97-AF65-F5344CB8AC3E}">
        <p14:creationId xmlns:p14="http://schemas.microsoft.com/office/powerpoint/2010/main" val="1746716466"/>
      </p:ext>
    </p:extLst>
  </p:cSld>
  <p:clrMapOvr>
    <a:masterClrMapping/>
  </p:clrMapOvr>
  <p:transition>
    <p:fade/>
  </p:transition>
</p:sldLayout>
</file>

<file path=ppt/slideLayouts/slideLayout294.xml><?xml version="1.0" encoding="utf-8"?>
<p:sldLayout xmlns:a="http://schemas.openxmlformats.org/drawingml/2006/main" xmlns:r="http://schemas.openxmlformats.org/officeDocument/2006/relationships" xmlns:p="http://schemas.openxmlformats.org/presentationml/2006/main" userDrawn="1">
  <p:cSld name="1_Title with photo">
    <p:spTree>
      <p:nvGrpSpPr>
        <p:cNvPr id="1" name=""/>
        <p:cNvGrpSpPr/>
        <p:nvPr/>
      </p:nvGrpSpPr>
      <p:grpSpPr>
        <a:xfrm>
          <a:off x="0" y="0"/>
          <a:ext cx="0" cy="0"/>
          <a:chOff x="0" y="0"/>
          <a:chExt cx="0" cy="0"/>
        </a:xfrm>
      </p:grpSpPr>
      <p:sp>
        <p:nvSpPr>
          <p:cNvPr id="6" name="Rectangle 5"/>
          <p:cNvSpPr/>
          <p:nvPr userDrawn="1"/>
        </p:nvSpPr>
        <p:spPr>
          <a:xfrm>
            <a:off x="864" y="3810000"/>
            <a:ext cx="7308474" cy="3048001"/>
          </a:xfrm>
          <a:prstGeom prst="rect">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7" tIns="91427" rIns="91427" bIns="91427" numCol="1" spcCol="0" rtlCol="0" fromWordArt="0" anchor="b" anchorCtr="0" forceAA="0" compatLnSpc="1">
            <a:prstTxWarp prst="textNoShape">
              <a:avLst/>
            </a:prstTxWarp>
            <a:noAutofit/>
          </a:bodyPr>
          <a:lstStyle/>
          <a:p>
            <a:pPr algn="r"/>
            <a:endParaRPr lang="en-US" sz="1200" dirty="0"/>
          </a:p>
        </p:txBody>
      </p:sp>
      <p:sp>
        <p:nvSpPr>
          <p:cNvPr id="9" name="Title 1"/>
          <p:cNvSpPr>
            <a:spLocks noGrp="1"/>
          </p:cNvSpPr>
          <p:nvPr>
            <p:ph type="title" hasCustomPrompt="1"/>
          </p:nvPr>
        </p:nvSpPr>
        <p:spPr bwMode="ltGray">
          <a:xfrm>
            <a:off x="285515" y="275423"/>
            <a:ext cx="4031476" cy="3616381"/>
          </a:xfrm>
          <a:noFill/>
        </p:spPr>
        <p:txBody>
          <a:bodyPr vert="horz" lIns="137160" tIns="91440" rIns="137160" bIns="0" rtlCol="0" anchor="b" anchorCtr="0">
            <a:normAutofit/>
          </a:bodyPr>
          <a:lstStyle>
            <a:lvl1pPr algn="l">
              <a:defRPr lang="en-US" sz="4705" b="0" i="0" spc="-100" baseline="0" dirty="0">
                <a:solidFill>
                  <a:schemeClr val="bg1"/>
                </a:solidFill>
                <a:latin typeface="+mj-lt"/>
                <a:cs typeface="Segoe UI Semibold" panose="020B0702040204020203" pitchFamily="34" charset="0"/>
              </a:defRPr>
            </a:lvl1pPr>
          </a:lstStyle>
          <a:p>
            <a:pPr lvl="0"/>
            <a:r>
              <a:rPr lang="en-US"/>
              <a:t>Presentation title</a:t>
            </a:r>
          </a:p>
        </p:txBody>
      </p:sp>
      <p:sp>
        <p:nvSpPr>
          <p:cNvPr id="4" name="Text Placeholder 3"/>
          <p:cNvSpPr>
            <a:spLocks noGrp="1"/>
          </p:cNvSpPr>
          <p:nvPr>
            <p:ph type="body" sz="quarter" idx="10" hasCustomPrompt="1"/>
          </p:nvPr>
        </p:nvSpPr>
        <p:spPr>
          <a:xfrm>
            <a:off x="285516" y="5663820"/>
            <a:ext cx="3926078" cy="889380"/>
          </a:xfrm>
        </p:spPr>
        <p:txBody>
          <a:bodyPr lIns="137160" tIns="91440" rIns="137160" bIns="137160" anchor="b">
            <a:noAutofit/>
          </a:bodyPr>
          <a:lstStyle>
            <a:lvl1pPr marL="0" indent="0" algn="l">
              <a:spcBef>
                <a:spcPts val="0"/>
              </a:spcBef>
              <a:buNone/>
              <a:defRPr sz="1400">
                <a:solidFill>
                  <a:schemeClr val="bg1"/>
                </a:solidFill>
              </a:defRPr>
            </a:lvl1pPr>
            <a:lvl2pPr marL="281614" indent="0">
              <a:buNone/>
              <a:defRPr sz="2000">
                <a:solidFill>
                  <a:schemeClr val="bg1"/>
                </a:solidFill>
              </a:defRPr>
            </a:lvl2pPr>
            <a:lvl3pPr marL="588348" indent="0">
              <a:buNone/>
              <a:defRPr sz="2000">
                <a:solidFill>
                  <a:schemeClr val="bg1"/>
                </a:solidFill>
              </a:defRPr>
            </a:lvl3pPr>
            <a:lvl4pPr marL="869962" indent="0">
              <a:buNone/>
              <a:defRPr sz="2000">
                <a:solidFill>
                  <a:schemeClr val="bg1"/>
                </a:solidFill>
              </a:defRPr>
            </a:lvl4pPr>
            <a:lvl5pPr marL="1105300" indent="0">
              <a:buNone/>
              <a:defRPr sz="2000">
                <a:solidFill>
                  <a:schemeClr val="bg1"/>
                </a:solidFill>
              </a:defRPr>
            </a:lvl5pPr>
          </a:lstStyle>
          <a:p>
            <a:pPr lvl="0"/>
            <a:r>
              <a:rPr lang="en-US"/>
              <a:t>Speaker Name</a:t>
            </a:r>
          </a:p>
          <a:p>
            <a:pPr lvl="0"/>
            <a:r>
              <a:rPr lang="en-US"/>
              <a:t>Date</a:t>
            </a:r>
          </a:p>
        </p:txBody>
      </p:sp>
      <p:sp>
        <p:nvSpPr>
          <p:cNvPr id="5" name="Text Placeholder 4"/>
          <p:cNvSpPr>
            <a:spLocks noGrp="1"/>
          </p:cNvSpPr>
          <p:nvPr>
            <p:ph type="body" sz="quarter" idx="11"/>
          </p:nvPr>
        </p:nvSpPr>
        <p:spPr>
          <a:xfrm>
            <a:off x="285515" y="3891806"/>
            <a:ext cx="4031476" cy="1658120"/>
          </a:xfrm>
        </p:spPr>
        <p:txBody>
          <a:bodyPr lIns="137160" tIns="0" rIns="137160" bIns="137160">
            <a:noAutofit/>
          </a:bodyPr>
          <a:lstStyle>
            <a:lvl1pPr marL="0" indent="0">
              <a:buNone/>
              <a:defRPr sz="3137" spc="-80" baseline="0">
                <a:solidFill>
                  <a:schemeClr val="bg1"/>
                </a:solidFill>
              </a:defRPr>
            </a:lvl1pPr>
          </a:lstStyle>
          <a:p>
            <a:pPr lvl="0"/>
            <a:r>
              <a:rPr lang="en-US"/>
              <a:t>Edit Master text styles</a:t>
            </a:r>
          </a:p>
        </p:txBody>
      </p:sp>
      <p:pic>
        <p:nvPicPr>
          <p:cNvPr id="17" name="Picture 16">
            <a:extLst>
              <a:ext uri="{FF2B5EF4-FFF2-40B4-BE49-F238E27FC236}">
                <a16:creationId xmlns="" xmlns:a16="http://schemas.microsoft.com/office/drawing/2014/main" id="{08CD63AB-AA60-4B7F-8A0F-50B94CD38D61}"/>
              </a:ext>
            </a:extLst>
          </p:cNvPr>
          <p:cNvPicPr>
            <a:picLocks noChangeAspect="1"/>
          </p:cNvPicPr>
          <p:nvPr userDrawn="1"/>
        </p:nvPicPr>
        <p:blipFill>
          <a:blip r:embed="rId2"/>
          <a:stretch>
            <a:fillRect/>
          </a:stretch>
        </p:blipFill>
        <p:spPr>
          <a:xfrm>
            <a:off x="448213" y="470067"/>
            <a:ext cx="1375702" cy="300408"/>
          </a:xfrm>
          <a:prstGeom prst="rect">
            <a:avLst/>
          </a:prstGeom>
        </p:spPr>
      </p:pic>
    </p:spTree>
    <p:extLst>
      <p:ext uri="{BB962C8B-B14F-4D97-AF65-F5344CB8AC3E}">
        <p14:creationId xmlns:p14="http://schemas.microsoft.com/office/powerpoint/2010/main" val="801501281"/>
      </p:ext>
    </p:extLst>
  </p:cSld>
  <p:clrMapOvr>
    <a:masterClrMapping/>
  </p:clrMapOvr>
  <p:transition>
    <p:fade/>
  </p:transition>
  <p:extLst mod="1">
    <p:ext uri="{DCECCB84-F9BA-43D5-87BE-67443E8EF086}">
      <p15:sldGuideLst xmlns:p15="http://schemas.microsoft.com/office/powerpoint/2012/main">
        <p15:guide id="1" pos="4127">
          <p15:clr>
            <a:srgbClr val="5ACBF0"/>
          </p15:clr>
        </p15:guide>
      </p15:sldGuideLst>
    </p:ext>
  </p:extLst>
</p:sldLayout>
</file>

<file path=ppt/slideLayouts/slideLayout295.xml><?xml version="1.0" encoding="utf-8"?>
<p:sldLayout xmlns:a="http://schemas.openxmlformats.org/drawingml/2006/main" xmlns:r="http://schemas.openxmlformats.org/officeDocument/2006/relationships" xmlns:p="http://schemas.openxmlformats.org/presentationml/2006/main">
  <p:cSld name="1_Blank">
    <p:spTree>
      <p:nvGrpSpPr>
        <p:cNvPr id="1" name=""/>
        <p:cNvGrpSpPr/>
        <p:nvPr/>
      </p:nvGrpSpPr>
      <p:grpSpPr>
        <a:xfrm>
          <a:off x="0" y="0"/>
          <a:ext cx="0" cy="0"/>
          <a:chOff x="0" y="0"/>
          <a:chExt cx="0" cy="0"/>
        </a:xfrm>
      </p:grpSpPr>
      <p:sp>
        <p:nvSpPr>
          <p:cNvPr id="4" name="Title 1"/>
          <p:cNvSpPr>
            <a:spLocks noGrp="1"/>
          </p:cNvSpPr>
          <p:nvPr>
            <p:ph type="title"/>
          </p:nvPr>
        </p:nvSpPr>
        <p:spPr>
          <a:xfrm>
            <a:off x="217715" y="201706"/>
            <a:ext cx="11756571" cy="484094"/>
          </a:xfrm>
        </p:spPr>
        <p:txBody>
          <a:bodyPr lIns="45720" rIns="0" anchor="b"/>
          <a:lstStyle>
            <a:lvl1pPr>
              <a:defRPr sz="2118">
                <a:solidFill>
                  <a:schemeClr val="tx1"/>
                </a:solidFill>
              </a:defRPr>
            </a:lvl1pPr>
          </a:lstStyle>
          <a:p>
            <a:r>
              <a:rPr lang="en-US"/>
              <a:t>Click to edit Master title style</a:t>
            </a:r>
          </a:p>
        </p:txBody>
      </p:sp>
    </p:spTree>
    <p:extLst>
      <p:ext uri="{BB962C8B-B14F-4D97-AF65-F5344CB8AC3E}">
        <p14:creationId xmlns:p14="http://schemas.microsoft.com/office/powerpoint/2010/main" val="4120383391"/>
      </p:ext>
    </p:extLst>
  </p:cSld>
  <p:clrMapOvr>
    <a:masterClrMapping/>
  </p:clrMapOvr>
  <p:transition>
    <p:fade/>
  </p:transition>
</p:sldLayout>
</file>

<file path=ppt/slideLayouts/slideLayout296.xml><?xml version="1.0" encoding="utf-8"?>
<p:sldLayout xmlns:a="http://schemas.openxmlformats.org/drawingml/2006/main" xmlns:r="http://schemas.openxmlformats.org/officeDocument/2006/relationships" xmlns:p="http://schemas.openxmlformats.org/presentationml/2006/main" preserve="1" userDrawn="1">
  <p:cSld name="BRIEF">
    <p:bg bwMode="black">
      <p:bgPr>
        <a:solidFill>
          <a:srgbClr val="000000"/>
        </a:solidFill>
        <a:effectLst/>
      </p:bgPr>
    </p:bg>
    <p:spTree>
      <p:nvGrpSpPr>
        <p:cNvPr id="1" name=""/>
        <p:cNvGrpSpPr/>
        <p:nvPr/>
      </p:nvGrpSpPr>
      <p:grpSpPr>
        <a:xfrm>
          <a:off x="0" y="0"/>
          <a:ext cx="0" cy="0"/>
          <a:chOff x="0" y="0"/>
          <a:chExt cx="0" cy="0"/>
        </a:xfrm>
      </p:grpSpPr>
      <p:graphicFrame>
        <p:nvGraphicFramePr>
          <p:cNvPr id="5" name="Table 4"/>
          <p:cNvGraphicFramePr>
            <a:graphicFrameLocks noGrp="1"/>
          </p:cNvGraphicFramePr>
          <p:nvPr userDrawn="1">
            <p:extLst/>
          </p:nvPr>
        </p:nvGraphicFramePr>
        <p:xfrm>
          <a:off x="42195" y="611432"/>
          <a:ext cx="12099471" cy="6152780"/>
        </p:xfrm>
        <a:graphic>
          <a:graphicData uri="http://schemas.openxmlformats.org/drawingml/2006/table">
            <a:tbl>
              <a:tblPr firstCol="1" bandRow="1">
                <a:tableStyleId>{5940675A-B579-460E-94D1-54222C63F5DA}</a:tableStyleId>
              </a:tblPr>
              <a:tblGrid>
                <a:gridCol w="1601844">
                  <a:extLst>
                    <a:ext uri="{9D8B030D-6E8A-4147-A177-3AD203B41FA5}">
                      <a16:colId xmlns="" xmlns:a16="http://schemas.microsoft.com/office/drawing/2014/main" val="2072133546"/>
                    </a:ext>
                  </a:extLst>
                </a:gridCol>
                <a:gridCol w="10497627">
                  <a:extLst>
                    <a:ext uri="{9D8B030D-6E8A-4147-A177-3AD203B41FA5}">
                      <a16:colId xmlns="" xmlns:a16="http://schemas.microsoft.com/office/drawing/2014/main" val="2330073761"/>
                    </a:ext>
                  </a:extLst>
                </a:gridCol>
              </a:tblGrid>
              <a:tr h="426592">
                <a:tc>
                  <a:txBody>
                    <a:bodyPr/>
                    <a:lstStyle/>
                    <a:p>
                      <a:pPr algn="r"/>
                      <a:r>
                        <a:rPr lang="en-US" sz="1200" dirty="0">
                          <a:solidFill>
                            <a:schemeClr val="tx1">
                              <a:lumMod val="85000"/>
                            </a:schemeClr>
                          </a:solidFill>
                          <a:latin typeface="+mn-lt"/>
                          <a:cs typeface="Segoe UI" panose="020B0502040204020203" pitchFamily="34" charset="0"/>
                        </a:rPr>
                        <a:t>Title of presentation</a:t>
                      </a:r>
                      <a:endParaRPr lang="en-US" sz="1200" b="1" dirty="0">
                        <a:solidFill>
                          <a:schemeClr val="tx1">
                            <a:lumMod val="85000"/>
                          </a:schemeClr>
                        </a:solidFill>
                        <a:latin typeface="+mn-lt"/>
                        <a:cs typeface="Segoe UI" panose="020B0502040204020203" pitchFamily="34" charset="0"/>
                      </a:endParaRPr>
                    </a:p>
                  </a:txBody>
                  <a:tcPr marL="121854" marR="121854" marT="121856" marB="121856" anchor="ctr">
                    <a:lnL w="12700" cmpd="sng">
                      <a:noFill/>
                    </a:lnL>
                    <a:lnR w="12700" cap="flat" cmpd="sng" algn="ctr">
                      <a:noFill/>
                      <a:prstDash val="solid"/>
                      <a:round/>
                      <a:headEnd type="none" w="med" len="med"/>
                      <a:tailEnd type="none" w="med" len="med"/>
                    </a:lnR>
                    <a:lnT w="12700" cap="flat" cmpd="sng" algn="ctr">
                      <a:solidFill>
                        <a:schemeClr val="bg1">
                          <a:lumMod val="60000"/>
                          <a:lumOff val="4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000000"/>
                    </a:solidFill>
                  </a:tcPr>
                </a:tc>
                <a:tc>
                  <a:txBody>
                    <a:bodyPr/>
                    <a:lstStyle/>
                    <a:p>
                      <a:pPr marL="0" algn="l" defTabSz="914363" rtl="0" eaLnBrk="1" latinLnBrk="0" hangingPunct="1"/>
                      <a:endParaRPr lang="en-US" sz="1200" kern="1200" dirty="0">
                        <a:solidFill>
                          <a:schemeClr val="tx1">
                            <a:lumMod val="85000"/>
                          </a:schemeClr>
                        </a:solidFill>
                        <a:latin typeface="Segoe UI" panose="020B0502040204020203" pitchFamily="34" charset="0"/>
                        <a:ea typeface="+mn-ea"/>
                        <a:cs typeface="Segoe UI" panose="020B0502040204020203" pitchFamily="34" charset="0"/>
                      </a:endParaRPr>
                    </a:p>
                  </a:txBody>
                  <a:tcPr marL="243707" marR="121854" marT="121856" marB="12185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0000"/>
                          <a:lumOff val="40000"/>
                        </a:schemeClr>
                      </a:solidFill>
                      <a:prstDash val="solid"/>
                      <a:round/>
                      <a:headEnd type="none" w="med" len="med"/>
                      <a:tailEnd type="none" w="med" len="med"/>
                    </a:lnT>
                    <a:lnB w="12700" cap="flat" cmpd="sng" algn="ctr">
                      <a:solidFill>
                        <a:schemeClr val="bg1">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3632302843"/>
                  </a:ext>
                </a:extLst>
              </a:tr>
              <a:tr h="426592">
                <a:tc>
                  <a:txBody>
                    <a:bodyPr/>
                    <a:lstStyle/>
                    <a:p>
                      <a:pPr algn="r"/>
                      <a:r>
                        <a:rPr lang="en-US" sz="1200" dirty="0">
                          <a:solidFill>
                            <a:schemeClr val="tx1">
                              <a:lumMod val="85000"/>
                            </a:schemeClr>
                          </a:solidFill>
                          <a:latin typeface="+mn-lt"/>
                          <a:cs typeface="Segoe UI" panose="020B0502040204020203" pitchFamily="34" charset="0"/>
                        </a:rPr>
                        <a:t>Presentation</a:t>
                      </a:r>
                      <a:r>
                        <a:rPr lang="en-US" sz="1200" baseline="0" dirty="0">
                          <a:solidFill>
                            <a:schemeClr val="tx1">
                              <a:lumMod val="85000"/>
                            </a:schemeClr>
                          </a:solidFill>
                          <a:latin typeface="+mn-lt"/>
                          <a:cs typeface="Segoe UI" panose="020B0502040204020203" pitchFamily="34" charset="0"/>
                        </a:rPr>
                        <a:t> length</a:t>
                      </a:r>
                      <a:r>
                        <a:rPr lang="en-US" sz="1200" dirty="0">
                          <a:solidFill>
                            <a:schemeClr val="tx1">
                              <a:lumMod val="85000"/>
                            </a:schemeClr>
                          </a:solidFill>
                          <a:latin typeface="+mn-lt"/>
                          <a:cs typeface="Segoe UI" panose="020B0502040204020203" pitchFamily="34" charset="0"/>
                        </a:rPr>
                        <a:t> </a:t>
                      </a:r>
                      <a:endParaRPr lang="en-US" sz="1200" b="1" dirty="0">
                        <a:solidFill>
                          <a:schemeClr val="tx1">
                            <a:lumMod val="85000"/>
                          </a:schemeClr>
                        </a:solidFill>
                        <a:latin typeface="+mn-lt"/>
                        <a:cs typeface="Segoe UI" panose="020B0502040204020203" pitchFamily="34" charset="0"/>
                      </a:endParaRPr>
                    </a:p>
                  </a:txBody>
                  <a:tcPr marL="121854" marR="121854" marT="121856" marB="121856" anchor="ctr">
                    <a:lnL w="12700" cmpd="sng">
                      <a:noFill/>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000000"/>
                    </a:solidFill>
                  </a:tcPr>
                </a:tc>
                <a:tc>
                  <a:txBody>
                    <a:bodyPr/>
                    <a:lstStyle/>
                    <a:p>
                      <a:pPr marL="0" algn="l" defTabSz="914363" rtl="0" eaLnBrk="1" latinLnBrk="0" hangingPunct="1"/>
                      <a:r>
                        <a:rPr lang="en-US" sz="1200" kern="1200" dirty="0">
                          <a:solidFill>
                            <a:schemeClr val="tx1">
                              <a:lumMod val="85000"/>
                            </a:schemeClr>
                          </a:solidFill>
                          <a:latin typeface="Segoe UI" panose="020B0502040204020203" pitchFamily="34" charset="0"/>
                          <a:ea typeface="+mn-ea"/>
                          <a:cs typeface="Segoe UI" panose="020B0502040204020203" pitchFamily="34" charset="0"/>
                        </a:rPr>
                        <a:t> minutes</a:t>
                      </a:r>
                    </a:p>
                  </a:txBody>
                  <a:tcPr marL="243707" marR="121854" marT="121856" marB="12185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0000"/>
                          <a:lumOff val="40000"/>
                        </a:schemeClr>
                      </a:solidFill>
                      <a:prstDash val="solid"/>
                      <a:round/>
                      <a:headEnd type="none" w="med" len="med"/>
                      <a:tailEnd type="none" w="med" len="med"/>
                    </a:lnT>
                    <a:lnB w="12700" cap="flat" cmpd="sng" algn="ctr">
                      <a:solidFill>
                        <a:schemeClr val="bg1">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3575381653"/>
                  </a:ext>
                </a:extLst>
              </a:tr>
              <a:tr h="456986">
                <a:tc>
                  <a:txBody>
                    <a:bodyPr/>
                    <a:lstStyle/>
                    <a:p>
                      <a:pPr algn="r"/>
                      <a:r>
                        <a:rPr lang="en-US" sz="1200" kern="1200" dirty="0">
                          <a:solidFill>
                            <a:schemeClr val="tx1">
                              <a:lumMod val="85000"/>
                            </a:schemeClr>
                          </a:solidFill>
                          <a:latin typeface="+mn-lt"/>
                          <a:cs typeface="Segoe UI" panose="020B0502040204020203" pitchFamily="34" charset="0"/>
                        </a:rPr>
                        <a:t>Audience</a:t>
                      </a:r>
                      <a:endParaRPr lang="en-US" sz="1200" b="1" kern="1200" dirty="0">
                        <a:solidFill>
                          <a:schemeClr val="tx1">
                            <a:lumMod val="85000"/>
                          </a:schemeClr>
                        </a:solidFill>
                        <a:latin typeface="+mn-lt"/>
                        <a:ea typeface="+mn-ea"/>
                        <a:cs typeface="Segoe UI" panose="020B0502040204020203" pitchFamily="34" charset="0"/>
                      </a:endParaRPr>
                    </a:p>
                  </a:txBody>
                  <a:tcPr marL="121854" marR="121854" marT="121856" marB="121856" anchor="ctr">
                    <a:lnL w="12700" cmpd="sng">
                      <a:noFill/>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000000"/>
                    </a:solidFill>
                  </a:tcPr>
                </a:tc>
                <a:tc>
                  <a:txBody>
                    <a:bodyPr/>
                    <a:lstStyle/>
                    <a:p>
                      <a:pPr marL="0" algn="l" defTabSz="914363" rtl="0" eaLnBrk="1" latinLnBrk="0" hangingPunct="1"/>
                      <a:endParaRPr lang="en-US" sz="1200" b="0" kern="1200" baseline="0" dirty="0">
                        <a:solidFill>
                          <a:schemeClr val="tx1"/>
                        </a:solidFill>
                        <a:latin typeface="Segoe UI" panose="020B0502040204020203" pitchFamily="34" charset="0"/>
                        <a:ea typeface="+mn-ea"/>
                        <a:cs typeface="Segoe UI" panose="020B0502040204020203" pitchFamily="34" charset="0"/>
                      </a:endParaRPr>
                    </a:p>
                  </a:txBody>
                  <a:tcPr marL="243707" marR="121854" marT="121856" marB="12185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0000"/>
                          <a:lumOff val="40000"/>
                        </a:schemeClr>
                      </a:solidFill>
                      <a:prstDash val="solid"/>
                      <a:round/>
                      <a:headEnd type="none" w="med" len="med"/>
                      <a:tailEnd type="none" w="med" len="med"/>
                    </a:lnT>
                    <a:lnB w="12700" cap="flat" cmpd="sng" algn="ctr">
                      <a:solidFill>
                        <a:schemeClr val="bg1">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4260584936"/>
                  </a:ext>
                </a:extLst>
              </a:tr>
              <a:tr h="1218756">
                <a:tc>
                  <a:txBody>
                    <a:bodyPr/>
                    <a:lstStyle/>
                    <a:p>
                      <a:pPr algn="r"/>
                      <a:r>
                        <a:rPr lang="en-US" sz="1200" kern="1200" dirty="0">
                          <a:solidFill>
                            <a:schemeClr val="tx1">
                              <a:lumMod val="85000"/>
                            </a:schemeClr>
                          </a:solidFill>
                          <a:latin typeface="+mn-lt"/>
                          <a:cs typeface="Segoe UI" panose="020B0502040204020203" pitchFamily="34" charset="0"/>
                        </a:rPr>
                        <a:t>Purpose</a:t>
                      </a:r>
                      <a:endParaRPr lang="en-US" sz="1200" b="1" kern="1200" dirty="0">
                        <a:solidFill>
                          <a:schemeClr val="tx1">
                            <a:lumMod val="85000"/>
                          </a:schemeClr>
                        </a:solidFill>
                        <a:latin typeface="+mn-lt"/>
                        <a:ea typeface="+mn-ea"/>
                        <a:cs typeface="Segoe UI" panose="020B0502040204020203" pitchFamily="34" charset="0"/>
                      </a:endParaRPr>
                    </a:p>
                  </a:txBody>
                  <a:tcPr marL="121854" marR="121854" marT="121856" marB="121856" anchor="ctr">
                    <a:lnL w="12700" cmpd="sng">
                      <a:noFill/>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000000"/>
                    </a:solidFill>
                  </a:tcPr>
                </a:tc>
                <a:tc>
                  <a:txBody>
                    <a:bodyPr/>
                    <a:lstStyle/>
                    <a:p>
                      <a:pPr marL="171450" marR="0" lvl="0" indent="-171450" algn="l" defTabSz="914363"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200" b="0" kern="1200" dirty="0">
                          <a:solidFill>
                            <a:srgbClr val="FFC000"/>
                          </a:solidFill>
                          <a:latin typeface="Segoe UI" panose="020B0502040204020203" pitchFamily="34" charset="0"/>
                          <a:ea typeface="+mn-ea"/>
                          <a:cs typeface="Segoe UI" panose="020B0502040204020203" pitchFamily="34" charset="0"/>
                        </a:rPr>
                        <a:t>Demonstrate the value </a:t>
                      </a:r>
                      <a:r>
                        <a:rPr lang="en-US" sz="1200" dirty="0">
                          <a:solidFill>
                            <a:schemeClr val="tx1">
                              <a:lumMod val="85000"/>
                            </a:schemeClr>
                          </a:solidFill>
                          <a:latin typeface="Segoe UI" panose="020B0502040204020203" pitchFamily="34" charset="0"/>
                          <a:cs typeface="Segoe UI" panose="020B0502040204020203" pitchFamily="34" charset="0"/>
                        </a:rPr>
                        <a:t>of</a:t>
                      </a:r>
                      <a:r>
                        <a:rPr lang="en-US" sz="1200" baseline="0" dirty="0">
                          <a:solidFill>
                            <a:schemeClr val="tx1">
                              <a:lumMod val="85000"/>
                            </a:schemeClr>
                          </a:solidFill>
                          <a:latin typeface="Segoe UI" panose="020B0502040204020203" pitchFamily="34" charset="0"/>
                          <a:cs typeface="Segoe UI" panose="020B0502040204020203" pitchFamily="34" charset="0"/>
                        </a:rPr>
                        <a:t> </a:t>
                      </a:r>
                      <a:endParaRPr lang="en-US" sz="1200" dirty="0">
                        <a:solidFill>
                          <a:schemeClr val="tx1">
                            <a:lumMod val="85000"/>
                          </a:schemeClr>
                        </a:solidFill>
                        <a:latin typeface="Segoe UI" panose="020B0502040204020203" pitchFamily="34" charset="0"/>
                        <a:cs typeface="Segoe UI" panose="020B0502040204020203" pitchFamily="34" charset="0"/>
                      </a:endParaRPr>
                    </a:p>
                    <a:p>
                      <a:pPr marL="171450" marR="0" lvl="0" indent="-171450" algn="l" defTabSz="914363"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200" b="0" kern="1200" dirty="0">
                          <a:solidFill>
                            <a:srgbClr val="FFC000"/>
                          </a:solidFill>
                          <a:latin typeface="Segoe UI" panose="020B0502040204020203" pitchFamily="34" charset="0"/>
                          <a:ea typeface="+mn-ea"/>
                          <a:cs typeface="Segoe UI" panose="020B0502040204020203" pitchFamily="34" charset="0"/>
                        </a:rPr>
                        <a:t>Get customer thinking </a:t>
                      </a:r>
                      <a:r>
                        <a:rPr lang="en-US" sz="1200" baseline="0" dirty="0">
                          <a:solidFill>
                            <a:schemeClr val="tx1">
                              <a:lumMod val="85000"/>
                            </a:schemeClr>
                          </a:solidFill>
                          <a:latin typeface="Segoe UI" panose="020B0502040204020203" pitchFamily="34" charset="0"/>
                          <a:cs typeface="Segoe UI" panose="020B0502040204020203" pitchFamily="34" charset="0"/>
                        </a:rPr>
                        <a:t>about </a:t>
                      </a:r>
                    </a:p>
                    <a:p>
                      <a:pPr marL="171450" marR="0" lvl="0" indent="-171450" algn="l" defTabSz="914363"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200" b="0" kern="1200" dirty="0">
                          <a:solidFill>
                            <a:srgbClr val="FFC000"/>
                          </a:solidFill>
                          <a:latin typeface="Segoe UI" panose="020B0502040204020203" pitchFamily="34" charset="0"/>
                          <a:ea typeface="+mn-ea"/>
                          <a:cs typeface="Segoe UI" panose="020B0502040204020203" pitchFamily="34" charset="0"/>
                        </a:rPr>
                        <a:t>Position Microsoft Services </a:t>
                      </a:r>
                      <a:r>
                        <a:rPr lang="en-US" sz="1200" baseline="0" dirty="0">
                          <a:solidFill>
                            <a:schemeClr val="tx1">
                              <a:lumMod val="85000"/>
                            </a:schemeClr>
                          </a:solidFill>
                          <a:latin typeface="Segoe UI" panose="020B0502040204020203" pitchFamily="34" charset="0"/>
                          <a:cs typeface="Segoe UI" panose="020B0502040204020203" pitchFamily="34" charset="0"/>
                        </a:rPr>
                        <a:t>as a knowledgeable partner that can help the customer throughout the process (planning, defining strategy, building solution, deploying, adoption, on-going support) </a:t>
                      </a:r>
                      <a:endParaRPr lang="en-US" sz="1200" dirty="0">
                        <a:solidFill>
                          <a:schemeClr val="tx1">
                            <a:lumMod val="85000"/>
                          </a:schemeClr>
                        </a:solidFill>
                        <a:latin typeface="Segoe UI" panose="020B0502040204020203" pitchFamily="34" charset="0"/>
                        <a:cs typeface="Segoe UI" panose="020B0502040204020203" pitchFamily="34" charset="0"/>
                      </a:endParaRPr>
                    </a:p>
                    <a:p>
                      <a:pPr marL="171450" marR="0" lvl="0" indent="-171450" algn="l" defTabSz="914363"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200" b="0" kern="1200" dirty="0">
                          <a:solidFill>
                            <a:srgbClr val="FFC000"/>
                          </a:solidFill>
                          <a:latin typeface="Segoe UI" panose="020B0502040204020203" pitchFamily="34" charset="0"/>
                          <a:ea typeface="+mn-ea"/>
                          <a:cs typeface="Segoe UI" panose="020B0502040204020203" pitchFamily="34" charset="0"/>
                        </a:rPr>
                        <a:t>Create an </a:t>
                      </a:r>
                      <a:r>
                        <a:rPr lang="en-US" sz="1200" b="0" dirty="0">
                          <a:solidFill>
                            <a:srgbClr val="FFC000"/>
                          </a:solidFill>
                          <a:latin typeface="Segoe UI" panose="020B0502040204020203" pitchFamily="34" charset="0"/>
                          <a:cs typeface="Segoe UI" panose="020B0502040204020203" pitchFamily="34" charset="0"/>
                        </a:rPr>
                        <a:t>opportunity for a follow-up engagement</a:t>
                      </a:r>
                      <a:r>
                        <a:rPr lang="en-US" sz="1200" b="0" baseline="0" dirty="0">
                          <a:solidFill>
                            <a:srgbClr val="FFC000"/>
                          </a:solidFill>
                          <a:latin typeface="Segoe UI" panose="020B0502040204020203" pitchFamily="34" charset="0"/>
                          <a:cs typeface="Segoe UI" panose="020B0502040204020203" pitchFamily="34" charset="0"/>
                        </a:rPr>
                        <a:t> </a:t>
                      </a:r>
                      <a:r>
                        <a:rPr lang="en-US" sz="1200" dirty="0">
                          <a:solidFill>
                            <a:schemeClr val="tx1">
                              <a:lumMod val="85000"/>
                            </a:schemeClr>
                          </a:solidFill>
                          <a:latin typeface="Segoe UI" panose="020B0502040204020203" pitchFamily="34" charset="0"/>
                          <a:cs typeface="Segoe UI" panose="020B0502040204020203" pitchFamily="34" charset="0"/>
                        </a:rPr>
                        <a:t>presented by a Microsoft Services Architect or Consultant</a:t>
                      </a:r>
                    </a:p>
                  </a:txBody>
                  <a:tcPr marL="243707" marR="121854" marT="121856" marB="12185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0000"/>
                          <a:lumOff val="40000"/>
                        </a:schemeClr>
                      </a:solidFill>
                      <a:prstDash val="solid"/>
                      <a:round/>
                      <a:headEnd type="none" w="med" len="med"/>
                      <a:tailEnd type="none" w="med" len="med"/>
                    </a:lnT>
                    <a:lnB w="12700" cap="flat" cmpd="sng" algn="ctr">
                      <a:solidFill>
                        <a:schemeClr val="bg1">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3727018431"/>
                  </a:ext>
                </a:extLst>
              </a:tr>
              <a:tr h="847216">
                <a:tc>
                  <a:txBody>
                    <a:bodyPr/>
                    <a:lstStyle/>
                    <a:p>
                      <a:pPr marL="0" marR="0" indent="0" algn="r" defTabSz="816188" rtl="0" eaLnBrk="1" fontAlgn="auto" latinLnBrk="0" hangingPunct="1">
                        <a:lnSpc>
                          <a:spcPct val="80000"/>
                        </a:lnSpc>
                        <a:spcBef>
                          <a:spcPts val="0"/>
                        </a:spcBef>
                        <a:spcAft>
                          <a:spcPts val="0"/>
                        </a:spcAft>
                        <a:buClrTx/>
                        <a:buSzTx/>
                        <a:buFontTx/>
                        <a:buNone/>
                        <a:tabLst/>
                        <a:defRPr/>
                      </a:pPr>
                      <a:r>
                        <a:rPr lang="en-US" sz="1400" dirty="0">
                          <a:solidFill>
                            <a:schemeClr val="bg1"/>
                          </a:solidFill>
                          <a:latin typeface="+mn-lt"/>
                          <a:cs typeface="Segoe UI" panose="020B0502040204020203" pitchFamily="34" charset="0"/>
                        </a:rPr>
                        <a:t>(think)</a:t>
                      </a:r>
                      <a:br>
                        <a:rPr lang="en-US" sz="1400" dirty="0">
                          <a:solidFill>
                            <a:schemeClr val="bg1"/>
                          </a:solidFill>
                          <a:latin typeface="+mn-lt"/>
                          <a:cs typeface="Segoe UI" panose="020B0502040204020203" pitchFamily="34" charset="0"/>
                        </a:rPr>
                      </a:br>
                      <a:r>
                        <a:rPr lang="en-US" sz="1200" dirty="0">
                          <a:solidFill>
                            <a:schemeClr val="bg1"/>
                          </a:solidFill>
                          <a:latin typeface="+mn-lt"/>
                          <a:cs typeface="Segoe UI" panose="020B0502040204020203" pitchFamily="34" charset="0"/>
                        </a:rPr>
                        <a:t>Customer key takeaways</a:t>
                      </a:r>
                    </a:p>
                  </a:txBody>
                  <a:tcPr marL="121854" marR="121854" marT="121856" marB="121856" anchor="ctr">
                    <a:lnL w="12700" cmpd="sng">
                      <a:noFill/>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marL="233363" indent="-233363" defTabSz="913184" eaLnBrk="0" fontAlgn="base" hangingPunct="0">
                        <a:lnSpc>
                          <a:spcPct val="90000"/>
                        </a:lnSpc>
                        <a:spcBef>
                          <a:spcPct val="30000"/>
                        </a:spcBef>
                        <a:spcAft>
                          <a:spcPct val="0"/>
                        </a:spcAft>
                        <a:buClr>
                          <a:srgbClr val="FFC000"/>
                        </a:buClr>
                        <a:buSzPct val="90000"/>
                        <a:buFont typeface="+mj-lt"/>
                        <a:buAutoNum type="arabicParenR"/>
                      </a:pPr>
                      <a:r>
                        <a:rPr lang="en-US" sz="1200" baseline="0" dirty="0">
                          <a:solidFill>
                            <a:schemeClr val="tx1">
                              <a:lumMod val="85000"/>
                            </a:schemeClr>
                          </a:solidFill>
                          <a:latin typeface="Segoe UI" panose="020B0502040204020203" pitchFamily="34" charset="0"/>
                          <a:cs typeface="Segoe UI" panose="020B0502040204020203" pitchFamily="34" charset="0"/>
                        </a:rPr>
                        <a:t> </a:t>
                      </a:r>
                    </a:p>
                    <a:p>
                      <a:pPr marL="233363" indent="-233363" defTabSz="913184" eaLnBrk="0" fontAlgn="base" hangingPunct="0">
                        <a:lnSpc>
                          <a:spcPct val="90000"/>
                        </a:lnSpc>
                        <a:spcBef>
                          <a:spcPct val="30000"/>
                        </a:spcBef>
                        <a:spcAft>
                          <a:spcPct val="0"/>
                        </a:spcAft>
                        <a:buClr>
                          <a:srgbClr val="FFC000"/>
                        </a:buClr>
                        <a:buSzPct val="90000"/>
                        <a:buFont typeface="+mj-lt"/>
                        <a:buAutoNum type="arabicParenR"/>
                      </a:pPr>
                      <a:r>
                        <a:rPr lang="en-US" sz="1200" baseline="0" dirty="0">
                          <a:solidFill>
                            <a:schemeClr val="tx1">
                              <a:lumMod val="85000"/>
                            </a:schemeClr>
                          </a:solidFill>
                          <a:latin typeface="Segoe UI" panose="020B0502040204020203" pitchFamily="34" charset="0"/>
                          <a:cs typeface="Segoe UI" panose="020B0502040204020203" pitchFamily="34" charset="0"/>
                        </a:rPr>
                        <a:t> </a:t>
                      </a:r>
                    </a:p>
                    <a:p>
                      <a:pPr marL="233363" indent="-233363" defTabSz="913184" eaLnBrk="0" fontAlgn="base" hangingPunct="0">
                        <a:lnSpc>
                          <a:spcPct val="90000"/>
                        </a:lnSpc>
                        <a:spcBef>
                          <a:spcPct val="30000"/>
                        </a:spcBef>
                        <a:spcAft>
                          <a:spcPct val="0"/>
                        </a:spcAft>
                        <a:buClr>
                          <a:srgbClr val="FFC000"/>
                        </a:buClr>
                        <a:buSzPct val="90000"/>
                        <a:buFont typeface="+mj-lt"/>
                        <a:buAutoNum type="arabicParenR"/>
                      </a:pPr>
                      <a:r>
                        <a:rPr lang="en-US" sz="1200" baseline="0" dirty="0">
                          <a:solidFill>
                            <a:schemeClr val="tx1">
                              <a:lumMod val="85000"/>
                            </a:schemeClr>
                          </a:solidFill>
                          <a:latin typeface="Segoe UI" panose="020B0502040204020203" pitchFamily="34" charset="0"/>
                          <a:cs typeface="Segoe UI" panose="020B0502040204020203" pitchFamily="34" charset="0"/>
                        </a:rPr>
                        <a:t> </a:t>
                      </a:r>
                    </a:p>
                  </a:txBody>
                  <a:tcPr marL="243707" marR="121854" marT="121856" marB="12185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0000"/>
                          <a:lumOff val="40000"/>
                        </a:schemeClr>
                      </a:solidFill>
                      <a:prstDash val="solid"/>
                      <a:round/>
                      <a:headEnd type="none" w="med" len="med"/>
                      <a:tailEnd type="none" w="med" len="med"/>
                    </a:lnT>
                    <a:lnB w="12700" cap="flat" cmpd="sng" algn="ctr">
                      <a:solidFill>
                        <a:schemeClr val="bg1">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99057029"/>
                  </a:ext>
                </a:extLst>
              </a:tr>
              <a:tr h="847216">
                <a:tc>
                  <a:txBody>
                    <a:bodyPr/>
                    <a:lstStyle/>
                    <a:p>
                      <a:pPr marL="0" marR="0" indent="0" algn="r" defTabSz="816188" rtl="0" eaLnBrk="1" fontAlgn="auto" latinLnBrk="0" hangingPunct="1">
                        <a:lnSpc>
                          <a:spcPct val="80000"/>
                        </a:lnSpc>
                        <a:spcBef>
                          <a:spcPts val="0"/>
                        </a:spcBef>
                        <a:spcAft>
                          <a:spcPts val="0"/>
                        </a:spcAft>
                        <a:buClrTx/>
                        <a:buSzTx/>
                        <a:buFontTx/>
                        <a:buNone/>
                        <a:tabLst/>
                        <a:defRPr/>
                      </a:pPr>
                      <a:r>
                        <a:rPr lang="en-US" sz="1400" dirty="0">
                          <a:solidFill>
                            <a:schemeClr val="bg1"/>
                          </a:solidFill>
                          <a:latin typeface="+mn-lt"/>
                          <a:cs typeface="Segoe UI" panose="020B0502040204020203" pitchFamily="34" charset="0"/>
                        </a:rPr>
                        <a:t>(feel)</a:t>
                      </a:r>
                      <a:br>
                        <a:rPr lang="en-US" sz="1400" dirty="0">
                          <a:solidFill>
                            <a:schemeClr val="bg1"/>
                          </a:solidFill>
                          <a:latin typeface="+mn-lt"/>
                          <a:cs typeface="Segoe UI" panose="020B0502040204020203" pitchFamily="34" charset="0"/>
                        </a:rPr>
                      </a:br>
                      <a:r>
                        <a:rPr lang="en-US" sz="1200" dirty="0">
                          <a:solidFill>
                            <a:schemeClr val="bg1"/>
                          </a:solidFill>
                          <a:latin typeface="+mn-lt"/>
                          <a:cs typeface="Segoe UI" panose="020B0502040204020203" pitchFamily="34" charset="0"/>
                        </a:rPr>
                        <a:t>Customer desired</a:t>
                      </a:r>
                      <a:r>
                        <a:rPr lang="en-US" sz="1200" baseline="0" dirty="0">
                          <a:solidFill>
                            <a:schemeClr val="bg1"/>
                          </a:solidFill>
                          <a:latin typeface="+mn-lt"/>
                          <a:cs typeface="Segoe UI" panose="020B0502040204020203" pitchFamily="34" charset="0"/>
                        </a:rPr>
                        <a:t> </a:t>
                      </a:r>
                      <a:r>
                        <a:rPr lang="en-US" sz="1200" dirty="0">
                          <a:solidFill>
                            <a:schemeClr val="bg1"/>
                          </a:solidFill>
                          <a:latin typeface="+mn-lt"/>
                          <a:cs typeface="Segoe UI" panose="020B0502040204020203" pitchFamily="34" charset="0"/>
                        </a:rPr>
                        <a:t>mindset</a:t>
                      </a:r>
                    </a:p>
                  </a:txBody>
                  <a:tcPr marL="121854" marR="121854" marT="121856" marB="121856" anchor="ctr">
                    <a:lnL w="12700" cmpd="sng">
                      <a:noFill/>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marL="238125" marR="0" indent="-233363" algn="l" defTabSz="684951" rtl="0" eaLnBrk="0" fontAlgn="base" latinLnBrk="0" hangingPunct="0">
                        <a:lnSpc>
                          <a:spcPct val="90000"/>
                        </a:lnSpc>
                        <a:spcBef>
                          <a:spcPct val="30000"/>
                        </a:spcBef>
                        <a:spcAft>
                          <a:spcPct val="0"/>
                        </a:spcAft>
                        <a:buClr>
                          <a:srgbClr val="FFC000"/>
                        </a:buClr>
                        <a:buSzPct val="90000"/>
                        <a:buFont typeface="+mj-lt"/>
                        <a:buAutoNum type="arabicParenR"/>
                        <a:tabLst/>
                        <a:defRPr/>
                      </a:pPr>
                      <a:r>
                        <a:rPr lang="en-US" altLang="ja-JP" sz="1200" baseline="0" dirty="0">
                          <a:solidFill>
                            <a:schemeClr val="tx1">
                              <a:lumMod val="85000"/>
                            </a:schemeClr>
                          </a:solidFill>
                          <a:latin typeface="Segoe UI" panose="020B0502040204020203" pitchFamily="34" charset="0"/>
                          <a:cs typeface="Segoe UI" panose="020B0502040204020203" pitchFamily="34" charset="0"/>
                        </a:rPr>
                        <a:t> </a:t>
                      </a:r>
                    </a:p>
                    <a:p>
                      <a:pPr marL="238125" marR="0" indent="-233363" algn="l" defTabSz="684951" rtl="0" eaLnBrk="0" fontAlgn="base" latinLnBrk="0" hangingPunct="0">
                        <a:lnSpc>
                          <a:spcPct val="90000"/>
                        </a:lnSpc>
                        <a:spcBef>
                          <a:spcPct val="30000"/>
                        </a:spcBef>
                        <a:spcAft>
                          <a:spcPct val="0"/>
                        </a:spcAft>
                        <a:buClr>
                          <a:srgbClr val="FFC000"/>
                        </a:buClr>
                        <a:buSzPct val="90000"/>
                        <a:buFont typeface="+mj-lt"/>
                        <a:buAutoNum type="arabicParenR"/>
                        <a:tabLst/>
                        <a:defRPr/>
                      </a:pPr>
                      <a:r>
                        <a:rPr lang="en-US" altLang="ja-JP" sz="1200" baseline="0" dirty="0">
                          <a:solidFill>
                            <a:schemeClr val="tx1">
                              <a:lumMod val="85000"/>
                            </a:schemeClr>
                          </a:solidFill>
                          <a:latin typeface="Segoe UI" panose="020B0502040204020203" pitchFamily="34" charset="0"/>
                          <a:cs typeface="Segoe UI" panose="020B0502040204020203" pitchFamily="34" charset="0"/>
                        </a:rPr>
                        <a:t> </a:t>
                      </a:r>
                    </a:p>
                    <a:p>
                      <a:pPr marL="238125" marR="0" indent="-233363" algn="l" defTabSz="684951" rtl="0" eaLnBrk="0" fontAlgn="base" latinLnBrk="0" hangingPunct="0">
                        <a:lnSpc>
                          <a:spcPct val="90000"/>
                        </a:lnSpc>
                        <a:spcBef>
                          <a:spcPct val="30000"/>
                        </a:spcBef>
                        <a:spcAft>
                          <a:spcPct val="0"/>
                        </a:spcAft>
                        <a:buClr>
                          <a:srgbClr val="FFC000"/>
                        </a:buClr>
                        <a:buSzPct val="90000"/>
                        <a:buFont typeface="+mj-lt"/>
                        <a:buAutoNum type="arabicParenR"/>
                        <a:tabLst/>
                        <a:defRPr/>
                      </a:pPr>
                      <a:r>
                        <a:rPr lang="en-US" altLang="ja-JP" sz="1200" baseline="0" dirty="0">
                          <a:solidFill>
                            <a:schemeClr val="tx1">
                              <a:lumMod val="85000"/>
                            </a:schemeClr>
                          </a:solidFill>
                          <a:latin typeface="Segoe UI" panose="020B0502040204020203" pitchFamily="34" charset="0"/>
                          <a:cs typeface="Segoe UI" panose="020B0502040204020203" pitchFamily="34" charset="0"/>
                        </a:rPr>
                        <a:t> </a:t>
                      </a:r>
                    </a:p>
                  </a:txBody>
                  <a:tcPr marL="243707" marR="121854" marT="121856" marB="12185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0000"/>
                          <a:lumOff val="40000"/>
                        </a:schemeClr>
                      </a:solidFill>
                      <a:prstDash val="solid"/>
                      <a:round/>
                      <a:headEnd type="none" w="med" len="med"/>
                      <a:tailEnd type="none" w="med" len="med"/>
                    </a:lnT>
                    <a:lnB w="12700" cap="flat" cmpd="sng" algn="ctr">
                      <a:solidFill>
                        <a:schemeClr val="bg1">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2510461060"/>
                  </a:ext>
                </a:extLst>
              </a:tr>
              <a:tr h="627760">
                <a:tc>
                  <a:txBody>
                    <a:bodyPr/>
                    <a:lstStyle/>
                    <a:p>
                      <a:pPr marL="0" marR="0" indent="0" algn="r" defTabSz="816188" rtl="0" eaLnBrk="1" fontAlgn="auto" latinLnBrk="0" hangingPunct="1">
                        <a:lnSpc>
                          <a:spcPct val="80000"/>
                        </a:lnSpc>
                        <a:spcBef>
                          <a:spcPts val="0"/>
                        </a:spcBef>
                        <a:spcAft>
                          <a:spcPts val="0"/>
                        </a:spcAft>
                        <a:buClrTx/>
                        <a:buSzTx/>
                        <a:buFontTx/>
                        <a:buNone/>
                        <a:tabLst/>
                        <a:defRPr/>
                      </a:pPr>
                      <a:r>
                        <a:rPr lang="en-US" sz="1400" dirty="0">
                          <a:solidFill>
                            <a:schemeClr val="bg1"/>
                          </a:solidFill>
                          <a:latin typeface="+mn-lt"/>
                          <a:cs typeface="Segoe UI" panose="020B0502040204020203" pitchFamily="34" charset="0"/>
                        </a:rPr>
                        <a:t>(do)</a:t>
                      </a:r>
                      <a:r>
                        <a:rPr lang="en-US" sz="1200" dirty="0">
                          <a:solidFill>
                            <a:schemeClr val="bg1"/>
                          </a:solidFill>
                          <a:latin typeface="+mn-lt"/>
                          <a:cs typeface="Segoe UI" panose="020B0502040204020203" pitchFamily="34" charset="0"/>
                        </a:rPr>
                        <a:t/>
                      </a:r>
                      <a:br>
                        <a:rPr lang="en-US" sz="1200" dirty="0">
                          <a:solidFill>
                            <a:schemeClr val="bg1"/>
                          </a:solidFill>
                          <a:latin typeface="+mn-lt"/>
                          <a:cs typeface="Segoe UI" panose="020B0502040204020203" pitchFamily="34" charset="0"/>
                        </a:rPr>
                      </a:br>
                      <a:r>
                        <a:rPr lang="en-US" sz="1200" dirty="0">
                          <a:solidFill>
                            <a:schemeClr val="bg1"/>
                          </a:solidFill>
                          <a:latin typeface="+mn-lt"/>
                          <a:cs typeface="Segoe UI" panose="020B0502040204020203" pitchFamily="34" charset="0"/>
                        </a:rPr>
                        <a:t>Desired outcomes</a:t>
                      </a:r>
                    </a:p>
                  </a:txBody>
                  <a:tcPr marL="121854" marR="121854" marT="121856" marB="121856" anchor="ctr">
                    <a:lnL w="12700" cmpd="sng">
                      <a:noFill/>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marL="238125" indent="-233363" algn="l" defTabSz="684951" rtl="0" eaLnBrk="0" fontAlgn="base" latinLnBrk="0" hangingPunct="0">
                        <a:lnSpc>
                          <a:spcPct val="90000"/>
                        </a:lnSpc>
                        <a:spcBef>
                          <a:spcPct val="30000"/>
                        </a:spcBef>
                        <a:spcAft>
                          <a:spcPct val="0"/>
                        </a:spcAft>
                        <a:buClr>
                          <a:srgbClr val="FFC000"/>
                        </a:buClr>
                        <a:buSzPct val="90000"/>
                        <a:buFont typeface="+mj-lt"/>
                        <a:buAutoNum type="arabicParenR"/>
                      </a:pPr>
                      <a:r>
                        <a:rPr lang="en-US" sz="1200" kern="1200" baseline="0" dirty="0">
                          <a:solidFill>
                            <a:schemeClr val="tx1">
                              <a:lumMod val="85000"/>
                            </a:schemeClr>
                          </a:solidFill>
                          <a:latin typeface="Segoe UI" panose="020B0502040204020203" pitchFamily="34" charset="0"/>
                          <a:ea typeface="+mn-ea"/>
                          <a:cs typeface="Segoe UI" panose="020B0502040204020203" pitchFamily="34" charset="0"/>
                        </a:rPr>
                        <a:t> </a:t>
                      </a:r>
                    </a:p>
                    <a:p>
                      <a:pPr marL="238125" indent="-233363" algn="l" defTabSz="684951" rtl="0" eaLnBrk="0" fontAlgn="base" latinLnBrk="0" hangingPunct="0">
                        <a:lnSpc>
                          <a:spcPct val="90000"/>
                        </a:lnSpc>
                        <a:spcBef>
                          <a:spcPct val="30000"/>
                        </a:spcBef>
                        <a:spcAft>
                          <a:spcPct val="0"/>
                        </a:spcAft>
                        <a:buClr>
                          <a:srgbClr val="FFC000"/>
                        </a:buClr>
                        <a:buSzPct val="90000"/>
                        <a:buFont typeface="+mj-lt"/>
                        <a:buAutoNum type="arabicParenR"/>
                      </a:pPr>
                      <a:r>
                        <a:rPr lang="en-US" sz="1200" kern="1200" baseline="0" dirty="0">
                          <a:solidFill>
                            <a:schemeClr val="tx1">
                              <a:lumMod val="85000"/>
                            </a:schemeClr>
                          </a:solidFill>
                          <a:latin typeface="Segoe UI" panose="020B0502040204020203" pitchFamily="34" charset="0"/>
                          <a:ea typeface="+mn-ea"/>
                          <a:cs typeface="Segoe UI" panose="020B0502040204020203" pitchFamily="34" charset="0"/>
                        </a:rPr>
                        <a:t> </a:t>
                      </a:r>
                      <a:endParaRPr lang="en-US" sz="1200" kern="1200" dirty="0">
                        <a:solidFill>
                          <a:schemeClr val="tx1">
                            <a:lumMod val="85000"/>
                          </a:schemeClr>
                        </a:solidFill>
                        <a:latin typeface="Segoe UI" panose="020B0502040204020203" pitchFamily="34" charset="0"/>
                        <a:ea typeface="+mn-ea"/>
                        <a:cs typeface="Segoe UI" panose="020B0502040204020203" pitchFamily="34" charset="0"/>
                      </a:endParaRPr>
                    </a:p>
                  </a:txBody>
                  <a:tcPr marL="243707" marR="121854" marT="121856" marB="12185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0000"/>
                          <a:lumOff val="40000"/>
                        </a:schemeClr>
                      </a:solidFill>
                      <a:prstDash val="solid"/>
                      <a:round/>
                      <a:headEnd type="none" w="med" len="med"/>
                      <a:tailEnd type="none" w="med" len="med"/>
                    </a:lnT>
                    <a:lnB w="12700" cap="flat" cmpd="sng" algn="ctr">
                      <a:solidFill>
                        <a:schemeClr val="bg1">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3757088200"/>
                  </a:ext>
                </a:extLst>
              </a:tr>
              <a:tr h="1301662">
                <a:tc>
                  <a:txBody>
                    <a:bodyPr/>
                    <a:lstStyle/>
                    <a:p>
                      <a:pPr algn="r"/>
                      <a:r>
                        <a:rPr lang="en-US" sz="1200" b="0" kern="1200" dirty="0">
                          <a:solidFill>
                            <a:schemeClr val="tx1">
                              <a:lumMod val="85000"/>
                            </a:schemeClr>
                          </a:solidFill>
                          <a:latin typeface="+mn-lt"/>
                          <a:ea typeface="+mn-ea"/>
                          <a:cs typeface="Segoe UI" panose="020B0502040204020203" pitchFamily="34" charset="0"/>
                        </a:rPr>
                        <a:t>More information</a:t>
                      </a:r>
                    </a:p>
                  </a:txBody>
                  <a:tcPr marL="121854" marR="121854" marT="121856" marB="121856" anchor="ctr">
                    <a:lnL w="12700" cmpd="sng">
                      <a:noFill/>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000000"/>
                    </a:solidFill>
                  </a:tcPr>
                </a:tc>
                <a:tc>
                  <a:txBody>
                    <a:bodyPr/>
                    <a:lstStyle/>
                    <a:p>
                      <a:pPr marL="171450" marR="0" indent="-171450" algn="l" defTabSz="816188"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200" kern="1200" dirty="0">
                          <a:solidFill>
                            <a:schemeClr val="tx1">
                              <a:lumMod val="85000"/>
                            </a:schemeClr>
                          </a:solidFill>
                          <a:latin typeface="Segoe UI" panose="020B0502040204020203" pitchFamily="34" charset="0"/>
                          <a:ea typeface="+mn-ea"/>
                          <a:cs typeface="Segoe UI" panose="020B0502040204020203" pitchFamily="34" charset="0"/>
                        </a:rPr>
                        <a:t>Speaker notes may be provided in this deck – if they are, then please review for any</a:t>
                      </a:r>
                      <a:r>
                        <a:rPr lang="en-US" sz="1200" kern="1200" baseline="0" dirty="0">
                          <a:solidFill>
                            <a:schemeClr val="tx1">
                              <a:lumMod val="85000"/>
                            </a:schemeClr>
                          </a:solidFill>
                          <a:latin typeface="Segoe UI" panose="020B0502040204020203" pitchFamily="34" charset="0"/>
                          <a:ea typeface="+mn-ea"/>
                          <a:cs typeface="Segoe UI" panose="020B0502040204020203" pitchFamily="34" charset="0"/>
                        </a:rPr>
                        <a:t> additional </a:t>
                      </a:r>
                      <a:r>
                        <a:rPr lang="en-US" sz="1200" kern="1200" dirty="0">
                          <a:solidFill>
                            <a:schemeClr val="tx1">
                              <a:lumMod val="85000"/>
                            </a:schemeClr>
                          </a:solidFill>
                          <a:latin typeface="Segoe UI" panose="020B0502040204020203" pitchFamily="34" charset="0"/>
                          <a:ea typeface="+mn-ea"/>
                          <a:cs typeface="Segoe UI" panose="020B0502040204020203" pitchFamily="34" charset="0"/>
                        </a:rPr>
                        <a:t>presentation guidance. </a:t>
                      </a:r>
                    </a:p>
                    <a:p>
                      <a:pPr marL="171450" marR="0" indent="-171450" algn="l" defTabSz="816188"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200" kern="1200" baseline="0" dirty="0">
                          <a:solidFill>
                            <a:schemeClr val="tx1">
                              <a:lumMod val="85000"/>
                            </a:schemeClr>
                          </a:solidFill>
                          <a:latin typeface="Segoe UI" panose="020B0502040204020203" pitchFamily="34" charset="0"/>
                          <a:ea typeface="+mn-ea"/>
                          <a:cs typeface="Segoe UI" panose="020B0502040204020203" pitchFamily="34" charset="0"/>
                        </a:rPr>
                        <a:t>Animation guidance may also be included within the speaker notes where timing of animations are important to the slide delivery.</a:t>
                      </a:r>
                      <a:endParaRPr lang="en-US" sz="1200" kern="1200" dirty="0">
                        <a:solidFill>
                          <a:schemeClr val="tx1">
                            <a:lumMod val="85000"/>
                          </a:schemeClr>
                        </a:solidFill>
                        <a:latin typeface="Segoe UI" panose="020B0502040204020203" pitchFamily="34" charset="0"/>
                        <a:ea typeface="+mn-ea"/>
                        <a:cs typeface="Segoe UI" panose="020B0502040204020203" pitchFamily="34" charset="0"/>
                      </a:endParaRPr>
                    </a:p>
                    <a:p>
                      <a:pPr marL="171450" marR="0" indent="-171450" algn="l" defTabSz="816188"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200" kern="1200" dirty="0">
                          <a:solidFill>
                            <a:schemeClr val="tx1">
                              <a:lumMod val="85000"/>
                            </a:schemeClr>
                          </a:solidFill>
                          <a:latin typeface="Segoe UI" panose="020B0502040204020203" pitchFamily="34" charset="0"/>
                          <a:ea typeface="+mn-ea"/>
                          <a:cs typeface="Segoe UI" panose="020B0502040204020203" pitchFamily="34" charset="0"/>
                        </a:rPr>
                        <a:t>Much of</a:t>
                      </a:r>
                      <a:r>
                        <a:rPr lang="en-US" sz="1200" kern="1200" baseline="0" dirty="0">
                          <a:solidFill>
                            <a:schemeClr val="tx1">
                              <a:lumMod val="85000"/>
                            </a:schemeClr>
                          </a:solidFill>
                          <a:latin typeface="Segoe UI" panose="020B0502040204020203" pitchFamily="34" charset="0"/>
                          <a:ea typeface="+mn-ea"/>
                          <a:cs typeface="Segoe UI" panose="020B0502040204020203" pitchFamily="34" charset="0"/>
                        </a:rPr>
                        <a:t> this presentation is intended to get the customer thinking so it should be presented in a conversational style.</a:t>
                      </a:r>
                    </a:p>
                    <a:p>
                      <a:pPr marL="171450" marR="0" indent="-171450" algn="l" defTabSz="816188"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200" kern="1200" baseline="0" dirty="0">
                          <a:solidFill>
                            <a:schemeClr val="tx1">
                              <a:lumMod val="85000"/>
                            </a:schemeClr>
                          </a:solidFill>
                          <a:latin typeface="Segoe UI" panose="020B0502040204020203" pitchFamily="34" charset="0"/>
                          <a:ea typeface="+mn-ea"/>
                          <a:cs typeface="Segoe UI" panose="020B0502040204020203" pitchFamily="34" charset="0"/>
                        </a:rPr>
                        <a:t>Tailor customer stories to fit your needs; try to align to a customer story</a:t>
                      </a:r>
                      <a:endParaRPr lang="en-US" sz="1200" kern="1200" dirty="0">
                        <a:solidFill>
                          <a:schemeClr val="tx1">
                            <a:lumMod val="85000"/>
                          </a:schemeClr>
                        </a:solidFill>
                        <a:latin typeface="Segoe UI" panose="020B0502040204020203" pitchFamily="34" charset="0"/>
                        <a:ea typeface="+mn-ea"/>
                        <a:cs typeface="Segoe UI" panose="020B0502040204020203" pitchFamily="34" charset="0"/>
                      </a:endParaRPr>
                    </a:p>
                  </a:txBody>
                  <a:tcPr marL="243707" marR="121854" marT="121856" marB="12185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0000"/>
                          <a:lumOff val="40000"/>
                        </a:schemeClr>
                      </a:solidFill>
                      <a:prstDash val="solid"/>
                      <a:round/>
                      <a:headEnd type="none" w="med" len="med"/>
                      <a:tailEnd type="none" w="med" len="med"/>
                    </a:lnT>
                    <a:lnB w="12700" cap="flat" cmpd="sng" algn="ctr">
                      <a:solidFill>
                        <a:schemeClr val="bg1">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3345594197"/>
                  </a:ext>
                </a:extLst>
              </a:tr>
            </a:tbl>
          </a:graphicData>
        </a:graphic>
      </p:graphicFrame>
      <p:sp>
        <p:nvSpPr>
          <p:cNvPr id="24" name="Title 1"/>
          <p:cNvSpPr txBox="1">
            <a:spLocks/>
          </p:cNvSpPr>
          <p:nvPr userDrawn="1"/>
        </p:nvSpPr>
        <p:spPr>
          <a:xfrm>
            <a:off x="78298" y="93678"/>
            <a:ext cx="9686487" cy="371911"/>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4400" kern="1200">
                <a:solidFill>
                  <a:schemeClr val="tx1"/>
                </a:solidFill>
                <a:latin typeface="Segoe UI" panose="020B0502040204020203" pitchFamily="34" charset="0"/>
                <a:ea typeface="+mj-ea"/>
                <a:cs typeface="Segoe UI" panose="020B0502040204020203" pitchFamily="34" charset="0"/>
              </a:defRPr>
            </a:lvl1pPr>
          </a:lstStyle>
          <a:p>
            <a:r>
              <a:rPr lang="en-US" sz="3137" dirty="0">
                <a:latin typeface="+mn-lt"/>
                <a:cs typeface="Segoe UI" panose="020B0502040204020203" pitchFamily="34" charset="0"/>
              </a:rPr>
              <a:t>Presentation brief (HIDDEN)</a:t>
            </a:r>
            <a:endParaRPr lang="en-GB" sz="3137" dirty="0">
              <a:latin typeface="+mn-lt"/>
              <a:cs typeface="Segoe UI" panose="020B0502040204020203" pitchFamily="34" charset="0"/>
            </a:endParaRPr>
          </a:p>
        </p:txBody>
      </p:sp>
      <p:sp>
        <p:nvSpPr>
          <p:cNvPr id="25" name="Text Placeholder 6"/>
          <p:cNvSpPr>
            <a:spLocks noGrp="1"/>
          </p:cNvSpPr>
          <p:nvPr>
            <p:ph type="body" sz="quarter" idx="11" hasCustomPrompt="1"/>
          </p:nvPr>
        </p:nvSpPr>
        <p:spPr>
          <a:xfrm>
            <a:off x="1794046" y="701772"/>
            <a:ext cx="6624104" cy="257197"/>
          </a:xfrm>
          <a:prstGeom prst="rect">
            <a:avLst/>
          </a:prstGeom>
        </p:spPr>
        <p:txBody>
          <a:bodyPr anchor="ctr">
            <a:noAutofit/>
          </a:bodyPr>
          <a:lstStyle>
            <a:lvl1pPr marL="0" indent="0">
              <a:buNone/>
              <a:defRPr lang="en-US" sz="1176" b="0" kern="1200" cap="none" baseline="0" dirty="0">
                <a:solidFill>
                  <a:schemeClr val="tx1"/>
                </a:solidFill>
                <a:latin typeface="+mn-lt"/>
                <a:ea typeface="+mj-ea"/>
                <a:cs typeface="Segoe UI" panose="020B0502040204020203"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marL="0" lvl="0" indent="0" algn="l" defTabSz="914225" rtl="0" eaLnBrk="1" latinLnBrk="0" hangingPunct="1">
              <a:lnSpc>
                <a:spcPct val="90000"/>
              </a:lnSpc>
              <a:spcBef>
                <a:spcPts val="1000"/>
              </a:spcBef>
              <a:buFont typeface="Arial" panose="020B0604020202020204" pitchFamily="34" charset="0"/>
              <a:buNone/>
            </a:pPr>
            <a:r>
              <a:rPr lang="en-GB"/>
              <a:t>&lt;OFFERINGNAME&gt;</a:t>
            </a:r>
            <a:endParaRPr lang="en-US"/>
          </a:p>
        </p:txBody>
      </p:sp>
      <p:sp>
        <p:nvSpPr>
          <p:cNvPr id="26" name="Text Placeholder 6"/>
          <p:cNvSpPr>
            <a:spLocks noGrp="1"/>
          </p:cNvSpPr>
          <p:nvPr>
            <p:ph type="body" sz="quarter" idx="18" hasCustomPrompt="1"/>
          </p:nvPr>
        </p:nvSpPr>
        <p:spPr>
          <a:xfrm>
            <a:off x="1794046" y="1128921"/>
            <a:ext cx="621984" cy="267298"/>
          </a:xfrm>
          <a:prstGeom prst="rect">
            <a:avLst/>
          </a:prstGeom>
        </p:spPr>
        <p:txBody>
          <a:bodyPr rIns="0" anchor="ctr">
            <a:noAutofit/>
          </a:bodyPr>
          <a:lstStyle>
            <a:lvl1pPr marL="0" indent="0">
              <a:buNone/>
              <a:defRPr lang="en-US" sz="1176" b="0" kern="1200" cap="none" baseline="0" dirty="0">
                <a:solidFill>
                  <a:schemeClr val="tx1"/>
                </a:solidFill>
                <a:latin typeface="+mn-lt"/>
                <a:ea typeface="+mj-ea"/>
                <a:cs typeface="Segoe UI" panose="020B0502040204020203"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&lt;XX&gt;</a:t>
            </a:r>
            <a:endParaRPr lang="en-US"/>
          </a:p>
        </p:txBody>
      </p:sp>
      <p:sp>
        <p:nvSpPr>
          <p:cNvPr id="27" name="Text Placeholder 6"/>
          <p:cNvSpPr>
            <a:spLocks noGrp="1"/>
          </p:cNvSpPr>
          <p:nvPr>
            <p:ph type="body" sz="quarter" idx="20" hasCustomPrompt="1"/>
          </p:nvPr>
        </p:nvSpPr>
        <p:spPr>
          <a:xfrm>
            <a:off x="1785657" y="1557170"/>
            <a:ext cx="9807771" cy="288409"/>
          </a:xfrm>
          <a:prstGeom prst="rect">
            <a:avLst/>
          </a:prstGeom>
        </p:spPr>
        <p:txBody>
          <a:bodyPr anchor="ctr">
            <a:noAutofit/>
          </a:bodyPr>
          <a:lstStyle>
            <a:lvl1pPr marL="0" indent="0">
              <a:buNone/>
              <a:defRPr lang="en-US" sz="1176" b="0" kern="1200" cap="none" baseline="0" dirty="0">
                <a:solidFill>
                  <a:schemeClr val="tx1"/>
                </a:solidFill>
                <a:latin typeface="+mn-lt"/>
                <a:ea typeface="+mj-ea"/>
                <a:cs typeface="Segoe UI" panose="020B0502040204020203"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&lt;DECKAUDIENCE&gt;</a:t>
            </a:r>
            <a:endParaRPr lang="en-US"/>
          </a:p>
        </p:txBody>
      </p:sp>
      <p:sp>
        <p:nvSpPr>
          <p:cNvPr id="29" name="Text Placeholder 6"/>
          <p:cNvSpPr>
            <a:spLocks noGrp="1"/>
          </p:cNvSpPr>
          <p:nvPr>
            <p:ph type="body" sz="quarter" idx="24" hasCustomPrompt="1"/>
          </p:nvPr>
        </p:nvSpPr>
        <p:spPr>
          <a:xfrm>
            <a:off x="1992467" y="4947292"/>
            <a:ext cx="9570219" cy="169993"/>
          </a:xfrm>
          <a:prstGeom prst="rect">
            <a:avLst/>
          </a:prstGeom>
        </p:spPr>
        <p:txBody>
          <a:bodyPr anchor="ctr">
            <a:noAutofit/>
          </a:bodyPr>
          <a:lstStyle>
            <a:lvl1pPr marL="0" indent="0">
              <a:buNone/>
              <a:defRPr lang="en-US" sz="1176" kern="1200" baseline="0" dirty="0">
                <a:solidFill>
                  <a:schemeClr val="tx1">
                    <a:lumMod val="85000"/>
                  </a:schemeClr>
                </a:solidFill>
                <a:latin typeface="+mn-lt"/>
                <a:ea typeface="+mn-ea"/>
                <a:cs typeface="Segoe UI"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marL="0" lvl="0" indent="0" algn="l" defTabSz="914225" rtl="0" eaLnBrk="1" latinLnBrk="0" hangingPunct="1">
              <a:lnSpc>
                <a:spcPct val="90000"/>
              </a:lnSpc>
              <a:spcBef>
                <a:spcPts val="1000"/>
              </a:spcBef>
              <a:buFont typeface="Arial" panose="020B0604020202020204" pitchFamily="34" charset="0"/>
              <a:buNone/>
            </a:pPr>
            <a:r>
              <a:rPr lang="en-GB"/>
              <a:t>&lt;DESIREDOUTCOME1&gt;</a:t>
            </a:r>
            <a:endParaRPr lang="en-US"/>
          </a:p>
        </p:txBody>
      </p:sp>
      <p:sp>
        <p:nvSpPr>
          <p:cNvPr id="31" name="Text Placeholder 6"/>
          <p:cNvSpPr>
            <a:spLocks noGrp="1"/>
          </p:cNvSpPr>
          <p:nvPr>
            <p:ph type="body" sz="quarter" idx="25" hasCustomPrompt="1"/>
          </p:nvPr>
        </p:nvSpPr>
        <p:spPr>
          <a:xfrm>
            <a:off x="1994352" y="5166803"/>
            <a:ext cx="9568333" cy="174340"/>
          </a:xfrm>
          <a:prstGeom prst="rect">
            <a:avLst/>
          </a:prstGeom>
        </p:spPr>
        <p:txBody>
          <a:bodyPr anchor="ctr">
            <a:noAutofit/>
          </a:bodyPr>
          <a:lstStyle>
            <a:lvl1pPr marL="0" indent="0">
              <a:buNone/>
              <a:defRPr lang="en-US" sz="1176" kern="1200" baseline="0" dirty="0">
                <a:solidFill>
                  <a:schemeClr val="tx1">
                    <a:lumMod val="85000"/>
                  </a:schemeClr>
                </a:solidFill>
                <a:latin typeface="+mn-lt"/>
                <a:ea typeface="+mn-ea"/>
                <a:cs typeface="Segoe UI"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marL="0" lvl="0" indent="0" algn="l" defTabSz="914225" rtl="0" eaLnBrk="1" latinLnBrk="0" hangingPunct="1">
              <a:lnSpc>
                <a:spcPct val="90000"/>
              </a:lnSpc>
              <a:spcBef>
                <a:spcPts val="1000"/>
              </a:spcBef>
              <a:buFont typeface="Arial" panose="020B0604020202020204" pitchFamily="34" charset="0"/>
              <a:buNone/>
            </a:pPr>
            <a:r>
              <a:rPr lang="en-GB"/>
              <a:t>&lt;DESIREDOUTCOME2&gt;</a:t>
            </a:r>
            <a:endParaRPr lang="en-US"/>
          </a:p>
        </p:txBody>
      </p:sp>
      <p:sp>
        <p:nvSpPr>
          <p:cNvPr id="34" name="Text Placeholder 6"/>
          <p:cNvSpPr>
            <a:spLocks noGrp="1"/>
          </p:cNvSpPr>
          <p:nvPr>
            <p:ph type="body" sz="quarter" idx="26" hasCustomPrompt="1"/>
          </p:nvPr>
        </p:nvSpPr>
        <p:spPr>
          <a:xfrm>
            <a:off x="1992468" y="4101308"/>
            <a:ext cx="9563230" cy="174343"/>
          </a:xfrm>
          <a:prstGeom prst="rect">
            <a:avLst/>
          </a:prstGeom>
        </p:spPr>
        <p:txBody>
          <a:bodyPr anchor="ctr">
            <a:noAutofit/>
          </a:bodyPr>
          <a:lstStyle>
            <a:lvl1pPr marL="0" indent="0">
              <a:buNone/>
              <a:defRPr lang="en-US" sz="1176" kern="1200" baseline="0" dirty="0">
                <a:solidFill>
                  <a:schemeClr val="tx1">
                    <a:lumMod val="85000"/>
                  </a:schemeClr>
                </a:solidFill>
                <a:latin typeface="+mn-lt"/>
                <a:ea typeface="+mn-ea"/>
                <a:cs typeface="Segoe UI"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marL="0" lvl="0" indent="0" algn="l" defTabSz="914225" rtl="0" eaLnBrk="1" latinLnBrk="0" hangingPunct="1">
              <a:lnSpc>
                <a:spcPct val="90000"/>
              </a:lnSpc>
              <a:spcBef>
                <a:spcPts val="1000"/>
              </a:spcBef>
              <a:buFont typeface="Arial" panose="020B0604020202020204" pitchFamily="34" charset="0"/>
              <a:buNone/>
            </a:pPr>
            <a:r>
              <a:rPr lang="en-GB"/>
              <a:t>&lt;FEEL1&gt;</a:t>
            </a:r>
            <a:endParaRPr lang="en-US"/>
          </a:p>
        </p:txBody>
      </p:sp>
      <p:sp>
        <p:nvSpPr>
          <p:cNvPr id="35" name="Text Placeholder 6"/>
          <p:cNvSpPr>
            <a:spLocks noGrp="1"/>
          </p:cNvSpPr>
          <p:nvPr>
            <p:ph type="body" sz="quarter" idx="27" hasCustomPrompt="1"/>
          </p:nvPr>
        </p:nvSpPr>
        <p:spPr>
          <a:xfrm>
            <a:off x="1994354" y="4329209"/>
            <a:ext cx="9561341" cy="178690"/>
          </a:xfrm>
          <a:prstGeom prst="rect">
            <a:avLst/>
          </a:prstGeom>
        </p:spPr>
        <p:txBody>
          <a:bodyPr anchor="ctr">
            <a:noAutofit/>
          </a:bodyPr>
          <a:lstStyle>
            <a:lvl1pPr marL="0" indent="0">
              <a:buNone/>
              <a:defRPr lang="en-US" sz="1176" kern="1200" baseline="0" dirty="0">
                <a:solidFill>
                  <a:schemeClr val="tx1">
                    <a:lumMod val="85000"/>
                  </a:schemeClr>
                </a:solidFill>
                <a:latin typeface="+mn-lt"/>
                <a:ea typeface="+mn-ea"/>
                <a:cs typeface="Segoe UI"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marL="0" lvl="0" indent="0" algn="l" defTabSz="914225" rtl="0" eaLnBrk="1" latinLnBrk="0" hangingPunct="1">
              <a:lnSpc>
                <a:spcPct val="90000"/>
              </a:lnSpc>
              <a:spcBef>
                <a:spcPts val="1000"/>
              </a:spcBef>
              <a:buFont typeface="Arial" panose="020B0604020202020204" pitchFamily="34" charset="0"/>
              <a:buNone/>
            </a:pPr>
            <a:r>
              <a:rPr lang="en-GB"/>
              <a:t>&lt;FEEL2&gt;</a:t>
            </a:r>
            <a:endParaRPr lang="en-US"/>
          </a:p>
        </p:txBody>
      </p:sp>
      <p:sp>
        <p:nvSpPr>
          <p:cNvPr id="36" name="Text Placeholder 6"/>
          <p:cNvSpPr>
            <a:spLocks noGrp="1"/>
          </p:cNvSpPr>
          <p:nvPr>
            <p:ph type="body" sz="quarter" idx="28" hasCustomPrompt="1"/>
          </p:nvPr>
        </p:nvSpPr>
        <p:spPr>
          <a:xfrm>
            <a:off x="1992468" y="4549090"/>
            <a:ext cx="9563230" cy="174343"/>
          </a:xfrm>
          <a:prstGeom prst="rect">
            <a:avLst/>
          </a:prstGeom>
        </p:spPr>
        <p:txBody>
          <a:bodyPr anchor="ctr">
            <a:noAutofit/>
          </a:bodyPr>
          <a:lstStyle>
            <a:lvl1pPr marL="0" indent="0">
              <a:buNone/>
              <a:defRPr lang="en-US" sz="1176" kern="1200" baseline="0" dirty="0">
                <a:solidFill>
                  <a:schemeClr val="tx1">
                    <a:lumMod val="85000"/>
                  </a:schemeClr>
                </a:solidFill>
                <a:latin typeface="+mn-lt"/>
                <a:ea typeface="+mn-ea"/>
                <a:cs typeface="Segoe UI"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marL="0" lvl="0" indent="0" algn="l" defTabSz="914225" rtl="0" eaLnBrk="1" latinLnBrk="0" hangingPunct="1">
              <a:lnSpc>
                <a:spcPct val="90000"/>
              </a:lnSpc>
              <a:spcBef>
                <a:spcPts val="1000"/>
              </a:spcBef>
              <a:buFont typeface="Arial" panose="020B0604020202020204" pitchFamily="34" charset="0"/>
              <a:buNone/>
            </a:pPr>
            <a:r>
              <a:rPr lang="en-GB"/>
              <a:t>&lt;FEEL3&gt;</a:t>
            </a:r>
            <a:endParaRPr lang="en-US"/>
          </a:p>
        </p:txBody>
      </p:sp>
      <p:sp>
        <p:nvSpPr>
          <p:cNvPr id="37" name="Text Placeholder 6"/>
          <p:cNvSpPr>
            <a:spLocks noGrp="1"/>
          </p:cNvSpPr>
          <p:nvPr>
            <p:ph type="body" sz="quarter" idx="29" hasCustomPrompt="1"/>
          </p:nvPr>
        </p:nvSpPr>
        <p:spPr>
          <a:xfrm>
            <a:off x="1991068" y="3238481"/>
            <a:ext cx="9564627" cy="208452"/>
          </a:xfrm>
          <a:prstGeom prst="rect">
            <a:avLst/>
          </a:prstGeom>
        </p:spPr>
        <p:txBody>
          <a:bodyPr anchor="ctr">
            <a:noAutofit/>
          </a:bodyPr>
          <a:lstStyle>
            <a:lvl1pPr marL="0" indent="0">
              <a:buNone/>
              <a:defRPr lang="en-US" sz="1176" kern="1200" baseline="0" dirty="0">
                <a:solidFill>
                  <a:schemeClr val="tx1">
                    <a:lumMod val="85000"/>
                  </a:schemeClr>
                </a:solidFill>
                <a:latin typeface="+mn-lt"/>
                <a:ea typeface="+mn-ea"/>
                <a:cs typeface="Segoe UI"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marL="0" lvl="0" indent="0" algn="l" defTabSz="914225" rtl="0" eaLnBrk="1" latinLnBrk="0" hangingPunct="1">
              <a:lnSpc>
                <a:spcPct val="90000"/>
              </a:lnSpc>
              <a:spcBef>
                <a:spcPts val="1000"/>
              </a:spcBef>
              <a:buFont typeface="Arial" panose="020B0604020202020204" pitchFamily="34" charset="0"/>
              <a:buNone/>
            </a:pPr>
            <a:r>
              <a:rPr lang="en-GB"/>
              <a:t>&lt;THINK1&gt;</a:t>
            </a:r>
            <a:endParaRPr lang="en-US"/>
          </a:p>
        </p:txBody>
      </p:sp>
      <p:sp>
        <p:nvSpPr>
          <p:cNvPr id="38" name="Text Placeholder 6"/>
          <p:cNvSpPr>
            <a:spLocks noGrp="1"/>
          </p:cNvSpPr>
          <p:nvPr>
            <p:ph type="body" sz="quarter" idx="30" hasCustomPrompt="1"/>
          </p:nvPr>
        </p:nvSpPr>
        <p:spPr>
          <a:xfrm>
            <a:off x="1992466" y="3488118"/>
            <a:ext cx="9564627" cy="169450"/>
          </a:xfrm>
          <a:prstGeom prst="rect">
            <a:avLst/>
          </a:prstGeom>
        </p:spPr>
        <p:txBody>
          <a:bodyPr anchor="ctr">
            <a:noAutofit/>
          </a:bodyPr>
          <a:lstStyle>
            <a:lvl1pPr marL="0" indent="0">
              <a:buNone/>
              <a:defRPr lang="en-US" sz="1176" kern="1200" baseline="0" dirty="0">
                <a:solidFill>
                  <a:schemeClr val="tx1">
                    <a:lumMod val="85000"/>
                  </a:schemeClr>
                </a:solidFill>
                <a:latin typeface="+mn-lt"/>
                <a:ea typeface="+mn-ea"/>
                <a:cs typeface="Segoe UI"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marL="0" lvl="0" indent="0" algn="l" defTabSz="914225" rtl="0" eaLnBrk="1" latinLnBrk="0" hangingPunct="1">
              <a:lnSpc>
                <a:spcPct val="90000"/>
              </a:lnSpc>
              <a:spcBef>
                <a:spcPts val="1000"/>
              </a:spcBef>
              <a:buFont typeface="Arial" panose="020B0604020202020204" pitchFamily="34" charset="0"/>
              <a:buNone/>
            </a:pPr>
            <a:r>
              <a:rPr lang="en-GB"/>
              <a:t>&lt;THINK2&gt;</a:t>
            </a:r>
            <a:endParaRPr lang="en-US"/>
          </a:p>
        </p:txBody>
      </p:sp>
      <p:sp>
        <p:nvSpPr>
          <p:cNvPr id="39" name="Text Placeholder 6"/>
          <p:cNvSpPr>
            <a:spLocks noGrp="1"/>
          </p:cNvSpPr>
          <p:nvPr>
            <p:ph type="body" sz="quarter" idx="31" hasCustomPrompt="1"/>
          </p:nvPr>
        </p:nvSpPr>
        <p:spPr>
          <a:xfrm>
            <a:off x="1991068" y="3699120"/>
            <a:ext cx="9564627" cy="169450"/>
          </a:xfrm>
          <a:prstGeom prst="rect">
            <a:avLst/>
          </a:prstGeom>
        </p:spPr>
        <p:txBody>
          <a:bodyPr anchor="ctr">
            <a:noAutofit/>
          </a:bodyPr>
          <a:lstStyle>
            <a:lvl1pPr marL="0" indent="0">
              <a:buNone/>
              <a:defRPr lang="en-US" sz="1176" kern="1200" baseline="0" dirty="0">
                <a:solidFill>
                  <a:schemeClr val="tx1">
                    <a:lumMod val="85000"/>
                  </a:schemeClr>
                </a:solidFill>
                <a:latin typeface="+mn-lt"/>
                <a:ea typeface="+mn-ea"/>
                <a:cs typeface="Segoe UI"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marL="0" lvl="0" indent="0" algn="l" defTabSz="914225" rtl="0" eaLnBrk="1" latinLnBrk="0" hangingPunct="1">
              <a:lnSpc>
                <a:spcPct val="90000"/>
              </a:lnSpc>
              <a:spcBef>
                <a:spcPts val="1000"/>
              </a:spcBef>
              <a:buFont typeface="Arial" panose="020B0604020202020204" pitchFamily="34" charset="0"/>
              <a:buNone/>
            </a:pPr>
            <a:r>
              <a:rPr lang="en-GB"/>
              <a:t>&lt;THINK3&gt;</a:t>
            </a:r>
            <a:endParaRPr lang="en-US"/>
          </a:p>
        </p:txBody>
      </p:sp>
      <p:sp>
        <p:nvSpPr>
          <p:cNvPr id="40" name="Text Placeholder 6"/>
          <p:cNvSpPr>
            <a:spLocks noGrp="1"/>
          </p:cNvSpPr>
          <p:nvPr>
            <p:ph type="body" sz="quarter" idx="32" hasCustomPrompt="1"/>
          </p:nvPr>
        </p:nvSpPr>
        <p:spPr>
          <a:xfrm>
            <a:off x="3635757" y="2103309"/>
            <a:ext cx="7861662" cy="138110"/>
          </a:xfrm>
          <a:prstGeom prst="rect">
            <a:avLst/>
          </a:prstGeom>
        </p:spPr>
        <p:txBody>
          <a:bodyPr anchor="ctr">
            <a:noAutofit/>
          </a:bodyPr>
          <a:lstStyle>
            <a:lvl1pPr marL="0" indent="0">
              <a:buNone/>
              <a:defRPr lang="en-US" sz="1176" kern="1200" baseline="0" dirty="0">
                <a:solidFill>
                  <a:schemeClr val="tx1">
                    <a:lumMod val="85000"/>
                  </a:schemeClr>
                </a:solidFill>
                <a:latin typeface="+mn-lt"/>
                <a:ea typeface="+mn-ea"/>
                <a:cs typeface="Segoe UI"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&lt;PURPOSE 1&gt;</a:t>
            </a:r>
            <a:endParaRPr lang="en-US"/>
          </a:p>
        </p:txBody>
      </p:sp>
      <p:sp>
        <p:nvSpPr>
          <p:cNvPr id="41" name="Text Placeholder 6"/>
          <p:cNvSpPr>
            <a:spLocks noGrp="1"/>
          </p:cNvSpPr>
          <p:nvPr>
            <p:ph type="body" sz="quarter" idx="33" hasCustomPrompt="1"/>
          </p:nvPr>
        </p:nvSpPr>
        <p:spPr>
          <a:xfrm>
            <a:off x="3863208" y="2277740"/>
            <a:ext cx="7650539" cy="146907"/>
          </a:xfrm>
          <a:prstGeom prst="rect">
            <a:avLst/>
          </a:prstGeom>
        </p:spPr>
        <p:txBody>
          <a:bodyPr anchor="ctr">
            <a:noAutofit/>
          </a:bodyPr>
          <a:lstStyle>
            <a:lvl1pPr marL="0" indent="0">
              <a:buNone/>
              <a:defRPr lang="en-US" sz="1176" kern="1200" baseline="0" dirty="0">
                <a:solidFill>
                  <a:schemeClr val="tx1">
                    <a:lumMod val="85000"/>
                  </a:schemeClr>
                </a:solidFill>
                <a:latin typeface="+mn-lt"/>
                <a:ea typeface="+mn-ea"/>
                <a:cs typeface="Segoe UI"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marL="0" lvl="0" indent="0" algn="l" defTabSz="914225" rtl="0" eaLnBrk="1" latinLnBrk="0" hangingPunct="1">
              <a:lnSpc>
                <a:spcPct val="90000"/>
              </a:lnSpc>
              <a:spcBef>
                <a:spcPts val="1000"/>
              </a:spcBef>
              <a:buFont typeface="Arial" panose="020B0604020202020204" pitchFamily="34" charset="0"/>
              <a:buNone/>
            </a:pPr>
            <a:r>
              <a:rPr lang="en-GB"/>
              <a:t>&lt;PURPOSE 2&gt;</a:t>
            </a:r>
            <a:endParaRPr lang="en-US"/>
          </a:p>
        </p:txBody>
      </p:sp>
    </p:spTree>
    <p:extLst>
      <p:ext uri="{BB962C8B-B14F-4D97-AF65-F5344CB8AC3E}">
        <p14:creationId xmlns:p14="http://schemas.microsoft.com/office/powerpoint/2010/main" val="1869219601"/>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97.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69239" y="1189177"/>
            <a:ext cx="11653523" cy="2396047"/>
          </a:xfrm>
          <a:prstGeom prst="rect">
            <a:avLst/>
          </a:prstGeom>
        </p:spPr>
        <p:txBody>
          <a:bodyPr/>
          <a:lstStyle>
            <a:lvl1pPr marL="284790" indent="-284790">
              <a:buClr>
                <a:schemeClr val="tx1"/>
              </a:buClr>
              <a:buSzPct val="90000"/>
              <a:buFont typeface="Arial" pitchFamily="34" charset="0"/>
              <a:buChar char="•"/>
              <a:defRPr sz="3529">
                <a:gradFill>
                  <a:gsLst>
                    <a:gs pos="1250">
                      <a:schemeClr val="tx1"/>
                    </a:gs>
                    <a:gs pos="100000">
                      <a:schemeClr val="tx1"/>
                    </a:gs>
                  </a:gsLst>
                  <a:lin ang="5400000" scaled="0"/>
                </a:gradFill>
                <a:latin typeface="+mn-lt"/>
                <a:ea typeface="Segoe UI" pitchFamily="34" charset="0"/>
                <a:cs typeface="Segoe UI" pitchFamily="34" charset="0"/>
              </a:defRPr>
            </a:lvl1pPr>
            <a:lvl2pPr marL="560241" indent="-275453">
              <a:buClr>
                <a:schemeClr val="tx1"/>
              </a:buClr>
              <a:buSzPct val="90000"/>
              <a:buFont typeface="Arial" pitchFamily="34" charset="0"/>
              <a:buChar char="•"/>
              <a:defRPr sz="3137">
                <a:gradFill>
                  <a:gsLst>
                    <a:gs pos="1250">
                      <a:schemeClr val="tx1"/>
                    </a:gs>
                    <a:gs pos="100000">
                      <a:schemeClr val="tx1"/>
                    </a:gs>
                  </a:gsLst>
                  <a:lin ang="5400000" scaled="0"/>
                </a:gradFill>
                <a:latin typeface="+mn-lt"/>
                <a:ea typeface="Segoe UI" pitchFamily="34" charset="0"/>
                <a:cs typeface="Segoe UI" pitchFamily="34" charset="0"/>
              </a:defRPr>
            </a:lvl2pPr>
            <a:lvl3pPr marL="845031" indent="-284790">
              <a:buClr>
                <a:schemeClr val="tx1"/>
              </a:buClr>
              <a:buSzPct val="90000"/>
              <a:buFont typeface="Arial" pitchFamily="34" charset="0"/>
              <a:buChar char="•"/>
              <a:defRPr sz="2745">
                <a:gradFill>
                  <a:gsLst>
                    <a:gs pos="1250">
                      <a:schemeClr val="tx1"/>
                    </a:gs>
                    <a:gs pos="100000">
                      <a:schemeClr val="tx1"/>
                    </a:gs>
                  </a:gsLst>
                  <a:lin ang="5400000" scaled="0"/>
                </a:gradFill>
                <a:latin typeface="+mn-lt"/>
                <a:ea typeface="Segoe UI" pitchFamily="34" charset="0"/>
                <a:cs typeface="Segoe UI" pitchFamily="34" charset="0"/>
              </a:defRPr>
            </a:lvl3pPr>
            <a:lvl4pPr marL="1069128" indent="-224097">
              <a:buClr>
                <a:schemeClr val="tx1"/>
              </a:buClr>
              <a:buSzPct val="90000"/>
              <a:buFont typeface="Arial" pitchFamily="34" charset="0"/>
              <a:buChar char="•"/>
              <a:defRPr sz="2353">
                <a:gradFill>
                  <a:gsLst>
                    <a:gs pos="1250">
                      <a:schemeClr val="tx1"/>
                    </a:gs>
                    <a:gs pos="100000">
                      <a:schemeClr val="tx1"/>
                    </a:gs>
                  </a:gsLst>
                  <a:lin ang="5400000" scaled="0"/>
                </a:gradFill>
                <a:latin typeface="+mn-lt"/>
                <a:ea typeface="Segoe UI" pitchFamily="34" charset="0"/>
                <a:cs typeface="Segoe UI" pitchFamily="34" charset="0"/>
              </a:defRPr>
            </a:lvl4pPr>
            <a:lvl5pPr marL="1293225" indent="-224097">
              <a:buClr>
                <a:schemeClr val="tx1"/>
              </a:buClr>
              <a:buSzPct val="90000"/>
              <a:buFont typeface="Arial" pitchFamily="34" charset="0"/>
              <a:buChar char="•"/>
              <a:defRPr sz="1961">
                <a:gradFill>
                  <a:gsLst>
                    <a:gs pos="1250">
                      <a:schemeClr val="tx1"/>
                    </a:gs>
                    <a:gs pos="100000">
                      <a:schemeClr val="tx1"/>
                    </a:gs>
                  </a:gsLst>
                  <a:lin ang="5400000" scaled="0"/>
                </a:gradFill>
                <a:latin typeface="+mn-lt"/>
                <a:ea typeface="Segoe UI" pitchFamily="34" charset="0"/>
                <a:cs typeface="Segoe UI" pitchFamily="34" charset="0"/>
              </a:defRPr>
            </a:lvl5pPr>
          </a:lstStyle>
          <a:p>
            <a:pPr lvl="0"/>
            <a:r>
              <a:rPr lang="en-US"/>
              <a:t>Use this Layout for Speaker Notes slides</a:t>
            </a:r>
          </a:p>
          <a:p>
            <a:pPr lvl="1"/>
            <a:r>
              <a:rPr lang="en-US"/>
              <a:t>Second level</a:t>
            </a:r>
          </a:p>
          <a:p>
            <a:pPr lvl="2"/>
            <a:r>
              <a:rPr lang="en-US"/>
              <a:t>Third level</a:t>
            </a:r>
          </a:p>
          <a:p>
            <a:pPr lvl="3"/>
            <a:r>
              <a:rPr lang="en-US"/>
              <a:t>Fourth level</a:t>
            </a:r>
          </a:p>
          <a:p>
            <a:pPr lvl="4"/>
            <a:r>
              <a:rPr lang="en-US"/>
              <a:t>Fifth level</a:t>
            </a:r>
          </a:p>
        </p:txBody>
      </p:sp>
      <p:sp>
        <p:nvSpPr>
          <p:cNvPr id="4" name="Text Placeholder 6"/>
          <p:cNvSpPr>
            <a:spLocks noGrp="1"/>
          </p:cNvSpPr>
          <p:nvPr>
            <p:ph type="body" sz="quarter" idx="11" hasCustomPrompt="1"/>
          </p:nvPr>
        </p:nvSpPr>
        <p:spPr>
          <a:xfrm>
            <a:off x="1" y="6238876"/>
            <a:ext cx="12192001" cy="619125"/>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627"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a:t>Next:</a:t>
            </a:r>
          </a:p>
        </p:txBody>
      </p:sp>
      <p:sp>
        <p:nvSpPr>
          <p:cNvPr id="3" name="Title 2"/>
          <p:cNvSpPr>
            <a:spLocks noGrp="1"/>
          </p:cNvSpPr>
          <p:nvPr>
            <p:ph type="title"/>
          </p:nvPr>
        </p:nvSpPr>
        <p:spPr bwMode="white"/>
        <p:txBody>
          <a:bodyPr/>
          <a:lstStyle>
            <a:lvl1pPr>
              <a:defRPr sz="4313">
                <a:gradFill>
                  <a:gsLst>
                    <a:gs pos="1250">
                      <a:schemeClr val="tx1"/>
                    </a:gs>
                    <a:gs pos="100000">
                      <a:schemeClr val="tx1"/>
                    </a:gs>
                  </a:gsLst>
                  <a:lin ang="5400000" scaled="0"/>
                </a:gradFill>
                <a:latin typeface="+mj-lt"/>
                <a:ea typeface="Segoe UI" pitchFamily="34" charset="0"/>
                <a:cs typeface="Segoe UI" pitchFamily="34" charset="0"/>
              </a:defRPr>
            </a:lvl1pPr>
          </a:lstStyle>
          <a:p>
            <a:r>
              <a:rPr lang="en-US"/>
              <a:t>Click to edit Master title style</a:t>
            </a:r>
          </a:p>
        </p:txBody>
      </p:sp>
    </p:spTree>
    <p:extLst>
      <p:ext uri="{BB962C8B-B14F-4D97-AF65-F5344CB8AC3E}">
        <p14:creationId xmlns:p14="http://schemas.microsoft.com/office/powerpoint/2010/main" val="223550640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98.xml><?xml version="1.0" encoding="utf-8"?>
<p:sldLayout xmlns:a="http://schemas.openxmlformats.org/drawingml/2006/main" xmlns:r="http://schemas.openxmlformats.org/officeDocument/2006/relationships" xmlns:p="http://schemas.openxmlformats.org/presentationml/2006/main" preserve="1" userDrawn="1">
  <p:cSld name="Walkin (event name)">
    <p:bg>
      <p:bgPr>
        <a:solidFill>
          <a:schemeClr val="accent1"/>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269302" y="1187622"/>
            <a:ext cx="8964185" cy="1793104"/>
          </a:xfrm>
          <a:noFill/>
        </p:spPr>
        <p:txBody>
          <a:bodyPr lIns="146304" tIns="91440" rIns="146304" bIns="91440" anchor="b" anchorCtr="0"/>
          <a:lstStyle>
            <a:lvl1pPr>
              <a:defRPr sz="5294" spc="-98" baseline="0">
                <a:gradFill>
                  <a:gsLst>
                    <a:gs pos="62564">
                      <a:schemeClr val="tx1"/>
                    </a:gs>
                    <a:gs pos="55000">
                      <a:schemeClr val="tx1"/>
                    </a:gs>
                  </a:gsLst>
                  <a:lin ang="5400000" scaled="0"/>
                </a:gradFill>
              </a:defRPr>
            </a:lvl1pPr>
          </a:lstStyle>
          <a:p>
            <a:r>
              <a:rPr lang="en-US"/>
              <a:t>Event name</a:t>
            </a:r>
          </a:p>
        </p:txBody>
      </p:sp>
      <p:sp>
        <p:nvSpPr>
          <p:cNvPr id="5" name="Text Placeholder 4"/>
          <p:cNvSpPr>
            <a:spLocks noGrp="1"/>
          </p:cNvSpPr>
          <p:nvPr>
            <p:ph type="body" sz="quarter" idx="12" hasCustomPrompt="1"/>
          </p:nvPr>
        </p:nvSpPr>
        <p:spPr>
          <a:xfrm>
            <a:off x="269302" y="2980725"/>
            <a:ext cx="8964186" cy="715931"/>
          </a:xfrm>
          <a:noFill/>
        </p:spPr>
        <p:txBody>
          <a:bodyPr lIns="164592" tIns="109728" rIns="164592" bIns="109728">
            <a:noAutofit/>
          </a:bodyPr>
          <a:lstStyle>
            <a:lvl1pPr marL="0" indent="0">
              <a:spcBef>
                <a:spcPts val="0"/>
              </a:spcBef>
              <a:buNone/>
              <a:defRPr sz="3137" spc="0" baseline="0">
                <a:gradFill>
                  <a:gsLst>
                    <a:gs pos="91000">
                      <a:schemeClr val="tx1"/>
                    </a:gs>
                    <a:gs pos="0">
                      <a:schemeClr val="tx1"/>
                    </a:gs>
                  </a:gsLst>
                  <a:lin ang="5400000" scaled="0"/>
                </a:gradFill>
                <a:latin typeface="+mn-lt"/>
              </a:defRPr>
            </a:lvl1pPr>
          </a:lstStyle>
          <a:p>
            <a:pPr lvl="0"/>
            <a:r>
              <a:rPr lang="en-US"/>
              <a:t>Date</a:t>
            </a:r>
          </a:p>
        </p:txBody>
      </p:sp>
      <p:sp>
        <p:nvSpPr>
          <p:cNvPr id="3" name="Text Placeholder 2"/>
          <p:cNvSpPr>
            <a:spLocks noGrp="1"/>
          </p:cNvSpPr>
          <p:nvPr>
            <p:ph type="body" sz="quarter" idx="13" hasCustomPrompt="1"/>
          </p:nvPr>
        </p:nvSpPr>
        <p:spPr>
          <a:xfrm>
            <a:off x="269240" y="3696656"/>
            <a:ext cx="8964248" cy="452654"/>
          </a:xfrm>
        </p:spPr>
        <p:txBody>
          <a:bodyPr/>
          <a:lstStyle>
            <a:lvl1pPr marL="0" indent="0">
              <a:buNone/>
              <a:defRPr lang="en-US" sz="1961" kern="1200" spc="0" baseline="0" dirty="0" smtClean="0">
                <a:gradFill>
                  <a:gsLst>
                    <a:gs pos="91000">
                      <a:schemeClr val="tx1"/>
                    </a:gs>
                    <a:gs pos="0">
                      <a:schemeClr val="tx1"/>
                    </a:gs>
                  </a:gsLst>
                  <a:lin ang="5400000" scaled="0"/>
                </a:gradFill>
                <a:latin typeface="Segoe UI" panose="020B0502040204020203" pitchFamily="34" charset="0"/>
                <a:ea typeface="+mn-ea"/>
                <a:cs typeface="Segoe UI" panose="020B0502040204020203" pitchFamily="34" charset="0"/>
              </a:defRPr>
            </a:lvl1pPr>
          </a:lstStyle>
          <a:p>
            <a:r>
              <a:rPr lang="en-US"/>
              <a:t>Optional (City, State or venue)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black">
          <a:xfrm>
            <a:off x="448586" y="6087742"/>
            <a:ext cx="1424426" cy="304828"/>
          </a:xfrm>
          <a:prstGeom prst="rect">
            <a:avLst/>
          </a:prstGeom>
        </p:spPr>
      </p:pic>
    </p:spTree>
    <p:extLst>
      <p:ext uri="{BB962C8B-B14F-4D97-AF65-F5344CB8AC3E}">
        <p14:creationId xmlns:p14="http://schemas.microsoft.com/office/powerpoint/2010/main" val="94689114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99.xml><?xml version="1.0" encoding="utf-8"?>
<p:sldLayout xmlns:a="http://schemas.openxmlformats.org/drawingml/2006/main" xmlns:r="http://schemas.openxmlformats.org/officeDocument/2006/relationships" xmlns:p="http://schemas.openxmlformats.org/presentationml/2006/main" preserve="1" userDrawn="1">
  <p:cSld name="Title with photo and tile">
    <p:spTree>
      <p:nvGrpSpPr>
        <p:cNvPr id="1" name=""/>
        <p:cNvGrpSpPr/>
        <p:nvPr/>
      </p:nvGrpSpPr>
      <p:grpSpPr>
        <a:xfrm>
          <a:off x="0" y="0"/>
          <a:ext cx="0" cy="0"/>
          <a:chOff x="0" y="0"/>
          <a:chExt cx="0" cy="0"/>
        </a:xfrm>
      </p:grpSpPr>
      <p:sp>
        <p:nvSpPr>
          <p:cNvPr id="2" name="Rectangle 1"/>
          <p:cNvSpPr/>
          <p:nvPr userDrawn="1"/>
        </p:nvSpPr>
        <p:spPr bwMode="auto">
          <a:xfrm>
            <a:off x="267682" y="2084172"/>
            <a:ext cx="6274974" cy="3586208"/>
          </a:xfrm>
          <a:prstGeom prst="rect">
            <a:avLst/>
          </a:prstGeom>
          <a:solidFill>
            <a:schemeClr val="accent1">
              <a:alpha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a:solidFill>
                <a:schemeClr val="bg1"/>
              </a:solidFill>
              <a:ea typeface="Segoe UI" pitchFamily="34" charset="0"/>
              <a:cs typeface="Segoe UI" pitchFamily="34" charset="0"/>
            </a:endParaRPr>
          </a:p>
        </p:txBody>
      </p:sp>
      <p:sp>
        <p:nvSpPr>
          <p:cNvPr id="9" name="Title 1"/>
          <p:cNvSpPr>
            <a:spLocks noGrp="1"/>
          </p:cNvSpPr>
          <p:nvPr>
            <p:ph type="title" hasCustomPrompt="1"/>
          </p:nvPr>
        </p:nvSpPr>
        <p:spPr bwMode="auto">
          <a:xfrm>
            <a:off x="269302" y="2077814"/>
            <a:ext cx="6274911" cy="1793104"/>
          </a:xfrm>
          <a:noFill/>
        </p:spPr>
        <p:txBody>
          <a:bodyPr lIns="146304" tIns="91440" rIns="146304" bIns="91440" anchor="t" anchorCtr="0"/>
          <a:lstStyle>
            <a:lvl1pPr>
              <a:defRPr sz="4705" spc="-98" baseline="0">
                <a:solidFill>
                  <a:schemeClr val="bg1"/>
                </a:solidFill>
              </a:defRPr>
            </a:lvl1pPr>
          </a:lstStyle>
          <a:p>
            <a:r>
              <a:rPr lang="en-US"/>
              <a:t>Presentation title</a:t>
            </a:r>
          </a:p>
        </p:txBody>
      </p:sp>
      <p:sp>
        <p:nvSpPr>
          <p:cNvPr id="3" name="Text Placeholder 2"/>
          <p:cNvSpPr>
            <a:spLocks noGrp="1"/>
          </p:cNvSpPr>
          <p:nvPr>
            <p:ph type="body" sz="quarter" idx="14" hasCustomPrompt="1"/>
          </p:nvPr>
        </p:nvSpPr>
        <p:spPr bwMode="auto">
          <a:xfrm>
            <a:off x="267683" y="3877277"/>
            <a:ext cx="6276530" cy="651821"/>
          </a:xfrm>
        </p:spPr>
        <p:txBody>
          <a:bodyPr wrap="square" lIns="164592" tIns="109728" rIns="164592" bIns="109728">
            <a:spAutoFit/>
          </a:bodyPr>
          <a:lstStyle>
            <a:lvl1pPr marL="0" indent="0">
              <a:spcBef>
                <a:spcPts val="0"/>
              </a:spcBef>
              <a:buNone/>
              <a:defRPr sz="3137">
                <a:solidFill>
                  <a:schemeClr val="bg1"/>
                </a:solidFill>
                <a:latin typeface="+mn-lt"/>
              </a:defRPr>
            </a:lvl1pPr>
          </a:lstStyle>
          <a:p>
            <a:pPr lvl="0"/>
            <a:r>
              <a:rPr lang="en-US"/>
              <a:t>Speaker name</a:t>
            </a:r>
          </a:p>
        </p:txBody>
      </p:sp>
      <p:pic>
        <p:nvPicPr>
          <p:cNvPr id="15" name="Picture 14"/>
          <p:cNvPicPr>
            <a:picLocks noChangeAspect="1"/>
          </p:cNvPicPr>
          <p:nvPr userDrawn="1"/>
        </p:nvPicPr>
        <p:blipFill>
          <a:blip r:embed="rId2"/>
          <a:stretch>
            <a:fillRect/>
          </a:stretch>
        </p:blipFill>
        <p:spPr bwMode="black">
          <a:xfrm>
            <a:off x="459409" y="6087742"/>
            <a:ext cx="1402777" cy="304828"/>
          </a:xfrm>
          <a:prstGeom prst="rect">
            <a:avLst/>
          </a:prstGeom>
        </p:spPr>
      </p:pic>
      <p:sp>
        <p:nvSpPr>
          <p:cNvPr id="8" name="Text Placeholder 2">
            <a:extLst>
              <a:ext uri="{FF2B5EF4-FFF2-40B4-BE49-F238E27FC236}">
                <a16:creationId xmlns="" xmlns:a16="http://schemas.microsoft.com/office/drawing/2014/main" id="{C4D7CFFE-EDA9-4737-92C0-1ED42AD6CE3E}"/>
              </a:ext>
            </a:extLst>
          </p:cNvPr>
          <p:cNvSpPr txBox="1">
            <a:spLocks/>
          </p:cNvSpPr>
          <p:nvPr userDrawn="1"/>
        </p:nvSpPr>
        <p:spPr bwMode="auto">
          <a:xfrm>
            <a:off x="285297" y="354279"/>
            <a:ext cx="3190020" cy="527425"/>
          </a:xfrm>
          <a:prstGeom prst="rect">
            <a:avLst/>
          </a:prstGeom>
        </p:spPr>
        <p:txBody>
          <a:bodyPr vert="horz" wrap="square" lIns="140609" tIns="105456" rIns="140609" bIns="105456" rtlCol="0">
            <a:noAutofit/>
          </a:bodyPr>
          <a:lstStyle>
            <a:lvl1pPr marL="0" marR="0" indent="0" algn="l" defTabSz="932742" rtl="0" eaLnBrk="1" fontAlgn="auto" latinLnBrk="0" hangingPunct="1">
              <a:lnSpc>
                <a:spcPct val="90000"/>
              </a:lnSpc>
              <a:spcBef>
                <a:spcPts val="0"/>
              </a:spcBef>
              <a:spcAft>
                <a:spcPts val="0"/>
              </a:spcAft>
              <a:buClrTx/>
              <a:buSzPct val="90000"/>
              <a:buFont typeface="Arial" pitchFamily="34" charset="0"/>
              <a:buNone/>
              <a:tabLst/>
              <a:defRPr sz="3200" kern="1200" spc="0" baseline="0">
                <a:gradFill>
                  <a:gsLst>
                    <a:gs pos="4040">
                      <a:srgbClr val="525252"/>
                    </a:gs>
                    <a:gs pos="17000">
                      <a:srgbClr val="525252"/>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961" b="0" dirty="0">
                <a:solidFill>
                  <a:schemeClr val="bg1"/>
                </a:solidFill>
                <a:latin typeface="Segoe UI Semibold" panose="020B0702040204020203" pitchFamily="34" charset="0"/>
                <a:cs typeface="Segoe UI Semibold" panose="020B0702040204020203" pitchFamily="34" charset="0"/>
              </a:rPr>
              <a:t>Microsoft Services</a:t>
            </a:r>
          </a:p>
        </p:txBody>
      </p:sp>
    </p:spTree>
    <p:extLst>
      <p:ext uri="{BB962C8B-B14F-4D97-AF65-F5344CB8AC3E}">
        <p14:creationId xmlns:p14="http://schemas.microsoft.com/office/powerpoint/2010/main" val="1229243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a:lvl1pPr>
          </a:lstStyle>
          <a:p>
            <a:r>
              <a:rPr lang="en-US"/>
              <a:t>Click to edit Master title style</a:t>
            </a:r>
          </a:p>
        </p:txBody>
      </p:sp>
      <p:sp>
        <p:nvSpPr>
          <p:cNvPr id="6" name="Text Placeholder 5"/>
          <p:cNvSpPr>
            <a:spLocks noGrp="1"/>
          </p:cNvSpPr>
          <p:nvPr>
            <p:ph type="body" sz="quarter" idx="13" hasCustomPrompt="1"/>
          </p:nvPr>
        </p:nvSpPr>
        <p:spPr>
          <a:xfrm>
            <a:off x="1" y="573605"/>
            <a:ext cx="12192000" cy="373063"/>
          </a:xfrm>
          <a:prstGeom prst="rect">
            <a:avLst/>
          </a:prstGeom>
        </p:spPr>
        <p:txBody>
          <a:bodyPr lIns="320040" tIns="53325" rIns="53325" bIns="53325">
            <a:noAutofit/>
          </a:bodyPr>
          <a:lstStyle>
            <a:lvl1pPr marL="0" indent="0">
              <a:buNone/>
              <a:defRPr sz="2800">
                <a:solidFill>
                  <a:schemeClr val="tx1"/>
                </a:solidFill>
                <a:latin typeface="Segoe UI Light" pitchFamily="34" charset="0"/>
              </a:defRPr>
            </a:lvl1pPr>
            <a:lvl2pPr marL="281674" indent="0">
              <a:buNone/>
              <a:defRPr/>
            </a:lvl2pPr>
            <a:lvl3pPr marL="588476" indent="0">
              <a:buNone/>
              <a:defRPr/>
            </a:lvl3pPr>
            <a:lvl4pPr marL="870150" indent="0">
              <a:buNone/>
              <a:defRPr/>
            </a:lvl4pPr>
            <a:lvl5pPr marL="1105540" indent="0">
              <a:buNone/>
              <a:defRPr/>
            </a:lvl5pPr>
          </a:lstStyle>
          <a:p>
            <a:pPr lvl="0"/>
            <a:r>
              <a:rPr lang="en-US"/>
              <a:t>Click to add subtitle</a:t>
            </a:r>
          </a:p>
        </p:txBody>
      </p:sp>
      <p:sp>
        <p:nvSpPr>
          <p:cNvPr id="16" name="Text Placeholder 15"/>
          <p:cNvSpPr>
            <a:spLocks noGrp="1"/>
          </p:cNvSpPr>
          <p:nvPr>
            <p:ph type="body" sz="quarter" idx="14"/>
          </p:nvPr>
        </p:nvSpPr>
        <p:spPr>
          <a:xfrm>
            <a:off x="150853" y="1600200"/>
            <a:ext cx="11890296" cy="4577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Slide Number Placeholder 18"/>
          <p:cNvSpPr>
            <a:spLocks noGrp="1"/>
          </p:cNvSpPr>
          <p:nvPr>
            <p:ph type="sldNum" sz="quarter" idx="15"/>
          </p:nvPr>
        </p:nvSpPr>
        <p:spPr/>
        <p:txBody>
          <a:bodyPr/>
          <a:lstStyle/>
          <a:p>
            <a:fld id="{FAADACFB-7C71-4E89-89D2-7BBA40B7BFA9}" type="slidenum">
              <a:rPr lang="en-US" smtClean="0">
                <a:solidFill>
                  <a:srgbClr val="505050"/>
                </a:solidFill>
              </a:rPr>
              <a:pPr/>
              <a:t>‹#›</a:t>
            </a:fld>
            <a:endParaRPr lang="en-US" dirty="0">
              <a:solidFill>
                <a:srgbClr val="505050"/>
              </a:solidFill>
            </a:endParaRPr>
          </a:p>
        </p:txBody>
      </p:sp>
      <p:sp>
        <p:nvSpPr>
          <p:cNvPr id="20" name="Footer Placeholder 19"/>
          <p:cNvSpPr>
            <a:spLocks noGrp="1"/>
          </p:cNvSpPr>
          <p:nvPr>
            <p:ph type="ftr" sz="quarter" idx="16"/>
          </p:nvPr>
        </p:nvSpPr>
        <p:spPr/>
        <p:txBody>
          <a:bodyPr/>
          <a:lstStyle/>
          <a:p>
            <a:endParaRPr lang="en-US" dirty="0">
              <a:solidFill>
                <a:srgbClr val="505050"/>
              </a:solidFill>
            </a:endParaRPr>
          </a:p>
        </p:txBody>
      </p:sp>
    </p:spTree>
    <p:extLst>
      <p:ext uri="{BB962C8B-B14F-4D97-AF65-F5344CB8AC3E}">
        <p14:creationId xmlns:p14="http://schemas.microsoft.com/office/powerpoint/2010/main" val="2834159624"/>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1_Section Title Accent Color 1">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0853" y="2057401"/>
            <a:ext cx="11890296" cy="1822988"/>
          </a:xfrm>
          <a:noFill/>
        </p:spPr>
        <p:txBody>
          <a:bodyPr lIns="137160" tIns="137160" rIns="137160" bIns="137160" anchor="t" anchorCtr="0"/>
          <a:lstStyle>
            <a:lvl1pPr>
              <a:defRPr sz="8600" spc="-98" baseline="0">
                <a:gradFill>
                  <a:gsLst>
                    <a:gs pos="100000">
                      <a:schemeClr val="tx1"/>
                    </a:gs>
                    <a:gs pos="0">
                      <a:schemeClr val="tx1"/>
                    </a:gs>
                  </a:gsLst>
                  <a:lin ang="5400000" scaled="0"/>
                </a:gradFill>
              </a:defRPr>
            </a:lvl1pPr>
          </a:lstStyle>
          <a:p>
            <a:r>
              <a:rPr lang="en-US"/>
              <a:t>Section title</a:t>
            </a:r>
          </a:p>
        </p:txBody>
      </p:sp>
      <p:sp>
        <p:nvSpPr>
          <p:cNvPr id="3" name="Text Placeholder 10"/>
          <p:cNvSpPr>
            <a:spLocks noGrp="1"/>
          </p:cNvSpPr>
          <p:nvPr>
            <p:ph type="body" sz="quarter" idx="14"/>
          </p:nvPr>
        </p:nvSpPr>
        <p:spPr>
          <a:xfrm>
            <a:off x="150852" y="3886200"/>
            <a:ext cx="6402467" cy="2590800"/>
          </a:xfrm>
          <a:prstGeom prst="rect">
            <a:avLst/>
          </a:prstGeom>
        </p:spPr>
        <p:txBody>
          <a:bodyPr lIns="137160" tIns="137160" rIns="137160" bIns="137160">
            <a:noAutofit/>
          </a:bodyPr>
          <a:lstStyle>
            <a:lvl1pPr marL="190428" indent="-190428">
              <a:lnSpc>
                <a:spcPct val="80000"/>
              </a:lnSpc>
              <a:buNone/>
              <a:defRPr lang="en-US" sz="2000" kern="1200" dirty="0">
                <a:solidFill>
                  <a:srgbClr val="FFFFFF"/>
                </a:solidFill>
                <a:latin typeface="Segoe UI" pitchFamily="34" charset="0"/>
                <a:ea typeface="Segoe UI" pitchFamily="34" charset="0"/>
                <a:cs typeface="Segoe UI" pitchFamily="34" charset="0"/>
              </a:defRPr>
            </a:lvl1pPr>
          </a:lstStyle>
          <a:p>
            <a:pPr marL="0" lvl="0" indent="0" algn="l" defTabSz="1088105" rtl="0" eaLnBrk="1" latinLnBrk="0" hangingPunct="1">
              <a:spcBef>
                <a:spcPct val="20000"/>
              </a:spcBef>
              <a:buClr>
                <a:srgbClr val="0072C6"/>
              </a:buClr>
              <a:buSzPct val="100000"/>
            </a:pPr>
            <a:r>
              <a:rPr lang="en-US"/>
              <a:t>Click to edit Master text styles</a:t>
            </a:r>
          </a:p>
        </p:txBody>
      </p:sp>
    </p:spTree>
    <p:extLst>
      <p:ext uri="{BB962C8B-B14F-4D97-AF65-F5344CB8AC3E}">
        <p14:creationId xmlns:p14="http://schemas.microsoft.com/office/powerpoint/2010/main" val="208035692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00.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1"/>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269302" y="2084187"/>
            <a:ext cx="8964185" cy="1793090"/>
          </a:xfrm>
          <a:noFill/>
        </p:spPr>
        <p:txBody>
          <a:bodyPr lIns="146304" tIns="91440" rIns="146304" bIns="91440" anchor="t" anchorCtr="0"/>
          <a:lstStyle>
            <a:lvl1pPr>
              <a:defRPr sz="5294" spc="-98" baseline="0">
                <a:gradFill>
                  <a:gsLst>
                    <a:gs pos="62564">
                      <a:schemeClr val="tx1"/>
                    </a:gs>
                    <a:gs pos="55000">
                      <a:schemeClr val="tx1"/>
                    </a:gs>
                  </a:gsLst>
                  <a:lin ang="5400000" scaled="0"/>
                </a:gradFill>
              </a:defRPr>
            </a:lvl1pPr>
          </a:lstStyle>
          <a:p>
            <a:r>
              <a:rPr lang="en-US"/>
              <a:t>Presentation title</a:t>
            </a:r>
          </a:p>
        </p:txBody>
      </p:sp>
      <p:sp>
        <p:nvSpPr>
          <p:cNvPr id="5" name="Text Placeholder 4"/>
          <p:cNvSpPr>
            <a:spLocks noGrp="1"/>
          </p:cNvSpPr>
          <p:nvPr>
            <p:ph type="body" sz="quarter" idx="12" hasCustomPrompt="1"/>
          </p:nvPr>
        </p:nvSpPr>
        <p:spPr>
          <a:xfrm>
            <a:off x="269301" y="3878574"/>
            <a:ext cx="7171337" cy="1792326"/>
          </a:xfrm>
          <a:noFill/>
        </p:spPr>
        <p:txBody>
          <a:bodyPr lIns="164592" tIns="109728" rIns="164592" bIns="109728">
            <a:noAutofit/>
          </a:bodyPr>
          <a:lstStyle>
            <a:lvl1pPr marL="0" indent="0">
              <a:spcBef>
                <a:spcPts val="0"/>
              </a:spcBef>
              <a:buNone/>
              <a:defRPr sz="3137" spc="0" baseline="0">
                <a:gradFill>
                  <a:gsLst>
                    <a:gs pos="91000">
                      <a:schemeClr val="tx1"/>
                    </a:gs>
                    <a:gs pos="0">
                      <a:schemeClr val="tx1"/>
                    </a:gs>
                  </a:gsLst>
                  <a:lin ang="5400000" scaled="0"/>
                </a:gradFill>
                <a:latin typeface="+mn-lt"/>
              </a:defRPr>
            </a:lvl1pPr>
          </a:lstStyle>
          <a:p>
            <a:pPr lvl="0"/>
            <a:r>
              <a:rPr lang="en-US"/>
              <a:t>Speaker name</a:t>
            </a:r>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black">
          <a:xfrm>
            <a:off x="448586" y="6087742"/>
            <a:ext cx="1424426" cy="304828"/>
          </a:xfrm>
          <a:prstGeom prst="rect">
            <a:avLst/>
          </a:prstGeom>
        </p:spPr>
      </p:pic>
    </p:spTree>
    <p:extLst>
      <p:ext uri="{BB962C8B-B14F-4D97-AF65-F5344CB8AC3E}">
        <p14:creationId xmlns:p14="http://schemas.microsoft.com/office/powerpoint/2010/main" val="119602438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01.xml><?xml version="1.0" encoding="utf-8"?>
<p:sldLayout xmlns:a="http://schemas.openxmlformats.org/drawingml/2006/main" xmlns:r="http://schemas.openxmlformats.org/officeDocument/2006/relationships" xmlns:p="http://schemas.openxmlformats.org/presentationml/2006/main" preserve="1" userDrawn="1">
  <p:cSld name="Title square photo">
    <p:bg>
      <p:bgPr>
        <a:solidFill>
          <a:schemeClr val="accent1"/>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bwMode="auto">
          <a:xfrm>
            <a:off x="269302" y="2077815"/>
            <a:ext cx="4840694" cy="1799462"/>
          </a:xfrm>
          <a:noFill/>
        </p:spPr>
        <p:txBody>
          <a:bodyPr lIns="146304" tIns="91440" rIns="146304" bIns="91440" anchor="t" anchorCtr="0"/>
          <a:lstStyle>
            <a:lvl1pPr>
              <a:defRPr sz="4705" spc="-98" baseline="0">
                <a:gradFill>
                  <a:gsLst>
                    <a:gs pos="74359">
                      <a:schemeClr val="tx1"/>
                    </a:gs>
                    <a:gs pos="57576">
                      <a:schemeClr val="tx1"/>
                    </a:gs>
                  </a:gsLst>
                  <a:lin ang="5400000" scaled="0"/>
                </a:gradFill>
              </a:defRPr>
            </a:lvl1pPr>
          </a:lstStyle>
          <a:p>
            <a:r>
              <a:rPr lang="en-US"/>
              <a:t>Presentation title</a:t>
            </a:r>
          </a:p>
        </p:txBody>
      </p:sp>
      <p:sp>
        <p:nvSpPr>
          <p:cNvPr id="3" name="Text Placeholder 2"/>
          <p:cNvSpPr>
            <a:spLocks noGrp="1"/>
          </p:cNvSpPr>
          <p:nvPr>
            <p:ph type="body" sz="quarter" idx="14" hasCustomPrompt="1"/>
          </p:nvPr>
        </p:nvSpPr>
        <p:spPr bwMode="auto">
          <a:xfrm>
            <a:off x="267682" y="3877277"/>
            <a:ext cx="4840694" cy="717249"/>
          </a:xfrm>
        </p:spPr>
        <p:txBody>
          <a:bodyPr lIns="164592" tIns="109728" rIns="164592" bIns="109728">
            <a:noAutofit/>
          </a:bodyPr>
          <a:lstStyle>
            <a:lvl1pPr marL="0" indent="0">
              <a:spcBef>
                <a:spcPts val="0"/>
              </a:spcBef>
              <a:buNone/>
              <a:defRPr lang="en-US" sz="3137" kern="1200" spc="0" baseline="0" dirty="0">
                <a:gradFill>
                  <a:gsLst>
                    <a:gs pos="91000">
                      <a:schemeClr val="tx1"/>
                    </a:gs>
                    <a:gs pos="0">
                      <a:schemeClr val="tx1"/>
                    </a:gs>
                  </a:gsLst>
                  <a:lin ang="5400000" scaled="0"/>
                </a:gradFill>
                <a:latin typeface="+mn-lt"/>
                <a:ea typeface="+mn-ea"/>
                <a:cs typeface="+mn-cs"/>
              </a:defRPr>
            </a:lvl1pPr>
          </a:lstStyle>
          <a:p>
            <a:pPr marL="0" marR="0" lvl="0" indent="0" algn="l" defTabSz="914367" rtl="0" eaLnBrk="1" fontAlgn="auto" latinLnBrk="0" hangingPunct="1">
              <a:lnSpc>
                <a:spcPct val="90000"/>
              </a:lnSpc>
              <a:spcBef>
                <a:spcPts val="0"/>
              </a:spcBef>
              <a:spcAft>
                <a:spcPts val="0"/>
              </a:spcAft>
              <a:buClrTx/>
              <a:buSzPct val="90000"/>
              <a:buFont typeface="Arial" pitchFamily="34" charset="0"/>
              <a:buNone/>
              <a:tabLst/>
            </a:pPr>
            <a:r>
              <a:rPr lang="en-US"/>
              <a:t>Speaker name</a:t>
            </a:r>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black">
          <a:xfrm>
            <a:off x="448586" y="6087742"/>
            <a:ext cx="1424426" cy="304828"/>
          </a:xfrm>
          <a:prstGeom prst="rect">
            <a:avLst/>
          </a:prstGeom>
        </p:spPr>
      </p:pic>
    </p:spTree>
    <p:extLst>
      <p:ext uri="{BB962C8B-B14F-4D97-AF65-F5344CB8AC3E}">
        <p14:creationId xmlns:p14="http://schemas.microsoft.com/office/powerpoint/2010/main" val="106987213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pos="3427">
          <p15:clr>
            <a:srgbClr val="FBAE40"/>
          </p15:clr>
        </p15:guide>
      </p15:sldGuideLst>
    </p:ext>
  </p:extLst>
</p:sldLayout>
</file>

<file path=ppt/slideLayouts/slideLayout302.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4" name="Text Placeholder 3"/>
          <p:cNvSpPr>
            <a:spLocks noGrp="1"/>
          </p:cNvSpPr>
          <p:nvPr>
            <p:ph type="body" sz="quarter" idx="10"/>
          </p:nvPr>
        </p:nvSpPr>
        <p:spPr>
          <a:xfrm>
            <a:off x="269240" y="1189177"/>
            <a:ext cx="11655078" cy="2013052"/>
          </a:xfrm>
        </p:spPr>
        <p:txBody>
          <a:bodyPr>
            <a:spAutoFit/>
          </a:bodyPr>
          <a:lstStyle>
            <a:lvl1pPr marL="0" indent="0">
              <a:buNone/>
              <a:defRPr>
                <a:solidFill>
                  <a:schemeClr val="tx1"/>
                </a:solidFill>
              </a:defRPr>
            </a:lvl1pPr>
            <a:lvl2pPr marL="224097" indent="0">
              <a:buNone/>
              <a:defRPr>
                <a:solidFill>
                  <a:schemeClr val="tx1"/>
                </a:solidFill>
              </a:defRPr>
            </a:lvl2pPr>
            <a:lvl3pPr marL="448193" indent="0">
              <a:buNone/>
              <a:defRPr>
                <a:solidFill>
                  <a:schemeClr val="tx1"/>
                </a:solidFill>
              </a:defRPr>
            </a:lvl3pPr>
            <a:lvl4pPr marL="672290" indent="0">
              <a:buNone/>
              <a:defRPr>
                <a:solidFill>
                  <a:schemeClr val="tx1"/>
                </a:solidFill>
              </a:defRPr>
            </a:lvl4pPr>
            <a:lvl5pPr marL="896386" indent="0">
              <a:buNone/>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30360623"/>
      </p:ext>
    </p:extLst>
  </p:cSld>
  <p:clrMapOvr>
    <a:masterClrMapping/>
  </p:clrMapOvr>
  <p:transition>
    <p:fade/>
  </p:transition>
</p:sldLayout>
</file>

<file path=ppt/slideLayouts/slideLayout30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3" name="Text Placeholder 2"/>
          <p:cNvSpPr>
            <a:spLocks noGrp="1"/>
          </p:cNvSpPr>
          <p:nvPr>
            <p:ph type="body" sz="quarter" idx="10"/>
          </p:nvPr>
        </p:nvSpPr>
        <p:spPr>
          <a:xfrm>
            <a:off x="269303" y="1187644"/>
            <a:ext cx="11655078" cy="2013052"/>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53602813"/>
      </p:ext>
    </p:extLst>
  </p:cSld>
  <p:clrMapOvr>
    <a:masterClrMapping/>
  </p:clrMapOvr>
  <p:transition>
    <p:fade/>
  </p:transition>
</p:sldLayout>
</file>

<file path=ppt/slideLayouts/slideLayout304.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4" name="Text Placeholder 3"/>
          <p:cNvSpPr>
            <a:spLocks noGrp="1"/>
          </p:cNvSpPr>
          <p:nvPr>
            <p:ph type="body" sz="quarter" idx="10"/>
          </p:nvPr>
        </p:nvSpPr>
        <p:spPr>
          <a:xfrm>
            <a:off x="269241" y="1187644"/>
            <a:ext cx="5378548" cy="2115402"/>
          </a:xfrm>
        </p:spPr>
        <p:txBody>
          <a:bodyPr wrap="square">
            <a:spAutoFit/>
          </a:bodyPr>
          <a:lstStyle>
            <a:lvl1pPr marL="0" indent="0">
              <a:spcBef>
                <a:spcPts val="1200"/>
              </a:spcBef>
              <a:buClr>
                <a:schemeClr val="tx1"/>
              </a:buClr>
              <a:buFont typeface="Wingdings" panose="05000000000000000000" pitchFamily="2" charset="2"/>
              <a:buNone/>
              <a:defRPr sz="2941" b="0">
                <a:solidFill>
                  <a:schemeClr val="tx1"/>
                </a:solidFill>
                <a:latin typeface="+mn-lt"/>
              </a:defRPr>
            </a:lvl1pPr>
            <a:lvl2pPr marL="250553" indent="0">
              <a:buFont typeface="Wingdings" panose="05000000000000000000" pitchFamily="2" charset="2"/>
              <a:buNone/>
              <a:defRPr sz="2353" b="0">
                <a:solidFill>
                  <a:schemeClr val="tx1"/>
                </a:solidFill>
              </a:defRPr>
            </a:lvl2pPr>
            <a:lvl3pPr marL="441968" indent="0">
              <a:buFont typeface="Wingdings" panose="05000000000000000000" pitchFamily="2" charset="2"/>
              <a:buNone/>
              <a:tabLst/>
              <a:defRPr sz="2157" b="0">
                <a:solidFill>
                  <a:schemeClr val="tx1"/>
                </a:solidFill>
              </a:defRPr>
            </a:lvl3pPr>
            <a:lvl4pPr marL="639608" indent="0">
              <a:buFont typeface="Wingdings" panose="05000000000000000000" pitchFamily="2" charset="2"/>
              <a:buNone/>
              <a:defRPr sz="2157" b="0">
                <a:solidFill>
                  <a:schemeClr val="tx1"/>
                </a:solidFill>
              </a:defRPr>
            </a:lvl4pPr>
            <a:lvl5pPr marL="837250" indent="0">
              <a:buFont typeface="Wingdings" panose="05000000000000000000" pitchFamily="2" charset="2"/>
              <a:buNone/>
              <a:tabLst/>
              <a:defRPr sz="2157" b="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3"/>
          <p:cNvSpPr>
            <a:spLocks noGrp="1"/>
          </p:cNvSpPr>
          <p:nvPr>
            <p:ph type="body" sz="quarter" idx="11"/>
          </p:nvPr>
        </p:nvSpPr>
        <p:spPr>
          <a:xfrm>
            <a:off x="6544214" y="1187645"/>
            <a:ext cx="5378548" cy="2414153"/>
          </a:xfrm>
        </p:spPr>
        <p:txBody>
          <a:bodyPr wrap="square">
            <a:spAutoFit/>
          </a:bodyPr>
          <a:lstStyle>
            <a:lvl1pPr marL="0" indent="0">
              <a:spcBef>
                <a:spcPts val="1200"/>
              </a:spcBef>
              <a:buClr>
                <a:schemeClr val="tx1"/>
              </a:buClr>
              <a:buFont typeface="Arial" panose="020B0604020202020204" pitchFamily="34" charset="0"/>
              <a:buNone/>
              <a:defRPr lang="en-US" sz="2941" b="0" kern="1200" spc="0" baseline="0" dirty="0">
                <a:solidFill>
                  <a:schemeClr val="tx1"/>
                </a:solidFill>
                <a:latin typeface="+mn-lt"/>
                <a:ea typeface="+mn-ea"/>
                <a:cs typeface="+mn-cs"/>
              </a:defRPr>
            </a:lvl1pPr>
            <a:lvl2pPr marL="250553" indent="0">
              <a:buFont typeface="Arial" panose="020B0604020202020204" pitchFamily="34" charset="0"/>
              <a:buNone/>
              <a:defRPr lang="en-US" sz="2353" b="0" kern="1200" spc="0" baseline="0" dirty="0">
                <a:solidFill>
                  <a:schemeClr val="tx1"/>
                </a:solidFill>
                <a:latin typeface="+mn-lt"/>
                <a:ea typeface="+mn-ea"/>
                <a:cs typeface="+mn-cs"/>
              </a:defRPr>
            </a:lvl2pPr>
            <a:lvl3pPr marL="441968" indent="0">
              <a:buFont typeface="Arial" panose="020B0604020202020204" pitchFamily="34" charset="0"/>
              <a:buNone/>
              <a:tabLst/>
              <a:defRPr lang="en-US" sz="2157" b="0" kern="1200" spc="0" baseline="0" dirty="0">
                <a:solidFill>
                  <a:schemeClr val="tx1"/>
                </a:solidFill>
                <a:latin typeface="+mn-lt"/>
                <a:ea typeface="+mn-ea"/>
                <a:cs typeface="+mn-cs"/>
              </a:defRPr>
            </a:lvl3pPr>
            <a:lvl4pPr marL="639608" indent="0">
              <a:buFont typeface="Arial" panose="020B0604020202020204" pitchFamily="34" charset="0"/>
              <a:buNone/>
              <a:defRPr lang="en-US" sz="2157" b="0" kern="1200" spc="0" baseline="0" dirty="0">
                <a:solidFill>
                  <a:schemeClr val="tx1"/>
                </a:solidFill>
                <a:latin typeface="+mn-lt"/>
                <a:ea typeface="+mn-ea"/>
                <a:cs typeface="+mn-cs"/>
              </a:defRPr>
            </a:lvl4pPr>
            <a:lvl5pPr marL="837250" indent="0">
              <a:buFont typeface="Arial" panose="020B0604020202020204" pitchFamily="34" charset="0"/>
              <a:buNone/>
              <a:tabLst/>
              <a:defRPr lang="en-US" sz="2157" b="0" kern="1200" spc="0" baseline="0" dirty="0">
                <a:solidFill>
                  <a:schemeClr val="tx1"/>
                </a:solidFill>
                <a:latin typeface="+mn-lt"/>
                <a:ea typeface="+mn-ea"/>
                <a:cs typeface="+mn-cs"/>
              </a:defRPr>
            </a:lvl5pPr>
          </a:lstStyle>
          <a:p>
            <a:pPr marL="504217" marR="0" lvl="0" indent="-504217" algn="l" defTabSz="914367" rtl="0" eaLnBrk="1" fontAlgn="auto" latinLnBrk="0" hangingPunct="1">
              <a:lnSpc>
                <a:spcPct val="90000"/>
              </a:lnSpc>
              <a:spcBef>
                <a:spcPts val="1200"/>
              </a:spcBef>
              <a:spcAft>
                <a:spcPts val="0"/>
              </a:spcAft>
              <a:buClr>
                <a:schemeClr val="tx1"/>
              </a:buClr>
              <a:buSzPct val="90000"/>
              <a:tabLst/>
            </a:pPr>
            <a:r>
              <a:rPr lang="en-US"/>
              <a:t>Edit Master text styles</a:t>
            </a:r>
          </a:p>
          <a:p>
            <a:pPr marL="504217" marR="0" lvl="1" indent="-504217" algn="l" defTabSz="914367" rtl="0" eaLnBrk="1" fontAlgn="auto" latinLnBrk="0" hangingPunct="1">
              <a:lnSpc>
                <a:spcPct val="90000"/>
              </a:lnSpc>
              <a:spcBef>
                <a:spcPts val="1200"/>
              </a:spcBef>
              <a:spcAft>
                <a:spcPts val="0"/>
              </a:spcAft>
              <a:buClr>
                <a:schemeClr val="tx1"/>
              </a:buClr>
              <a:buSzPct val="90000"/>
              <a:tabLst/>
            </a:pPr>
            <a:r>
              <a:rPr lang="en-US"/>
              <a:t>Second level</a:t>
            </a:r>
          </a:p>
          <a:p>
            <a:pPr marL="504217" marR="0" lvl="2" indent="-504217" algn="l" defTabSz="914367" rtl="0" eaLnBrk="1" fontAlgn="auto" latinLnBrk="0" hangingPunct="1">
              <a:lnSpc>
                <a:spcPct val="90000"/>
              </a:lnSpc>
              <a:spcBef>
                <a:spcPts val="1200"/>
              </a:spcBef>
              <a:spcAft>
                <a:spcPts val="0"/>
              </a:spcAft>
              <a:buClr>
                <a:schemeClr val="tx1"/>
              </a:buClr>
              <a:buSzPct val="90000"/>
              <a:tabLst/>
            </a:pPr>
            <a:r>
              <a:rPr lang="en-US"/>
              <a:t>Third level</a:t>
            </a:r>
          </a:p>
          <a:p>
            <a:pPr marL="504217" marR="0" lvl="3" indent="-504217" algn="l" defTabSz="914367" rtl="0" eaLnBrk="1" fontAlgn="auto" latinLnBrk="0" hangingPunct="1">
              <a:lnSpc>
                <a:spcPct val="90000"/>
              </a:lnSpc>
              <a:spcBef>
                <a:spcPts val="1200"/>
              </a:spcBef>
              <a:spcAft>
                <a:spcPts val="0"/>
              </a:spcAft>
              <a:buClr>
                <a:schemeClr val="tx1"/>
              </a:buClr>
              <a:buSzPct val="90000"/>
              <a:tabLst/>
            </a:pPr>
            <a:r>
              <a:rPr lang="en-US"/>
              <a:t>Fourth level</a:t>
            </a:r>
          </a:p>
          <a:p>
            <a:pPr marL="504217" marR="0" lvl="4" indent="-504217" algn="l" defTabSz="914367" rtl="0" eaLnBrk="1" fontAlgn="auto" latinLnBrk="0" hangingPunct="1">
              <a:lnSpc>
                <a:spcPct val="90000"/>
              </a:lnSpc>
              <a:spcBef>
                <a:spcPts val="1200"/>
              </a:spcBef>
              <a:spcAft>
                <a:spcPts val="0"/>
              </a:spcAft>
              <a:buClr>
                <a:schemeClr val="tx1"/>
              </a:buClr>
              <a:buSzPct val="90000"/>
              <a:tabLst/>
            </a:pPr>
            <a:r>
              <a:rPr lang="en-US"/>
              <a:t>Fifth level</a:t>
            </a:r>
          </a:p>
        </p:txBody>
      </p:sp>
    </p:spTree>
    <p:extLst>
      <p:ext uri="{BB962C8B-B14F-4D97-AF65-F5344CB8AC3E}">
        <p14:creationId xmlns:p14="http://schemas.microsoft.com/office/powerpoint/2010/main" val="1938077894"/>
      </p:ext>
    </p:extLst>
  </p:cSld>
  <p:clrMapOvr>
    <a:masterClrMapping/>
  </p:clrMapOvr>
  <p:transition>
    <p:fade/>
  </p:transition>
</p:sldLayout>
</file>

<file path=ppt/slideLayouts/slideLayout305.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4" name="Text Placeholder 3"/>
          <p:cNvSpPr>
            <a:spLocks noGrp="1"/>
          </p:cNvSpPr>
          <p:nvPr>
            <p:ph type="body" sz="quarter" idx="10"/>
          </p:nvPr>
        </p:nvSpPr>
        <p:spPr>
          <a:xfrm>
            <a:off x="269241" y="1187644"/>
            <a:ext cx="5378548" cy="2115402"/>
          </a:xfrm>
        </p:spPr>
        <p:txBody>
          <a:bodyPr wrap="square">
            <a:spAutoFit/>
          </a:bodyPr>
          <a:lstStyle>
            <a:lvl1pPr marL="227209" indent="-227209">
              <a:spcBef>
                <a:spcPts val="1200"/>
              </a:spcBef>
              <a:buClr>
                <a:schemeClr val="tx1"/>
              </a:buClr>
              <a:buFont typeface="Wingdings" panose="05000000000000000000" pitchFamily="2" charset="2"/>
              <a:buChar char=""/>
              <a:defRPr sz="2941" b="0">
                <a:solidFill>
                  <a:schemeClr val="tx1"/>
                </a:solidFill>
                <a:latin typeface="+mn-lt"/>
              </a:defRPr>
            </a:lvl1pPr>
            <a:lvl2pPr marL="418625" indent="-168072">
              <a:buFont typeface="Wingdings" panose="05000000000000000000" pitchFamily="2" charset="2"/>
              <a:buChar char=""/>
              <a:defRPr sz="2353" b="0">
                <a:solidFill>
                  <a:schemeClr val="tx1"/>
                </a:solidFill>
              </a:defRPr>
            </a:lvl2pPr>
            <a:lvl3pPr marL="627160" indent="-185191">
              <a:buFont typeface="Wingdings" panose="05000000000000000000" pitchFamily="2" charset="2"/>
              <a:buChar char=""/>
              <a:tabLst/>
              <a:defRPr sz="2157" b="0">
                <a:solidFill>
                  <a:schemeClr val="tx1"/>
                </a:solidFill>
              </a:defRPr>
            </a:lvl3pPr>
            <a:lvl4pPr marL="812350" indent="-172742">
              <a:buFont typeface="Wingdings" panose="05000000000000000000" pitchFamily="2" charset="2"/>
              <a:buChar char=""/>
              <a:defRPr sz="2157" b="0">
                <a:solidFill>
                  <a:schemeClr val="tx1"/>
                </a:solidFill>
              </a:defRPr>
            </a:lvl4pPr>
            <a:lvl5pPr marL="1003766" indent="-166517">
              <a:buFont typeface="Wingdings" panose="05000000000000000000" pitchFamily="2" charset="2"/>
              <a:buChar char=""/>
              <a:tabLst/>
              <a:defRPr sz="2157" b="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3"/>
          <p:cNvSpPr>
            <a:spLocks noGrp="1"/>
          </p:cNvSpPr>
          <p:nvPr>
            <p:ph type="body" sz="quarter" idx="11"/>
          </p:nvPr>
        </p:nvSpPr>
        <p:spPr>
          <a:xfrm>
            <a:off x="6544214" y="1187645"/>
            <a:ext cx="5378548" cy="2414153"/>
          </a:xfrm>
        </p:spPr>
        <p:txBody>
          <a:bodyPr wrap="square">
            <a:spAutoFit/>
          </a:bodyPr>
          <a:lstStyle>
            <a:lvl1pPr marL="281677" indent="-281677">
              <a:spcBef>
                <a:spcPts val="1200"/>
              </a:spcBef>
              <a:buClr>
                <a:schemeClr val="tx1"/>
              </a:buClr>
              <a:buFont typeface="Arial" pitchFamily="34" charset="0"/>
              <a:buChar char="•"/>
              <a:defRPr lang="en-US" sz="2941" b="0" kern="1200" spc="0" baseline="0" dirty="0">
                <a:solidFill>
                  <a:schemeClr val="tx1"/>
                </a:solidFill>
                <a:latin typeface="+mn-lt"/>
                <a:ea typeface="+mn-ea"/>
                <a:cs typeface="+mn-cs"/>
              </a:defRPr>
            </a:lvl1pPr>
            <a:lvl2pPr marL="586698" indent="-336145">
              <a:defRPr lang="en-US" sz="2353" b="0" kern="1200" spc="0" baseline="0" dirty="0">
                <a:solidFill>
                  <a:schemeClr val="tx1"/>
                </a:solidFill>
                <a:latin typeface="+mn-lt"/>
                <a:ea typeface="+mn-ea"/>
                <a:cs typeface="+mn-cs"/>
              </a:defRPr>
            </a:lvl2pPr>
            <a:lvl3pPr marL="778113" indent="-336145">
              <a:tabLst/>
              <a:defRPr lang="en-US" sz="2157" b="0" kern="1200" spc="0" baseline="0" dirty="0">
                <a:solidFill>
                  <a:schemeClr val="tx1"/>
                </a:solidFill>
                <a:latin typeface="+mn-lt"/>
                <a:ea typeface="+mn-ea"/>
                <a:cs typeface="+mn-cs"/>
              </a:defRPr>
            </a:lvl3pPr>
            <a:lvl4pPr marL="975753" indent="-336145">
              <a:defRPr lang="en-US" sz="2157" b="0" kern="1200" spc="0" baseline="0" dirty="0">
                <a:solidFill>
                  <a:schemeClr val="tx1"/>
                </a:solidFill>
                <a:latin typeface="+mn-lt"/>
                <a:ea typeface="+mn-ea"/>
                <a:cs typeface="+mn-cs"/>
              </a:defRPr>
            </a:lvl4pPr>
            <a:lvl5pPr marL="1173395" indent="-336145">
              <a:tabLst/>
              <a:defRPr lang="en-US" sz="2157" b="0" kern="1200" spc="0" baseline="0" dirty="0">
                <a:solidFill>
                  <a:schemeClr val="tx1"/>
                </a:solidFill>
                <a:latin typeface="+mn-lt"/>
                <a:ea typeface="+mn-ea"/>
                <a:cs typeface="+mn-cs"/>
              </a:defRPr>
            </a:lvl5pPr>
          </a:lstStyle>
          <a:p>
            <a:pPr marL="227209" marR="0" lvl="0" indent="-227209" algn="l" defTabSz="914367" rtl="0" eaLnBrk="1" fontAlgn="auto" latinLnBrk="0" hangingPunct="1">
              <a:lnSpc>
                <a:spcPct val="90000"/>
              </a:lnSpc>
              <a:spcBef>
                <a:spcPts val="1200"/>
              </a:spcBef>
              <a:spcAft>
                <a:spcPts val="0"/>
              </a:spcAft>
              <a:buClr>
                <a:schemeClr val="tx1"/>
              </a:buClr>
              <a:buSzPct val="90000"/>
              <a:buFont typeface="Wingdings" panose="05000000000000000000" pitchFamily="2" charset="2"/>
              <a:buChar char=""/>
              <a:tabLst/>
            </a:pPr>
            <a:r>
              <a:rPr lang="en-US"/>
              <a:t>Edit Master text styles</a:t>
            </a:r>
          </a:p>
          <a:p>
            <a:pPr marL="227209" marR="0" lvl="1" indent="-227209" algn="l" defTabSz="914367" rtl="0" eaLnBrk="1" fontAlgn="auto" latinLnBrk="0" hangingPunct="1">
              <a:lnSpc>
                <a:spcPct val="90000"/>
              </a:lnSpc>
              <a:spcBef>
                <a:spcPts val="1200"/>
              </a:spcBef>
              <a:spcAft>
                <a:spcPts val="0"/>
              </a:spcAft>
              <a:buClr>
                <a:schemeClr val="tx1"/>
              </a:buClr>
              <a:buSzPct val="90000"/>
              <a:buFont typeface="Wingdings" panose="05000000000000000000" pitchFamily="2" charset="2"/>
              <a:buChar char=""/>
              <a:tabLst/>
            </a:pPr>
            <a:r>
              <a:rPr lang="en-US"/>
              <a:t>Second level</a:t>
            </a:r>
          </a:p>
          <a:p>
            <a:pPr marL="227209" marR="0" lvl="2" indent="-227209" algn="l" defTabSz="914367" rtl="0" eaLnBrk="1" fontAlgn="auto" latinLnBrk="0" hangingPunct="1">
              <a:lnSpc>
                <a:spcPct val="90000"/>
              </a:lnSpc>
              <a:spcBef>
                <a:spcPts val="1200"/>
              </a:spcBef>
              <a:spcAft>
                <a:spcPts val="0"/>
              </a:spcAft>
              <a:buClr>
                <a:schemeClr val="tx1"/>
              </a:buClr>
              <a:buSzPct val="90000"/>
              <a:buFont typeface="Wingdings" panose="05000000000000000000" pitchFamily="2" charset="2"/>
              <a:buChar char=""/>
              <a:tabLst/>
            </a:pPr>
            <a:r>
              <a:rPr lang="en-US"/>
              <a:t>Third level</a:t>
            </a:r>
          </a:p>
          <a:p>
            <a:pPr marL="227209" marR="0" lvl="3" indent="-227209" algn="l" defTabSz="914367" rtl="0" eaLnBrk="1" fontAlgn="auto" latinLnBrk="0" hangingPunct="1">
              <a:lnSpc>
                <a:spcPct val="90000"/>
              </a:lnSpc>
              <a:spcBef>
                <a:spcPts val="1200"/>
              </a:spcBef>
              <a:spcAft>
                <a:spcPts val="0"/>
              </a:spcAft>
              <a:buClr>
                <a:schemeClr val="tx1"/>
              </a:buClr>
              <a:buSzPct val="90000"/>
              <a:buFont typeface="Wingdings" panose="05000000000000000000" pitchFamily="2" charset="2"/>
              <a:buChar char=""/>
              <a:tabLst/>
            </a:pPr>
            <a:r>
              <a:rPr lang="en-US"/>
              <a:t>Fourth level</a:t>
            </a:r>
          </a:p>
          <a:p>
            <a:pPr marL="227209" marR="0" lvl="4" indent="-227209" algn="l" defTabSz="914367" rtl="0" eaLnBrk="1" fontAlgn="auto" latinLnBrk="0" hangingPunct="1">
              <a:lnSpc>
                <a:spcPct val="90000"/>
              </a:lnSpc>
              <a:spcBef>
                <a:spcPts val="1200"/>
              </a:spcBef>
              <a:spcAft>
                <a:spcPts val="0"/>
              </a:spcAft>
              <a:buClr>
                <a:schemeClr val="tx1"/>
              </a:buClr>
              <a:buSzPct val="90000"/>
              <a:buFont typeface="Wingdings" panose="05000000000000000000" pitchFamily="2" charset="2"/>
              <a:buChar char=""/>
              <a:tabLst/>
            </a:pPr>
            <a:r>
              <a:rPr lang="en-US"/>
              <a:t>Fifth level</a:t>
            </a:r>
          </a:p>
        </p:txBody>
      </p:sp>
    </p:spTree>
    <p:extLst>
      <p:ext uri="{BB962C8B-B14F-4D97-AF65-F5344CB8AC3E}">
        <p14:creationId xmlns:p14="http://schemas.microsoft.com/office/powerpoint/2010/main" val="97113781"/>
      </p:ext>
    </p:extLst>
  </p:cSld>
  <p:clrMapOvr>
    <a:masterClrMapping/>
  </p:clrMapOvr>
  <p:transition>
    <p:fade/>
  </p:transition>
</p:sldLayout>
</file>

<file path=ppt/slideLayouts/slideLayout306.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p>
        </p:txBody>
      </p:sp>
    </p:spTree>
    <p:extLst>
      <p:ext uri="{BB962C8B-B14F-4D97-AF65-F5344CB8AC3E}">
        <p14:creationId xmlns:p14="http://schemas.microsoft.com/office/powerpoint/2010/main" val="901641495"/>
      </p:ext>
    </p:extLst>
  </p:cSld>
  <p:clrMapOvr>
    <a:masterClrMapping/>
  </p:clrMapOvr>
  <p:transition>
    <p:fade/>
  </p:transition>
</p:sldLayout>
</file>

<file path=ppt/slideLayouts/slideLayout307.xml><?xml version="1.0" encoding="utf-8"?>
<p:sldLayout xmlns:a="http://schemas.openxmlformats.org/drawingml/2006/main" xmlns:r="http://schemas.openxmlformats.org/officeDocument/2006/relationships" xmlns:p="http://schemas.openxmlformats.org/presentationml/2006/main" preserve="1" userDrawn="1">
  <p:cSld name="Demo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86"/>
            <a:ext cx="9859116" cy="1158793"/>
          </a:xfrm>
          <a:noFill/>
        </p:spPr>
        <p:txBody>
          <a:bodyPr tIns="91440" bIns="91440" anchor="t" anchorCtr="0">
            <a:spAutoFit/>
          </a:bodyPr>
          <a:lstStyle>
            <a:lvl1pPr>
              <a:defRPr sz="7058" spc="-98" baseline="0">
                <a:gradFill>
                  <a:gsLst>
                    <a:gs pos="0">
                      <a:schemeClr val="tx1"/>
                    </a:gs>
                    <a:gs pos="100000">
                      <a:schemeClr val="tx1"/>
                    </a:gs>
                  </a:gsLst>
                  <a:lin ang="5400000" scaled="0"/>
                </a:gradFill>
              </a:defRPr>
            </a:lvl1pPr>
          </a:lstStyle>
          <a:p>
            <a:r>
              <a:rPr lang="en-US"/>
              <a:t>Demo title</a:t>
            </a:r>
          </a:p>
        </p:txBody>
      </p:sp>
      <p:sp>
        <p:nvSpPr>
          <p:cNvPr id="5" name="Text Placeholder 4"/>
          <p:cNvSpPr>
            <a:spLocks noGrp="1"/>
          </p:cNvSpPr>
          <p:nvPr>
            <p:ph type="body" sz="quarter" idx="12" hasCustomPrompt="1"/>
          </p:nvPr>
        </p:nvSpPr>
        <p:spPr>
          <a:xfrm>
            <a:off x="269240" y="3877277"/>
            <a:ext cx="9860674" cy="724246"/>
          </a:xfrm>
          <a:noFill/>
        </p:spPr>
        <p:txBody>
          <a:bodyPr lIns="182880" tIns="146304" rIns="182880" bIns="146304">
            <a:spAutoFit/>
          </a:bodyPr>
          <a:lstStyle>
            <a:lvl1pPr marL="0" indent="0">
              <a:spcBef>
                <a:spcPts val="0"/>
              </a:spcBef>
              <a:buNone/>
              <a:defRPr sz="3137" spc="0" baseline="0">
                <a:gradFill>
                  <a:gsLst>
                    <a:gs pos="0">
                      <a:schemeClr val="tx1"/>
                    </a:gs>
                    <a:gs pos="100000">
                      <a:schemeClr val="tx1"/>
                    </a:gs>
                  </a:gsLst>
                  <a:lin ang="5400000" scaled="0"/>
                </a:gradFill>
                <a:latin typeface="+mj-lt"/>
              </a:defRPr>
            </a:lvl1pPr>
          </a:lstStyle>
          <a:p>
            <a:pPr lvl="0"/>
            <a:r>
              <a:rPr lang="en-US"/>
              <a:t>Speaker Name</a:t>
            </a:r>
          </a:p>
        </p:txBody>
      </p:sp>
    </p:spTree>
    <p:extLst>
      <p:ext uri="{BB962C8B-B14F-4D97-AF65-F5344CB8AC3E}">
        <p14:creationId xmlns:p14="http://schemas.microsoft.com/office/powerpoint/2010/main" val="375183409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08.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40" y="2084186"/>
            <a:ext cx="9859116" cy="1158793"/>
          </a:xfrm>
          <a:noFill/>
        </p:spPr>
        <p:txBody>
          <a:bodyPr tIns="91440" bIns="91440" anchor="t" anchorCtr="0">
            <a:spAutoFit/>
          </a:bodyPr>
          <a:lstStyle>
            <a:lvl1pPr>
              <a:defRPr lang="en-US" sz="7058" b="0" kern="1200" cap="none" spc="-98" baseline="0" dirty="0">
                <a:ln w="3175">
                  <a:noFill/>
                </a:ln>
                <a:gradFill>
                  <a:gsLst>
                    <a:gs pos="0">
                      <a:schemeClr val="tx1"/>
                    </a:gs>
                    <a:gs pos="100000">
                      <a:schemeClr val="tx1"/>
                    </a:gs>
                  </a:gsLst>
                  <a:lin ang="5400000" scaled="0"/>
                </a:gradFill>
                <a:effectLst/>
                <a:latin typeface="+mj-lt"/>
                <a:ea typeface="+mn-ea"/>
                <a:cs typeface="Segoe UI" pitchFamily="34" charset="0"/>
              </a:defRPr>
            </a:lvl1pPr>
          </a:lstStyle>
          <a:p>
            <a:r>
              <a:rPr lang="en-US"/>
              <a:t>Video title</a:t>
            </a:r>
          </a:p>
        </p:txBody>
      </p:sp>
    </p:spTree>
    <p:extLst>
      <p:ext uri="{BB962C8B-B14F-4D97-AF65-F5344CB8AC3E}">
        <p14:creationId xmlns:p14="http://schemas.microsoft.com/office/powerpoint/2010/main" val="131664682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09.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1158793"/>
          </a:xfrm>
          <a:noFill/>
        </p:spPr>
        <p:txBody>
          <a:bodyPr tIns="91440" bIns="91440" anchor="t" anchorCtr="0">
            <a:spAutoFit/>
          </a:bodyPr>
          <a:lstStyle>
            <a:lvl1pPr>
              <a:defRPr sz="7058" spc="-98" baseline="0">
                <a:gradFill>
                  <a:gsLst>
                    <a:gs pos="100000">
                      <a:schemeClr val="tx1"/>
                    </a:gs>
                    <a:gs pos="0">
                      <a:schemeClr val="tx1"/>
                    </a:gs>
                  </a:gsLst>
                  <a:lin ang="5400000" scaled="0"/>
                </a:gradFill>
              </a:defRPr>
            </a:lvl1pPr>
          </a:lstStyle>
          <a:p>
            <a:r>
              <a:rPr lang="en-US"/>
              <a:t>Section title</a:t>
            </a:r>
          </a:p>
        </p:txBody>
      </p:sp>
    </p:spTree>
    <p:extLst>
      <p:ext uri="{BB962C8B-B14F-4D97-AF65-F5344CB8AC3E}">
        <p14:creationId xmlns:p14="http://schemas.microsoft.com/office/powerpoint/2010/main" val="661006337"/>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2_Section Title Accent Color 1">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0853" y="2057401"/>
            <a:ext cx="11890296" cy="1822988"/>
          </a:xfrm>
          <a:noFill/>
        </p:spPr>
        <p:txBody>
          <a:bodyPr lIns="137160" tIns="137160" rIns="137160" bIns="137160" anchor="t" anchorCtr="0"/>
          <a:lstStyle>
            <a:lvl1pPr>
              <a:defRPr sz="8600" spc="-98" baseline="0">
                <a:solidFill>
                  <a:srgbClr val="000000"/>
                </a:solidFill>
              </a:defRPr>
            </a:lvl1pPr>
          </a:lstStyle>
          <a:p>
            <a:r>
              <a:rPr lang="en-US"/>
              <a:t>Section title</a:t>
            </a:r>
          </a:p>
        </p:txBody>
      </p:sp>
      <p:sp>
        <p:nvSpPr>
          <p:cNvPr id="3" name="Text Placeholder 10"/>
          <p:cNvSpPr>
            <a:spLocks noGrp="1"/>
          </p:cNvSpPr>
          <p:nvPr>
            <p:ph type="body" sz="quarter" idx="14"/>
          </p:nvPr>
        </p:nvSpPr>
        <p:spPr>
          <a:xfrm>
            <a:off x="150852" y="3886200"/>
            <a:ext cx="6402467" cy="2590800"/>
          </a:xfrm>
          <a:prstGeom prst="rect">
            <a:avLst/>
          </a:prstGeom>
        </p:spPr>
        <p:txBody>
          <a:bodyPr lIns="137160" tIns="137160" rIns="137160" bIns="137160">
            <a:noAutofit/>
          </a:bodyPr>
          <a:lstStyle>
            <a:lvl1pPr marL="190428" indent="-190428">
              <a:lnSpc>
                <a:spcPct val="80000"/>
              </a:lnSpc>
              <a:buNone/>
              <a:defRPr lang="en-US" sz="2000" kern="1200" dirty="0">
                <a:solidFill>
                  <a:srgbClr val="000000"/>
                </a:solidFill>
                <a:latin typeface="Segoe UI" pitchFamily="34" charset="0"/>
                <a:ea typeface="Segoe UI" pitchFamily="34" charset="0"/>
                <a:cs typeface="Segoe UI" pitchFamily="34" charset="0"/>
              </a:defRPr>
            </a:lvl1pPr>
          </a:lstStyle>
          <a:p>
            <a:pPr marL="0" lvl="0" indent="0" algn="l" defTabSz="1088105" rtl="0" eaLnBrk="1" latinLnBrk="0" hangingPunct="1">
              <a:spcBef>
                <a:spcPct val="20000"/>
              </a:spcBef>
              <a:buClr>
                <a:srgbClr val="0072C6"/>
              </a:buClr>
              <a:buSzPct val="100000"/>
            </a:pPr>
            <a:r>
              <a:rPr lang="en-US"/>
              <a:t>Click to edit Master text styles</a:t>
            </a:r>
          </a:p>
        </p:txBody>
      </p:sp>
    </p:spTree>
    <p:extLst>
      <p:ext uri="{BB962C8B-B14F-4D97-AF65-F5344CB8AC3E}">
        <p14:creationId xmlns:p14="http://schemas.microsoft.com/office/powerpoint/2010/main" val="195454580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10.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1158793"/>
          </a:xfrm>
          <a:noFill/>
        </p:spPr>
        <p:txBody>
          <a:bodyPr tIns="91440" bIns="91440" anchor="t" anchorCtr="0">
            <a:spAutoFit/>
          </a:bodyPr>
          <a:lstStyle>
            <a:lvl1pPr>
              <a:defRPr sz="7058" spc="-98" baseline="0">
                <a:gradFill>
                  <a:gsLst>
                    <a:gs pos="100000">
                      <a:schemeClr val="tx1"/>
                    </a:gs>
                    <a:gs pos="0">
                      <a:schemeClr val="tx1"/>
                    </a:gs>
                  </a:gsLst>
                  <a:lin ang="5400000" scaled="0"/>
                </a:gradFill>
              </a:defRPr>
            </a:lvl1pPr>
          </a:lstStyle>
          <a:p>
            <a:r>
              <a:rPr lang="en-US"/>
              <a:t>Section title</a:t>
            </a:r>
          </a:p>
        </p:txBody>
      </p:sp>
    </p:spTree>
    <p:extLst>
      <p:ext uri="{BB962C8B-B14F-4D97-AF65-F5344CB8AC3E}">
        <p14:creationId xmlns:p14="http://schemas.microsoft.com/office/powerpoint/2010/main" val="1185873481"/>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11.xml><?xml version="1.0" encoding="utf-8"?>
<p:sldLayout xmlns:a="http://schemas.openxmlformats.org/drawingml/2006/main" xmlns:r="http://schemas.openxmlformats.org/officeDocument/2006/relationships" xmlns:p="http://schemas.openxmlformats.org/presentationml/2006/main" preserve="1" userDrawn="1">
  <p:cSld name="Square Right Photo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40" y="2686648"/>
            <a:ext cx="4795873" cy="1484704"/>
          </a:xfrm>
        </p:spPr>
        <p:txBody>
          <a:bodyPr wrap="square" anchor="ctr">
            <a:spAutoFit/>
          </a:bodyPr>
          <a:lstStyle>
            <a:lvl1pPr>
              <a:defRPr sz="4705" baseline="0">
                <a:gradFill>
                  <a:gsLst>
                    <a:gs pos="1250">
                      <a:schemeClr val="tx1"/>
                    </a:gs>
                    <a:gs pos="100000">
                      <a:schemeClr val="tx1"/>
                    </a:gs>
                  </a:gsLst>
                  <a:lin ang="5400000" scaled="0"/>
                </a:gradFill>
              </a:defRPr>
            </a:lvl1pPr>
          </a:lstStyle>
          <a:p>
            <a:r>
              <a:rPr lang="en-US"/>
              <a:t>Square photo layout</a:t>
            </a:r>
          </a:p>
        </p:txBody>
      </p:sp>
    </p:spTree>
    <p:extLst>
      <p:ext uri="{BB962C8B-B14F-4D97-AF65-F5344CB8AC3E}">
        <p14:creationId xmlns:p14="http://schemas.microsoft.com/office/powerpoint/2010/main" val="2130949632"/>
      </p:ext>
    </p:extLst>
  </p:cSld>
  <p:clrMapOvr>
    <a:masterClrMapping/>
  </p:clrMapOvr>
  <p:transition>
    <p:fade/>
  </p:transition>
  <p:extLst mod="1">
    <p:ext uri="{DCECCB84-F9BA-43D5-87BE-67443E8EF086}">
      <p15:sldGuideLst xmlns:p15="http://schemas.microsoft.com/office/powerpoint/2012/main">
        <p15:guide id="1" pos="3427">
          <p15:clr>
            <a:srgbClr val="FBAE40"/>
          </p15:clr>
        </p15:guide>
      </p15:sldGuideLst>
    </p:ext>
  </p:extLst>
</p:sldLayout>
</file>

<file path=ppt/slideLayouts/slideLayout312.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4937950"/>
      </p:ext>
    </p:extLst>
  </p:cSld>
  <p:clrMapOvr>
    <a:masterClrMapping/>
  </p:clrMapOvr>
  <p:transition>
    <p:fade/>
  </p:transition>
</p:sldLayout>
</file>

<file path=ppt/slideLayouts/slideLayout313.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8620987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14.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a:t>Slide for developer code</a:t>
            </a:r>
          </a:p>
        </p:txBody>
      </p:sp>
      <p:sp>
        <p:nvSpPr>
          <p:cNvPr id="3" name="Rectangle 2"/>
          <p:cNvSpPr/>
          <p:nvPr userDrawn="1"/>
        </p:nvSpPr>
        <p:spPr bwMode="hidden">
          <a:xfrm>
            <a:off x="1" y="1189176"/>
            <a:ext cx="12192000" cy="5668824"/>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2" tIns="45722" rIns="45722" bIns="45722" numCol="1" spcCol="0" rtlCol="0" fromWordArt="0" anchor="ctr" anchorCtr="0" forceAA="0" compatLnSpc="1">
            <a:prstTxWarp prst="textNoShape">
              <a:avLst/>
            </a:prstTxWarp>
            <a:noAutofit/>
          </a:bodyPr>
          <a:lstStyle/>
          <a:p>
            <a:pPr algn="ctr" defTabSz="914102" fontAlgn="base">
              <a:spcBef>
                <a:spcPct val="0"/>
              </a:spcBef>
              <a:spcAft>
                <a:spcPct val="0"/>
              </a:spcAft>
            </a:pPr>
            <a:endParaRPr lang="en-US" sz="1765"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69239" y="1197322"/>
            <a:ext cx="11653522" cy="2026645"/>
          </a:xfrm>
        </p:spPr>
        <p:txBody>
          <a:bodyPr/>
          <a:lstStyle>
            <a:lvl1pPr marL="0" indent="0">
              <a:buNone/>
              <a:defRPr sz="3235">
                <a:gradFill>
                  <a:gsLst>
                    <a:gs pos="8718">
                      <a:srgbClr val="353535"/>
                    </a:gs>
                    <a:gs pos="34000">
                      <a:srgbClr val="353535"/>
                    </a:gs>
                  </a:gsLst>
                  <a:lin ang="5400000" scaled="0"/>
                </a:gradFill>
                <a:latin typeface="Consolas" panose="020B0609020204030204" pitchFamily="49" charset="0"/>
                <a:cs typeface="Consolas" panose="020B0609020204030204" pitchFamily="49" charset="0"/>
              </a:defRPr>
            </a:lvl1pPr>
            <a:lvl2pPr marL="339726" indent="0">
              <a:buNone/>
              <a:defRPr>
                <a:gradFill>
                  <a:gsLst>
                    <a:gs pos="8718">
                      <a:srgbClr val="353535"/>
                    </a:gs>
                    <a:gs pos="34000">
                      <a:srgbClr val="353535"/>
                    </a:gs>
                  </a:gsLst>
                  <a:lin ang="5400000" scaled="0"/>
                </a:gradFill>
                <a:latin typeface="Consolas" panose="020B0609020204030204" pitchFamily="49" charset="0"/>
                <a:cs typeface="Consolas" panose="020B0609020204030204" pitchFamily="49" charset="0"/>
              </a:defRPr>
            </a:lvl2pPr>
            <a:lvl3pPr marL="573090" indent="0">
              <a:buNone/>
              <a:defRPr>
                <a:gradFill>
                  <a:gsLst>
                    <a:gs pos="8718">
                      <a:srgbClr val="353535"/>
                    </a:gs>
                    <a:gs pos="34000">
                      <a:srgbClr val="353535"/>
                    </a:gs>
                  </a:gsLst>
                  <a:lin ang="5400000" scaled="0"/>
                </a:gradFill>
                <a:latin typeface="Consolas" panose="020B0609020204030204" pitchFamily="49" charset="0"/>
                <a:cs typeface="Consolas" panose="020B0609020204030204" pitchFamily="49" charset="0"/>
              </a:defRPr>
            </a:lvl3pPr>
            <a:lvl4pPr marL="798516" indent="0">
              <a:buNone/>
              <a:defRPr>
                <a:gradFill>
                  <a:gsLst>
                    <a:gs pos="8718">
                      <a:srgbClr val="353535"/>
                    </a:gs>
                    <a:gs pos="34000">
                      <a:srgbClr val="353535"/>
                    </a:gs>
                  </a:gsLst>
                  <a:lin ang="5400000" scaled="0"/>
                </a:gradFill>
                <a:latin typeface="Consolas" panose="020B0609020204030204" pitchFamily="49" charset="0"/>
                <a:cs typeface="Consolas" panose="020B0609020204030204" pitchFamily="49" charset="0"/>
              </a:defRPr>
            </a:lvl4pPr>
            <a:lvl5pPr marL="1030292" indent="0">
              <a:buNone/>
              <a:defRPr>
                <a:gradFill>
                  <a:gsLst>
                    <a:gs pos="8718">
                      <a:srgbClr val="353535"/>
                    </a:gs>
                    <a:gs pos="34000">
                      <a:srgbClr val="353535"/>
                    </a:gs>
                  </a:gsLst>
                  <a:lin ang="5400000" scaled="0"/>
                </a:gradFill>
                <a:latin typeface="Consolas" panose="020B0609020204030204" pitchFamily="49" charset="0"/>
                <a:cs typeface="Consolas" panose="020B0609020204030204" pitchFamily="49"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08300454"/>
      </p:ext>
    </p:extLst>
  </p:cSld>
  <p:clrMapOvr>
    <a:masterClrMapping/>
  </p:clrMapOvr>
  <p:transition>
    <p:fade/>
  </p:transition>
</p:sldLayout>
</file>

<file path=ppt/slideLayouts/slideLayout315.xml><?xml version="1.0" encoding="utf-8"?>
<p:sldLayout xmlns:a="http://schemas.openxmlformats.org/drawingml/2006/main" xmlns:r="http://schemas.openxmlformats.org/officeDocument/2006/relationships" xmlns:p="http://schemas.openxmlformats.org/presentationml/2006/main" preserve="1" userDrawn="1">
  <p:cSld name="Closing logo slide">
    <p:bg>
      <p:bgPr>
        <a:solidFill>
          <a:schemeClr val="accent1"/>
        </a:solidFill>
        <a:effectLst/>
      </p:bgPr>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69240" y="6099190"/>
            <a:ext cx="4482124" cy="467742"/>
          </a:xfrm>
          <a:prstGeom prst="rect">
            <a:avLst/>
          </a:prstGeom>
          <a:noFill/>
          <a:ln w="12700">
            <a:noFill/>
            <a:miter lim="800000"/>
            <a:headEnd type="none" w="sm" len="sm"/>
            <a:tailEnd type="none" w="sm" len="sm"/>
          </a:ln>
          <a:effectLst/>
        </p:spPr>
        <p:txBody>
          <a:bodyPr vert="horz" wrap="square" lIns="179285" tIns="179285" rIns="179285" bIns="179285" numCol="1" anchor="t" anchorCtr="0" compatLnSpc="1">
            <a:prstTxWarp prst="textNoShape">
              <a:avLst/>
            </a:prstTxWarp>
            <a:spAutoFit/>
          </a:bodyPr>
          <a:lstStyle/>
          <a:p>
            <a:pPr defTabSz="913924" eaLnBrk="0" hangingPunct="0"/>
            <a:r>
              <a:rPr lang="en-US" sz="686" dirty="0">
                <a:gradFill>
                  <a:gsLst>
                    <a:gs pos="0">
                      <a:schemeClr val="tx1"/>
                    </a:gs>
                    <a:gs pos="100000">
                      <a:schemeClr val="tx1"/>
                    </a:gs>
                  </a:gsLst>
                  <a:lin ang="5400000" scaled="0"/>
                </a:gradFill>
                <a:cs typeface="Segoe UI" pitchFamily="34" charset="0"/>
              </a:rPr>
              <a:t>© Copyright Microsoft Corporation. All rights reserved. </a:t>
            </a:r>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black">
          <a:xfrm>
            <a:off x="448586" y="475390"/>
            <a:ext cx="1424426" cy="304828"/>
          </a:xfrm>
          <a:prstGeom prst="rect">
            <a:avLst/>
          </a:prstGeom>
        </p:spPr>
      </p:pic>
    </p:spTree>
    <p:extLst>
      <p:ext uri="{BB962C8B-B14F-4D97-AF65-F5344CB8AC3E}">
        <p14:creationId xmlns:p14="http://schemas.microsoft.com/office/powerpoint/2010/main" val="1653484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16.xml><?xml version="1.0" encoding="utf-8"?>
<p:sldLayout xmlns:a="http://schemas.openxmlformats.org/drawingml/2006/main" xmlns:r="http://schemas.openxmlformats.org/officeDocument/2006/relationships" xmlns:p="http://schemas.openxmlformats.org/presentationml/2006/main" showMasterSp="0" userDrawn="1">
  <p:cSld name="Section Title Photo 2">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05907231-CCF5-4B45-8926-5FC8FEC4AEFA}"/>
              </a:ext>
            </a:extLst>
          </p:cNvPr>
          <p:cNvSpPr/>
          <p:nvPr userDrawn="1"/>
        </p:nvSpPr>
        <p:spPr bwMode="auto">
          <a:xfrm>
            <a:off x="0" y="3801597"/>
            <a:ext cx="12192000" cy="1983293"/>
          </a:xfrm>
          <a:prstGeom prst="rect">
            <a:avLst/>
          </a:prstGeom>
          <a:solidFill>
            <a:srgbClr val="0078D7">
              <a:alpha val="90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678903" tIns="140609" rIns="175761" bIns="140609" numCol="1" spcCol="0" rtlCol="0" fromWordArt="0" anchor="ctr" anchorCtr="0" forceAA="0" compatLnSpc="1">
            <a:prstTxWarp prst="textNoShape">
              <a:avLst/>
            </a:prstTxWarp>
            <a:noAutofit/>
          </a:bodyPr>
          <a:lstStyle/>
          <a:p>
            <a:pPr marL="0" marR="0" lvl="0" indent="0" algn="l" defTabSz="896094" rtl="0" eaLnBrk="1" fontAlgn="base" latinLnBrk="0" hangingPunct="1">
              <a:lnSpc>
                <a:spcPct val="100000"/>
              </a:lnSpc>
              <a:spcBef>
                <a:spcPct val="0"/>
              </a:spcBef>
              <a:spcAft>
                <a:spcPct val="0"/>
              </a:spcAft>
              <a:buClrTx/>
              <a:buSzTx/>
              <a:buFontTx/>
              <a:buNone/>
              <a:tabLst/>
              <a:defRPr/>
            </a:pPr>
            <a:endParaRPr kumimoji="0" lang="en-US" sz="2691" b="0" i="0" u="none" strike="noStrike" kern="1200" cap="none" spc="0" normalizeH="0" baseline="0" noProof="0" dirty="0">
              <a:ln>
                <a:noFill/>
              </a:ln>
              <a:gradFill>
                <a:gsLst>
                  <a:gs pos="18898">
                    <a:srgbClr val="FFFFFF"/>
                  </a:gs>
                  <a:gs pos="37000">
                    <a:srgbClr val="FFFFFF"/>
                  </a:gs>
                </a:gsLst>
                <a:lin ang="5400000" scaled="1"/>
              </a:gradFill>
              <a:effectLst/>
              <a:uLnTx/>
              <a:uFillTx/>
              <a:latin typeface="Segoe UI"/>
              <a:ea typeface="Segoe UI" pitchFamily="34" charset="0"/>
              <a:cs typeface="Segoe UI" pitchFamily="34" charset="0"/>
            </a:endParaRPr>
          </a:p>
        </p:txBody>
      </p:sp>
      <p:sp>
        <p:nvSpPr>
          <p:cNvPr id="9" name="Title 1">
            <a:extLst>
              <a:ext uri="{FF2B5EF4-FFF2-40B4-BE49-F238E27FC236}">
                <a16:creationId xmlns="" xmlns:a16="http://schemas.microsoft.com/office/drawing/2014/main" id="{861EFE41-A4B5-4E9D-AA1A-0BA2C7D0933B}"/>
              </a:ext>
            </a:extLst>
          </p:cNvPr>
          <p:cNvSpPr>
            <a:spLocks noGrp="1"/>
          </p:cNvSpPr>
          <p:nvPr>
            <p:ph type="title" hasCustomPrompt="1"/>
          </p:nvPr>
        </p:nvSpPr>
        <p:spPr>
          <a:xfrm>
            <a:off x="149405" y="3801596"/>
            <a:ext cx="11778956" cy="1983293"/>
          </a:xfrm>
          <a:noFill/>
        </p:spPr>
        <p:txBody>
          <a:bodyPr tIns="91440" bIns="91440" anchor="ctr" anchorCtr="0">
            <a:noAutofit/>
          </a:bodyPr>
          <a:lstStyle>
            <a:lvl1pPr>
              <a:defRPr sz="6919" spc="-96"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174897689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7.xml><?xml version="1.0" encoding="utf-8"?>
<p:sldLayout xmlns:a="http://schemas.openxmlformats.org/drawingml/2006/main" xmlns:r="http://schemas.openxmlformats.org/officeDocument/2006/relationships" xmlns:p="http://schemas.openxmlformats.org/presentationml/2006/main" showMasterSp="0" userDrawn="1">
  <p:cSld name="SERVICES1">
    <p:spTree>
      <p:nvGrpSpPr>
        <p:cNvPr id="1" name=""/>
        <p:cNvGrpSpPr/>
        <p:nvPr/>
      </p:nvGrpSpPr>
      <p:grpSpPr>
        <a:xfrm>
          <a:off x="0" y="0"/>
          <a:ext cx="0" cy="0"/>
          <a:chOff x="0" y="0"/>
          <a:chExt cx="0" cy="0"/>
        </a:xfrm>
      </p:grpSpPr>
      <p:sp>
        <p:nvSpPr>
          <p:cNvPr id="52" name="Title 9"/>
          <p:cNvSpPr txBox="1">
            <a:spLocks/>
          </p:cNvSpPr>
          <p:nvPr userDrawn="1"/>
        </p:nvSpPr>
        <p:spPr>
          <a:xfrm>
            <a:off x="269171" y="289513"/>
            <a:ext cx="11807038" cy="899665"/>
          </a:xfrm>
          <a:prstGeom prst="rect">
            <a:avLst/>
          </a:prstGeom>
        </p:spPr>
        <p:txBody>
          <a:bodyPr vert="horz" wrap="square" lIns="146284" tIns="91427" rIns="146284" bIns="91427" rtlCol="0" anchor="t">
            <a:noAutofit/>
          </a:bodyPr>
          <a:lstStyle>
            <a:lvl1pPr algn="l" defTabSz="914093" rtl="0" eaLnBrk="1" latinLnBrk="0" hangingPunct="1">
              <a:lnSpc>
                <a:spcPct val="90000"/>
              </a:lnSpc>
              <a:spcBef>
                <a:spcPct val="0"/>
              </a:spcBef>
              <a:buNone/>
              <a:defRPr lang="en-US" sz="5292" b="0" kern="1200" cap="none" spc="-10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marL="0" marR="0" lvl="0" indent="0" algn="l" defTabSz="913917" rtl="0" eaLnBrk="1" fontAlgn="auto" latinLnBrk="0" hangingPunct="1">
              <a:lnSpc>
                <a:spcPct val="90000"/>
              </a:lnSpc>
              <a:spcBef>
                <a:spcPct val="0"/>
              </a:spcBef>
              <a:spcAft>
                <a:spcPts val="0"/>
              </a:spcAft>
              <a:buClrTx/>
              <a:buSzTx/>
              <a:buFontTx/>
              <a:buNone/>
              <a:tabLst/>
              <a:defRPr/>
            </a:pPr>
            <a:r>
              <a:rPr kumimoji="0" lang="en-GB" sz="4400" b="0" i="0" u="none" strike="noStrike" kern="1200" cap="none" spc="-100" normalizeH="0" baseline="0" noProof="0" dirty="0">
                <a:ln w="3175">
                  <a:noFill/>
                </a:ln>
                <a:gradFill>
                  <a:gsLst>
                    <a:gs pos="1250">
                      <a:srgbClr val="505050"/>
                    </a:gs>
                    <a:gs pos="100000">
                      <a:srgbClr val="505050"/>
                    </a:gs>
                  </a:gsLst>
                  <a:lin ang="5400000" scaled="0"/>
                </a:gradFill>
                <a:effectLst/>
                <a:uLnTx/>
                <a:uFillTx/>
                <a:latin typeface="Segoe UI Light"/>
                <a:ea typeface="+mn-ea"/>
                <a:cs typeface="Segoe UI" pitchFamily="34" charset="0"/>
              </a:rPr>
              <a:t>Who we are: Microsoft Services by the numbers</a:t>
            </a:r>
          </a:p>
        </p:txBody>
      </p:sp>
      <p:grpSp>
        <p:nvGrpSpPr>
          <p:cNvPr id="53" name="Group 52"/>
          <p:cNvGrpSpPr/>
          <p:nvPr userDrawn="1"/>
        </p:nvGrpSpPr>
        <p:grpSpPr>
          <a:xfrm>
            <a:off x="2710473" y="4126780"/>
            <a:ext cx="4288501" cy="1972946"/>
            <a:chOff x="2032662" y="3095367"/>
            <a:chExt cx="3218127" cy="1480515"/>
          </a:xfrm>
        </p:grpSpPr>
        <p:sp>
          <p:nvSpPr>
            <p:cNvPr id="54" name="TextBox 53"/>
            <p:cNvSpPr txBox="1"/>
            <p:nvPr/>
          </p:nvSpPr>
          <p:spPr>
            <a:xfrm>
              <a:off x="3507115" y="3149283"/>
              <a:ext cx="1743674" cy="1375091"/>
            </a:xfrm>
            <a:prstGeom prst="rect">
              <a:avLst/>
            </a:prstGeom>
            <a:noFill/>
          </p:spPr>
          <p:txBody>
            <a:bodyPr wrap="square" rtlCol="0">
              <a:spAutoFit/>
            </a:bodyPr>
            <a:lstStyle/>
            <a:p>
              <a:pPr marL="0" marR="0" lvl="0" indent="0" defTabSz="609081" eaLnBrk="1" fontAlgn="auto" latinLnBrk="0" hangingPunct="1">
                <a:lnSpc>
                  <a:spcPct val="80000"/>
                </a:lnSpc>
                <a:spcBef>
                  <a:spcPts val="0"/>
                </a:spcBef>
                <a:spcAft>
                  <a:spcPts val="0"/>
                </a:spcAft>
                <a:buClrTx/>
                <a:buSzTx/>
                <a:buFontTx/>
                <a:buNone/>
                <a:tabLst/>
                <a:defRPr/>
              </a:pPr>
              <a:r>
                <a:rPr kumimoji="0" lang="en-US" sz="3730" b="0" i="0" u="none" strike="noStrike" kern="0" cap="none" spc="0" normalizeH="0" baseline="0" noProof="0" dirty="0">
                  <a:ln>
                    <a:noFill/>
                  </a:ln>
                  <a:gradFill>
                    <a:gsLst>
                      <a:gs pos="0">
                        <a:srgbClr val="8E8E8E"/>
                      </a:gs>
                      <a:gs pos="100000">
                        <a:srgbClr val="8E8E8E"/>
                      </a:gs>
                    </a:gsLst>
                    <a:lin ang="0" scaled="0"/>
                  </a:gradFill>
                  <a:effectLst/>
                  <a:uLnTx/>
                  <a:uFillTx/>
                  <a:latin typeface="Segoe UI Light" panose="020B0502040204020203" pitchFamily="34" charset="0"/>
                  <a:cs typeface="Segoe UI Light" panose="020B0502040204020203" pitchFamily="34" charset="0"/>
                </a:rPr>
                <a:t>of the Fortune </a:t>
              </a:r>
              <a:r>
                <a:rPr kumimoji="0" lang="en-US" sz="6394" b="0" i="0" u="none" strike="noStrike" kern="0" cap="none" spc="0" normalizeH="0" baseline="0" noProof="0" dirty="0">
                  <a:ln>
                    <a:noFill/>
                  </a:ln>
                  <a:gradFill>
                    <a:gsLst>
                      <a:gs pos="0">
                        <a:srgbClr val="0072C6"/>
                      </a:gs>
                      <a:gs pos="100000">
                        <a:srgbClr val="0072C6"/>
                      </a:gs>
                    </a:gsLst>
                  </a:gradFill>
                  <a:effectLst/>
                  <a:uLnTx/>
                  <a:uFillTx/>
                  <a:latin typeface="Segoe UI"/>
                </a:rPr>
                <a:t>1,000</a:t>
              </a:r>
            </a:p>
          </p:txBody>
        </p:sp>
        <p:grpSp>
          <p:nvGrpSpPr>
            <p:cNvPr id="55" name="Group 54"/>
            <p:cNvGrpSpPr/>
            <p:nvPr/>
          </p:nvGrpSpPr>
          <p:grpSpPr>
            <a:xfrm>
              <a:off x="2032662" y="3095367"/>
              <a:ext cx="1793679" cy="1480515"/>
              <a:chOff x="152158" y="4266316"/>
              <a:chExt cx="1957236" cy="2030332"/>
            </a:xfrm>
          </p:grpSpPr>
          <p:graphicFrame>
            <p:nvGraphicFramePr>
              <p:cNvPr id="56" name="Chart 55"/>
              <p:cNvGraphicFramePr/>
              <p:nvPr>
                <p:extLst/>
              </p:nvPr>
            </p:nvGraphicFramePr>
            <p:xfrm>
              <a:off x="152158" y="4266316"/>
              <a:ext cx="1957236" cy="2030332"/>
            </p:xfrm>
            <a:graphic>
              <a:graphicData uri="http://schemas.openxmlformats.org/drawingml/2006/chart">
                <c:chart xmlns:c="http://schemas.openxmlformats.org/drawingml/2006/chart" xmlns:r="http://schemas.openxmlformats.org/officeDocument/2006/relationships" r:id="rId2"/>
              </a:graphicData>
            </a:graphic>
          </p:graphicFrame>
          <p:sp>
            <p:nvSpPr>
              <p:cNvPr id="57" name="TextBox 56"/>
              <p:cNvSpPr txBox="1"/>
              <p:nvPr/>
            </p:nvSpPr>
            <p:spPr>
              <a:xfrm>
                <a:off x="746420" y="4892753"/>
                <a:ext cx="890406" cy="697645"/>
              </a:xfrm>
              <a:prstGeom prst="rect">
                <a:avLst/>
              </a:prstGeom>
              <a:noFill/>
            </p:spPr>
            <p:txBody>
              <a:bodyPr wrap="square" rtlCol="0">
                <a:spAutoFit/>
              </a:bodyPr>
              <a:lstStyle/>
              <a:p>
                <a:pPr marL="0" marR="0" lvl="0" indent="0" defTabSz="812068" eaLnBrk="1" fontAlgn="auto" latinLnBrk="0" hangingPunct="1">
                  <a:lnSpc>
                    <a:spcPct val="100000"/>
                  </a:lnSpc>
                  <a:spcBef>
                    <a:spcPts val="0"/>
                  </a:spcBef>
                  <a:spcAft>
                    <a:spcPts val="0"/>
                  </a:spcAft>
                  <a:buClrTx/>
                  <a:buSzTx/>
                  <a:buFontTx/>
                  <a:buNone/>
                  <a:tabLst/>
                  <a:defRPr/>
                </a:pPr>
                <a:r>
                  <a:rPr kumimoji="0" lang="en-US" sz="3730" b="0" i="0" u="none" strike="noStrike" kern="0" cap="none" spc="0" normalizeH="0" baseline="0" noProof="0" dirty="0">
                    <a:ln>
                      <a:noFill/>
                    </a:ln>
                    <a:gradFill>
                      <a:gsLst>
                        <a:gs pos="0">
                          <a:srgbClr val="0072C6"/>
                        </a:gs>
                        <a:gs pos="100000">
                          <a:srgbClr val="0072C6"/>
                        </a:gs>
                      </a:gsLst>
                      <a:lin ang="0" scaled="0"/>
                    </a:gradFill>
                    <a:effectLst/>
                    <a:uLnTx/>
                    <a:uFillTx/>
                    <a:latin typeface="Segoe UI"/>
                  </a:rPr>
                  <a:t>75</a:t>
                </a:r>
                <a:r>
                  <a:rPr kumimoji="0" lang="en-US" sz="2399" b="0" i="0" u="none" strike="noStrike" kern="0" cap="none" spc="0" normalizeH="0" baseline="0" noProof="0" dirty="0">
                    <a:ln>
                      <a:noFill/>
                    </a:ln>
                    <a:gradFill>
                      <a:gsLst>
                        <a:gs pos="0">
                          <a:srgbClr val="0072C6"/>
                        </a:gs>
                        <a:gs pos="100000">
                          <a:srgbClr val="0072C6"/>
                        </a:gs>
                      </a:gsLst>
                      <a:lin ang="0" scaled="0"/>
                    </a:gradFill>
                    <a:effectLst/>
                    <a:uLnTx/>
                    <a:uFillTx/>
                    <a:latin typeface="Segoe UI"/>
                  </a:rPr>
                  <a:t>%</a:t>
                </a:r>
                <a:endParaRPr kumimoji="0" lang="en-US" sz="3730" b="0" i="0" u="none" strike="noStrike" kern="0" cap="none" spc="0" normalizeH="0" baseline="0" noProof="0" dirty="0">
                  <a:ln>
                    <a:noFill/>
                  </a:ln>
                  <a:gradFill>
                    <a:gsLst>
                      <a:gs pos="0">
                        <a:srgbClr val="0072C6"/>
                      </a:gs>
                      <a:gs pos="100000">
                        <a:srgbClr val="0072C6"/>
                      </a:gs>
                    </a:gsLst>
                    <a:lin ang="0" scaled="0"/>
                  </a:gradFill>
                  <a:effectLst/>
                  <a:uLnTx/>
                  <a:uFillTx/>
                  <a:latin typeface="Segoe UI"/>
                </a:endParaRPr>
              </a:p>
            </p:txBody>
          </p:sp>
        </p:grpSp>
      </p:grpSp>
      <p:grpSp>
        <p:nvGrpSpPr>
          <p:cNvPr id="58" name="Group 57"/>
          <p:cNvGrpSpPr/>
          <p:nvPr userDrawn="1"/>
        </p:nvGrpSpPr>
        <p:grpSpPr>
          <a:xfrm>
            <a:off x="7280037" y="4210932"/>
            <a:ext cx="4907065" cy="1765740"/>
            <a:chOff x="5461699" y="3158516"/>
            <a:chExt cx="3682301" cy="1325025"/>
          </a:xfrm>
        </p:grpSpPr>
        <p:pic>
          <p:nvPicPr>
            <p:cNvPr id="59" name="Picture 58"/>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5461699" y="3188073"/>
              <a:ext cx="1070564" cy="1295102"/>
            </a:xfrm>
            <a:prstGeom prst="rect">
              <a:avLst/>
            </a:prstGeom>
          </p:spPr>
        </p:pic>
        <p:sp>
          <p:nvSpPr>
            <p:cNvPr id="60" name="TextBox 59"/>
            <p:cNvSpPr txBox="1"/>
            <p:nvPr/>
          </p:nvSpPr>
          <p:spPr>
            <a:xfrm>
              <a:off x="6519763" y="3158516"/>
              <a:ext cx="2624237" cy="1325025"/>
            </a:xfrm>
            <a:prstGeom prst="rect">
              <a:avLst/>
            </a:prstGeom>
            <a:noFill/>
          </p:spPr>
          <p:txBody>
            <a:bodyPr wrap="square" rtlCol="0">
              <a:spAutoFit/>
            </a:bodyPr>
            <a:lstStyle/>
            <a:p>
              <a:pPr defTabSz="609081"/>
              <a:r>
                <a:rPr lang="en-US" sz="3730" dirty="0">
                  <a:gradFill>
                    <a:gsLst>
                      <a:gs pos="0">
                        <a:srgbClr val="0072C6"/>
                      </a:gs>
                      <a:gs pos="100000">
                        <a:srgbClr val="0072C6"/>
                      </a:gs>
                    </a:gsLst>
                  </a:gradFill>
                  <a:latin typeface="Segoe UI"/>
                </a:rPr>
                <a:t>16,200</a:t>
              </a:r>
              <a:endParaRPr lang="en-US" sz="2130" dirty="0">
                <a:gradFill>
                  <a:gsLst>
                    <a:gs pos="0">
                      <a:srgbClr val="0072C6"/>
                    </a:gs>
                    <a:gs pos="100000">
                      <a:srgbClr val="0072C6"/>
                    </a:gs>
                  </a:gsLst>
                </a:gradFill>
                <a:latin typeface="Segoe UI"/>
              </a:endParaRPr>
            </a:p>
            <a:p>
              <a:pPr defTabSz="609081"/>
              <a:r>
                <a:rPr lang="en-US" sz="1600" dirty="0">
                  <a:gradFill>
                    <a:gsLst>
                      <a:gs pos="0">
                        <a:srgbClr val="8E8E8E"/>
                      </a:gs>
                      <a:gs pos="100000">
                        <a:srgbClr val="8E8E8E"/>
                      </a:gs>
                    </a:gsLst>
                    <a:lin ang="0" scaled="0"/>
                  </a:gradFill>
                  <a:latin typeface="Segoe UI"/>
                </a:rPr>
                <a:t>Enterprise Services</a:t>
              </a:r>
              <a:endParaRPr lang="en-US" sz="2130" dirty="0">
                <a:gradFill>
                  <a:gsLst>
                    <a:gs pos="0">
                      <a:srgbClr val="8E8E8E"/>
                    </a:gs>
                    <a:gs pos="100000">
                      <a:srgbClr val="8E8E8E"/>
                    </a:gs>
                  </a:gsLst>
                  <a:lin ang="0" scaled="0"/>
                </a:gradFill>
                <a:latin typeface="Segoe UI"/>
              </a:endParaRPr>
            </a:p>
            <a:p>
              <a:pPr defTabSz="609081"/>
              <a:r>
                <a:rPr lang="en-US" sz="3730" dirty="0">
                  <a:gradFill>
                    <a:gsLst>
                      <a:gs pos="0">
                        <a:srgbClr val="0072C6"/>
                      </a:gs>
                      <a:gs pos="100000">
                        <a:srgbClr val="0072C6"/>
                      </a:gs>
                    </a:gsLst>
                  </a:gradFill>
                  <a:latin typeface="Segoe UI"/>
                </a:rPr>
                <a:t>6,400</a:t>
              </a:r>
            </a:p>
            <a:p>
              <a:pPr defTabSz="609081"/>
              <a:r>
                <a:rPr lang="en-US" sz="1600" dirty="0">
                  <a:gradFill>
                    <a:gsLst>
                      <a:gs pos="0">
                        <a:srgbClr val="8E8E8E"/>
                      </a:gs>
                      <a:gs pos="100000">
                        <a:srgbClr val="8E8E8E"/>
                      </a:gs>
                    </a:gsLst>
                  </a:gradFill>
                  <a:latin typeface="Segoe UI"/>
                </a:rPr>
                <a:t>Customer Service and Support</a:t>
              </a:r>
            </a:p>
          </p:txBody>
        </p:sp>
      </p:grpSp>
      <p:grpSp>
        <p:nvGrpSpPr>
          <p:cNvPr id="61" name="Group 60"/>
          <p:cNvGrpSpPr/>
          <p:nvPr userDrawn="1"/>
        </p:nvGrpSpPr>
        <p:grpSpPr>
          <a:xfrm>
            <a:off x="1730" y="1141969"/>
            <a:ext cx="12277570" cy="2926862"/>
            <a:chOff x="0" y="855542"/>
            <a:chExt cx="9213190" cy="2196339"/>
          </a:xfrm>
        </p:grpSpPr>
        <p:sp>
          <p:nvSpPr>
            <p:cNvPr id="62" name="Rectangle 61"/>
            <p:cNvSpPr/>
            <p:nvPr/>
          </p:nvSpPr>
          <p:spPr>
            <a:xfrm>
              <a:off x="0" y="966866"/>
              <a:ext cx="9144001" cy="2085015"/>
            </a:xfrm>
            <a:prstGeom prst="rect">
              <a:avLst/>
            </a:prstGeom>
            <a:solidFill>
              <a:srgbClr val="002050"/>
            </a:solidFill>
            <a:ln w="9525" cap="flat" cmpd="sng" algn="ctr">
              <a:noFill/>
              <a:prstDash val="solid"/>
            </a:ln>
            <a:effectLst/>
          </p:spPr>
          <p:txBody>
            <a:bodyPr lIns="0" tIns="0" rIns="3168197" bIns="365561" rtlCol="0" anchor="ctr"/>
            <a:lstStyle/>
            <a:p>
              <a:pPr marL="0" marR="0" lvl="0" indent="0" algn="ctr" defTabSz="609081" eaLnBrk="1" fontAlgn="auto" latinLnBrk="0" hangingPunct="1">
                <a:lnSpc>
                  <a:spcPct val="100000"/>
                </a:lnSpc>
                <a:spcBef>
                  <a:spcPts val="0"/>
                </a:spcBef>
                <a:spcAft>
                  <a:spcPts val="0"/>
                </a:spcAft>
                <a:buClrTx/>
                <a:buSzTx/>
                <a:buFontTx/>
                <a:buNone/>
                <a:tabLst/>
                <a:defRPr/>
              </a:pPr>
              <a:r>
                <a:rPr kumimoji="0" lang="en-US" sz="3199" b="0" i="0" u="none" strike="noStrike" kern="0" cap="none" spc="0" normalizeH="0" baseline="0" noProof="0" dirty="0">
                  <a:ln>
                    <a:noFill/>
                  </a:ln>
                  <a:solidFill>
                    <a:srgbClr val="FFFFFF"/>
                  </a:solidFill>
                  <a:effectLst/>
                  <a:uLnTx/>
                  <a:uFillTx/>
                  <a:latin typeface="Segoe UI Light" panose="020B0502040204020203" pitchFamily="34" charset="0"/>
                  <a:ea typeface="+mn-ea"/>
                  <a:cs typeface="Segoe UI Light" panose="020B0502040204020203" pitchFamily="34" charset="0"/>
                </a:rPr>
                <a:t>A Worldwide Footprint</a:t>
              </a:r>
            </a:p>
          </p:txBody>
        </p:sp>
        <p:grpSp>
          <p:nvGrpSpPr>
            <p:cNvPr id="63" name="Group 62"/>
            <p:cNvGrpSpPr/>
            <p:nvPr/>
          </p:nvGrpSpPr>
          <p:grpSpPr>
            <a:xfrm>
              <a:off x="5202241" y="855542"/>
              <a:ext cx="4010949" cy="2182010"/>
              <a:chOff x="4371052" y="1123950"/>
              <a:chExt cx="4010949" cy="2182009"/>
            </a:xfrm>
          </p:grpSpPr>
          <p:sp>
            <p:nvSpPr>
              <p:cNvPr id="72" name="Rectangle 71"/>
              <p:cNvSpPr/>
              <p:nvPr/>
            </p:nvSpPr>
            <p:spPr>
              <a:xfrm>
                <a:off x="4417799" y="1233809"/>
                <a:ext cx="3886199" cy="2072150"/>
              </a:xfrm>
              <a:prstGeom prst="rect">
                <a:avLst/>
              </a:prstGeom>
              <a:blipFill dpi="0" rotWithShape="1">
                <a:blip r:embed="rId4">
                  <a:alphaModFix amt="19000"/>
                  <a:lum bright="70000" contrast="-70000"/>
                </a:blip>
                <a:srcRect/>
                <a:tile tx="0" ty="0" sx="41000" sy="45000" flip="none" algn="t"/>
              </a:blipFill>
              <a:ln w="9525" cap="flat" cmpd="sng" algn="ctr">
                <a:noFill/>
                <a:prstDash val="solid"/>
              </a:ln>
              <a:effectLst/>
            </p:spPr>
            <p:txBody>
              <a:bodyPr rtlCol="0" anchor="t"/>
              <a:lstStyle/>
              <a:p>
                <a:pPr marL="0" marR="0" lvl="0" indent="0" algn="ctr" defTabSz="609081" eaLnBrk="1" fontAlgn="auto" latinLnBrk="0" hangingPunct="1">
                  <a:lnSpc>
                    <a:spcPct val="100000"/>
                  </a:lnSpc>
                  <a:spcBef>
                    <a:spcPts val="0"/>
                  </a:spcBef>
                  <a:spcAft>
                    <a:spcPts val="0"/>
                  </a:spcAft>
                  <a:buClrTx/>
                  <a:buSzTx/>
                  <a:buFontTx/>
                  <a:buNone/>
                  <a:tabLst/>
                  <a:defRPr/>
                </a:pPr>
                <a:endParaRPr kumimoji="0" lang="en-US" sz="5329" b="0" i="0" u="none" strike="noStrike" kern="0" cap="none" spc="0" normalizeH="0" baseline="0" noProof="0" dirty="0">
                  <a:ln>
                    <a:noFill/>
                  </a:ln>
                  <a:solidFill>
                    <a:srgbClr val="FFFFFF"/>
                  </a:solidFill>
                  <a:effectLst/>
                  <a:uLnTx/>
                  <a:uFillTx/>
                  <a:latin typeface="Segoe UI Light" panose="020B0502040204020203" pitchFamily="34" charset="0"/>
                  <a:ea typeface="+mn-ea"/>
                  <a:cs typeface="Segoe UI Light" panose="020B0502040204020203" pitchFamily="34" charset="0"/>
                </a:endParaRPr>
              </a:p>
            </p:txBody>
          </p:sp>
          <p:sp>
            <p:nvSpPr>
              <p:cNvPr id="73" name="Rectangle 72"/>
              <p:cNvSpPr/>
              <p:nvPr/>
            </p:nvSpPr>
            <p:spPr>
              <a:xfrm>
                <a:off x="6197787" y="1885427"/>
                <a:ext cx="1956218" cy="596546"/>
              </a:xfrm>
              <a:prstGeom prst="rect">
                <a:avLst/>
              </a:prstGeom>
            </p:spPr>
            <p:txBody>
              <a:bodyPr wrap="square">
                <a:spAutoFit/>
              </a:bodyPr>
              <a:lstStyle/>
              <a:p>
                <a:pPr marL="0" marR="0" lvl="0" indent="0" defTabSz="609081" eaLnBrk="1" fontAlgn="auto" latinLnBrk="0" hangingPunct="1">
                  <a:lnSpc>
                    <a:spcPct val="70000"/>
                  </a:lnSpc>
                  <a:spcBef>
                    <a:spcPts val="0"/>
                  </a:spcBef>
                  <a:spcAft>
                    <a:spcPts val="0"/>
                  </a:spcAft>
                  <a:buClrTx/>
                  <a:buSzTx/>
                  <a:buFontTx/>
                  <a:buNone/>
                  <a:tabLst/>
                  <a:defRPr/>
                </a:pPr>
                <a:r>
                  <a:rPr kumimoji="0" lang="en-US" sz="6394" b="0" i="0" u="none" strike="noStrike" kern="0" cap="none" spc="-67" normalizeH="0" baseline="0" noProof="0" dirty="0">
                    <a:ln>
                      <a:noFill/>
                    </a:ln>
                    <a:solidFill>
                      <a:srgbClr val="15AEEF">
                        <a:lumMod val="60000"/>
                        <a:lumOff val="40000"/>
                      </a:srgbClr>
                    </a:solidFill>
                    <a:effectLst/>
                    <a:uLnTx/>
                    <a:uFillTx/>
                    <a:latin typeface="Segoe UI Light" panose="020B0502040204020203" pitchFamily="34" charset="0"/>
                    <a:cs typeface="Segoe UI Light" panose="020B0502040204020203" pitchFamily="34" charset="0"/>
                  </a:rPr>
                  <a:t>22,700</a:t>
                </a:r>
              </a:p>
            </p:txBody>
          </p:sp>
          <p:sp>
            <p:nvSpPr>
              <p:cNvPr id="74" name="Rectangle 73"/>
              <p:cNvSpPr/>
              <p:nvPr/>
            </p:nvSpPr>
            <p:spPr>
              <a:xfrm>
                <a:off x="4371052" y="1123950"/>
                <a:ext cx="1969207" cy="1873982"/>
              </a:xfrm>
              <a:prstGeom prst="rect">
                <a:avLst/>
              </a:prstGeom>
            </p:spPr>
            <p:txBody>
              <a:bodyPr wrap="none">
                <a:spAutoFit/>
              </a:bodyPr>
              <a:lstStyle/>
              <a:p>
                <a:pPr marL="0" marR="0" lvl="0" indent="0" algn="ctr" defTabSz="609081" eaLnBrk="1" fontAlgn="auto" latinLnBrk="0" hangingPunct="1">
                  <a:lnSpc>
                    <a:spcPct val="100000"/>
                  </a:lnSpc>
                  <a:spcBef>
                    <a:spcPts val="0"/>
                  </a:spcBef>
                  <a:spcAft>
                    <a:spcPts val="0"/>
                  </a:spcAft>
                  <a:buClrTx/>
                  <a:buSzTx/>
                  <a:buFontTx/>
                  <a:buNone/>
                  <a:tabLst/>
                  <a:defRPr/>
                </a:pPr>
                <a:r>
                  <a:rPr kumimoji="0" lang="en-US" sz="15320" b="0" i="0" u="none" strike="noStrike" kern="0" cap="none" spc="-107" normalizeH="0" baseline="0" noProof="0" dirty="0">
                    <a:ln>
                      <a:noFill/>
                    </a:ln>
                    <a:solidFill>
                      <a:srgbClr val="FFFFFF"/>
                    </a:solidFill>
                    <a:effectLst/>
                    <a:uLnTx/>
                    <a:uFillTx/>
                    <a:latin typeface="Segoe UI Light" panose="020B0502040204020203" pitchFamily="34" charset="0"/>
                    <a:cs typeface="Segoe UI Light" panose="020B0502040204020203" pitchFamily="34" charset="0"/>
                  </a:rPr>
                  <a:t>1/5</a:t>
                </a:r>
              </a:p>
            </p:txBody>
          </p:sp>
          <p:sp>
            <p:nvSpPr>
              <p:cNvPr id="75" name="Rectangle 74"/>
              <p:cNvSpPr/>
              <p:nvPr/>
            </p:nvSpPr>
            <p:spPr>
              <a:xfrm>
                <a:off x="6212707" y="2355259"/>
                <a:ext cx="2016893" cy="288918"/>
              </a:xfrm>
              <a:prstGeom prst="rect">
                <a:avLst/>
              </a:prstGeom>
            </p:spPr>
            <p:txBody>
              <a:bodyPr wrap="square">
                <a:spAutoFit/>
              </a:bodyPr>
              <a:lstStyle/>
              <a:p>
                <a:pPr marL="0" marR="0" lvl="0" indent="0" defTabSz="609081" eaLnBrk="1" fontAlgn="auto" latinLnBrk="0" hangingPunct="1">
                  <a:lnSpc>
                    <a:spcPct val="100000"/>
                  </a:lnSpc>
                  <a:spcBef>
                    <a:spcPts val="0"/>
                  </a:spcBef>
                  <a:spcAft>
                    <a:spcPts val="0"/>
                  </a:spcAft>
                  <a:buClrTx/>
                  <a:buSzTx/>
                  <a:buFontTx/>
                  <a:buNone/>
                  <a:tabLst/>
                  <a:defRPr/>
                </a:pPr>
                <a:r>
                  <a:rPr kumimoji="0" lang="en-US" sz="1865" b="0" i="0" u="none" strike="noStrike" kern="0" cap="none" spc="0" normalizeH="0" baseline="0" noProof="0" dirty="0">
                    <a:ln>
                      <a:noFill/>
                    </a:ln>
                    <a:solidFill>
                      <a:srgbClr val="FFFFFF"/>
                    </a:solidFill>
                    <a:effectLst/>
                    <a:uLnTx/>
                    <a:uFillTx/>
                    <a:latin typeface="Segoe UI Semibold"/>
                  </a:rPr>
                  <a:t>employees worldwide</a:t>
                </a:r>
              </a:p>
            </p:txBody>
          </p:sp>
          <p:sp>
            <p:nvSpPr>
              <p:cNvPr id="76" name="TextBox 75"/>
              <p:cNvSpPr txBox="1"/>
              <p:nvPr/>
            </p:nvSpPr>
            <p:spPr>
              <a:xfrm>
                <a:off x="6212707" y="1474019"/>
                <a:ext cx="2169294" cy="351829"/>
              </a:xfrm>
              <a:prstGeom prst="rect">
                <a:avLst/>
              </a:prstGeom>
              <a:noFill/>
            </p:spPr>
            <p:txBody>
              <a:bodyPr wrap="square" rtlCol="0">
                <a:spAutoFit/>
              </a:bodyPr>
              <a:lstStyle/>
              <a:p>
                <a:pPr marL="0" marR="0" lvl="0" indent="0" defTabSz="609081" eaLnBrk="1" fontAlgn="auto" latinLnBrk="0" hangingPunct="1">
                  <a:lnSpc>
                    <a:spcPct val="100000"/>
                  </a:lnSpc>
                  <a:spcBef>
                    <a:spcPts val="0"/>
                  </a:spcBef>
                  <a:spcAft>
                    <a:spcPts val="0"/>
                  </a:spcAft>
                  <a:buClrTx/>
                  <a:buSzTx/>
                  <a:buFontTx/>
                  <a:buNone/>
                  <a:tabLst/>
                  <a:defRPr/>
                </a:pPr>
                <a:r>
                  <a:rPr kumimoji="0" lang="en-US" sz="2399" b="0" i="0" u="none" strike="noStrike" kern="0" cap="none" spc="0" normalizeH="0" baseline="0" noProof="0" dirty="0">
                    <a:ln>
                      <a:noFill/>
                    </a:ln>
                    <a:solidFill>
                      <a:srgbClr val="FFFFFF"/>
                    </a:solidFill>
                    <a:effectLst/>
                    <a:uLnTx/>
                    <a:uFillTx/>
                    <a:latin typeface="Segoe UI Semilight" panose="020B0402040204020203" pitchFamily="34" charset="0"/>
                    <a:cs typeface="Segoe UI Semilight" panose="020B0402040204020203" pitchFamily="34" charset="0"/>
                  </a:rPr>
                  <a:t>of Microsoft or</a:t>
                </a:r>
                <a:r>
                  <a:rPr kumimoji="0" lang="en-US" sz="1865" b="0" i="0" u="none" strike="noStrike" kern="0" cap="none" spc="0" normalizeH="0" baseline="0" noProof="0" dirty="0">
                    <a:ln>
                      <a:noFill/>
                    </a:ln>
                    <a:solidFill>
                      <a:srgbClr val="FFFFFF"/>
                    </a:solidFill>
                    <a:effectLst/>
                    <a:uLnTx/>
                    <a:uFillTx/>
                    <a:latin typeface="Segoe UI Semilight" panose="020B0402040204020203" pitchFamily="34" charset="0"/>
                    <a:cs typeface="Segoe UI Semilight" panose="020B0402040204020203" pitchFamily="34" charset="0"/>
                  </a:rPr>
                  <a:t> </a:t>
                </a:r>
                <a:r>
                  <a:rPr kumimoji="0" lang="en-US" sz="1865" b="0" i="0" u="none" strike="noStrike" kern="0" cap="none" spc="0" normalizeH="0" baseline="0" noProof="0" dirty="0">
                    <a:ln>
                      <a:noFill/>
                    </a:ln>
                    <a:solidFill>
                      <a:srgbClr val="FFFFFF"/>
                    </a:solidFill>
                    <a:effectLst/>
                    <a:uLnTx/>
                    <a:uFillTx/>
                    <a:latin typeface="Segoe UI Semilight" panose="020B0402040204020203" pitchFamily="34" charset="0"/>
                    <a:cs typeface="Segoe UI Semilight" panose="020B0402040204020203" pitchFamily="34" charset="0"/>
                    <a:sym typeface="Wingdings" panose="05000000000000000000" pitchFamily="2" charset="2"/>
                  </a:rPr>
                  <a:t></a:t>
                </a:r>
                <a:endParaRPr kumimoji="0" lang="en-US" sz="1865" b="0" i="0" u="none" strike="noStrike" kern="0" cap="none" spc="0" normalizeH="0" baseline="0" noProof="0" dirty="0">
                  <a:ln>
                    <a:noFill/>
                  </a:ln>
                  <a:solidFill>
                    <a:srgbClr val="FFFFFF"/>
                  </a:solidFill>
                  <a:effectLst/>
                  <a:uLnTx/>
                  <a:uFillTx/>
                  <a:latin typeface="Segoe UI Semilight" panose="020B0402040204020203" pitchFamily="34" charset="0"/>
                  <a:cs typeface="Segoe UI Semilight" panose="020B0402040204020203" pitchFamily="34" charset="0"/>
                </a:endParaRPr>
              </a:p>
            </p:txBody>
          </p:sp>
          <p:sp>
            <p:nvSpPr>
              <p:cNvPr id="77" name="Rectangle 76"/>
              <p:cNvSpPr/>
              <p:nvPr/>
            </p:nvSpPr>
            <p:spPr>
              <a:xfrm>
                <a:off x="4495800" y="2800350"/>
                <a:ext cx="3733800" cy="398915"/>
              </a:xfrm>
              <a:prstGeom prst="rect">
                <a:avLst/>
              </a:prstGeom>
            </p:spPr>
            <p:txBody>
              <a:bodyPr wrap="square">
                <a:spAutoFit/>
              </a:bodyPr>
              <a:lstStyle/>
              <a:p>
                <a:pPr marL="0" marR="0" lvl="0" indent="0" defTabSz="609081" eaLnBrk="1" fontAlgn="auto" latinLnBrk="0" hangingPunct="1">
                  <a:lnSpc>
                    <a:spcPct val="100000"/>
                  </a:lnSpc>
                  <a:spcBef>
                    <a:spcPts val="0"/>
                  </a:spcBef>
                  <a:spcAft>
                    <a:spcPts val="0"/>
                  </a:spcAft>
                  <a:buClrTx/>
                  <a:buSzTx/>
                  <a:buFontTx/>
                  <a:buNone/>
                  <a:tabLst/>
                  <a:defRPr/>
                </a:pPr>
                <a:r>
                  <a:rPr kumimoji="0" lang="en-US" sz="1400" b="0" i="1" u="none" strike="noStrike" kern="0" cap="none" spc="0" normalizeH="0" baseline="0" noProof="0" dirty="0">
                    <a:ln>
                      <a:noFill/>
                    </a:ln>
                    <a:solidFill>
                      <a:srgbClr val="FFFFFF"/>
                    </a:solidFill>
                    <a:effectLst/>
                    <a:uLnTx/>
                    <a:uFillTx/>
                    <a:latin typeface="Segoe UI"/>
                  </a:rPr>
                  <a:t>architects, engineers, consultants, and support professionals with the deepest expertise in Microsoft technologies</a:t>
                </a:r>
                <a:r>
                  <a:rPr kumimoji="0" lang="en-US" sz="1400" b="0" i="0" u="none" strike="noStrike" kern="0" cap="none" spc="0" normalizeH="0" baseline="0" noProof="0" dirty="0">
                    <a:ln>
                      <a:noFill/>
                    </a:ln>
                    <a:solidFill>
                      <a:srgbClr val="FFFFFF"/>
                    </a:solidFill>
                    <a:effectLst/>
                    <a:uLnTx/>
                    <a:uFillTx/>
                    <a:latin typeface="Segoe UI"/>
                  </a:rPr>
                  <a:t>  </a:t>
                </a:r>
              </a:p>
            </p:txBody>
          </p:sp>
        </p:grpSp>
        <p:sp>
          <p:nvSpPr>
            <p:cNvPr id="64" name="Rectangle 63"/>
            <p:cNvSpPr/>
            <p:nvPr/>
          </p:nvSpPr>
          <p:spPr>
            <a:xfrm>
              <a:off x="1605364" y="971550"/>
              <a:ext cx="3576237" cy="2066001"/>
            </a:xfrm>
            <a:prstGeom prst="rect">
              <a:avLst/>
            </a:prstGeom>
            <a:blipFill>
              <a:blip r:embed="rId5">
                <a:alphaModFix amt="45000"/>
              </a:blip>
              <a:stretch>
                <a:fillRect/>
              </a:stretch>
            </a:blipFill>
            <a:ln w="9525" cap="flat" cmpd="sng" algn="ctr">
              <a:noFill/>
              <a:prstDash val="solid"/>
            </a:ln>
            <a:effectLst/>
          </p:spPr>
          <p:txBody>
            <a:bodyPr bIns="974830" rtlCol="0" anchor="b"/>
            <a:lstStyle/>
            <a:p>
              <a:pPr marL="0" marR="0" lvl="0" indent="0" algn="ctr" defTabSz="609081" eaLnBrk="1" fontAlgn="auto" latinLnBrk="0" hangingPunct="1">
                <a:lnSpc>
                  <a:spcPct val="100000"/>
                </a:lnSpc>
                <a:spcBef>
                  <a:spcPts val="0"/>
                </a:spcBef>
                <a:spcAft>
                  <a:spcPts val="0"/>
                </a:spcAft>
                <a:buClrTx/>
                <a:buSzTx/>
                <a:buFontTx/>
                <a:buNone/>
                <a:tabLst/>
                <a:defRPr/>
              </a:pPr>
              <a:r>
                <a:rPr kumimoji="0" lang="en-US" sz="2663" b="0" i="0" u="none" strike="noStrike" kern="0" cap="none" spc="0" normalizeH="0" baseline="0" noProof="0" dirty="0">
                  <a:ln>
                    <a:noFill/>
                  </a:ln>
                  <a:solidFill>
                    <a:srgbClr val="15AEEF">
                      <a:lumMod val="60000"/>
                      <a:lumOff val="40000"/>
                    </a:srgbClr>
                  </a:solidFill>
                  <a:effectLst/>
                  <a:uLnTx/>
                  <a:uFillTx/>
                  <a:latin typeface="Segoe UI Light" panose="020B0502040204020203" pitchFamily="34" charset="0"/>
                  <a:ea typeface="+mn-ea"/>
                  <a:cs typeface="Segoe UI Light" panose="020B0502040204020203" pitchFamily="34" charset="0"/>
                </a:rPr>
                <a:t>191 countries </a:t>
              </a:r>
              <a:r>
                <a:rPr kumimoji="0" lang="en-US" sz="2663" b="0" i="0" u="none" strike="noStrike" kern="0" cap="none" spc="0" normalizeH="0" baseline="0" noProof="0" dirty="0">
                  <a:ln>
                    <a:noFill/>
                  </a:ln>
                  <a:solidFill>
                    <a:srgbClr val="15AEEF">
                      <a:lumMod val="60000"/>
                      <a:lumOff val="40000"/>
                    </a:srgbClr>
                  </a:solidFill>
                  <a:effectLst/>
                  <a:uLnTx/>
                  <a:uFillTx/>
                  <a:latin typeface="Segoe UI Light" panose="020B0502040204020203" pitchFamily="34" charset="0"/>
                  <a:ea typeface="+mn-ea"/>
                  <a:cs typeface="Segoe UI Light" panose="020B0502040204020203" pitchFamily="34" charset="0"/>
                  <a:sym typeface="Wingdings" panose="05000000000000000000" pitchFamily="2" charset="2"/>
                </a:rPr>
                <a:t> </a:t>
              </a:r>
              <a:r>
                <a:rPr kumimoji="0" lang="en-US" sz="2663" b="0" i="0" u="none" strike="noStrike" kern="0" cap="none" spc="0" normalizeH="0" baseline="0" noProof="0" dirty="0">
                  <a:ln>
                    <a:noFill/>
                  </a:ln>
                  <a:solidFill>
                    <a:srgbClr val="15AEEF">
                      <a:lumMod val="60000"/>
                      <a:lumOff val="40000"/>
                    </a:srgbClr>
                  </a:solidFill>
                  <a:effectLst/>
                  <a:uLnTx/>
                  <a:uFillTx/>
                  <a:latin typeface="Segoe UI Light" panose="020B0502040204020203" pitchFamily="34" charset="0"/>
                  <a:ea typeface="+mn-ea"/>
                  <a:cs typeface="Segoe UI Light" panose="020B0502040204020203" pitchFamily="34" charset="0"/>
                </a:rPr>
                <a:t>46 languages</a:t>
              </a:r>
            </a:p>
          </p:txBody>
        </p:sp>
        <p:grpSp>
          <p:nvGrpSpPr>
            <p:cNvPr id="65" name="Group 64"/>
            <p:cNvGrpSpPr>
              <a:grpSpLocks noChangeAspect="1"/>
            </p:cNvGrpSpPr>
            <p:nvPr/>
          </p:nvGrpSpPr>
          <p:grpSpPr>
            <a:xfrm>
              <a:off x="250789" y="1230696"/>
              <a:ext cx="1516978" cy="1516978"/>
              <a:chOff x="9687755" y="4447630"/>
              <a:chExt cx="2063196" cy="2063196"/>
            </a:xfrm>
          </p:grpSpPr>
          <p:grpSp>
            <p:nvGrpSpPr>
              <p:cNvPr id="66" name="Group 65"/>
              <p:cNvGrpSpPr>
                <a:grpSpLocks noChangeAspect="1"/>
              </p:cNvGrpSpPr>
              <p:nvPr/>
            </p:nvGrpSpPr>
            <p:grpSpPr>
              <a:xfrm>
                <a:off x="9687755" y="4447630"/>
                <a:ext cx="2063196" cy="2063196"/>
                <a:chOff x="9687755" y="4447630"/>
                <a:chExt cx="2063196" cy="2063196"/>
              </a:xfrm>
            </p:grpSpPr>
            <p:pic>
              <p:nvPicPr>
                <p:cNvPr id="68" name="Picture 67"/>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9687755" y="4447630"/>
                  <a:ext cx="2063196" cy="2063196"/>
                </a:xfrm>
                <a:prstGeom prst="rect">
                  <a:avLst/>
                </a:prstGeom>
              </p:spPr>
            </p:pic>
            <p:sp>
              <p:nvSpPr>
                <p:cNvPr id="69" name="TextBox 68"/>
                <p:cNvSpPr txBox="1"/>
                <p:nvPr/>
              </p:nvSpPr>
              <p:spPr>
                <a:xfrm rot="19022964">
                  <a:off x="9887161" y="4775113"/>
                  <a:ext cx="1119585" cy="741064"/>
                </a:xfrm>
                <a:prstGeom prst="rect">
                  <a:avLst/>
                </a:prstGeom>
                <a:noFill/>
              </p:spPr>
              <p:txBody>
                <a:bodyPr spcFirstLastPara="1" wrap="square" lIns="179187" tIns="143350" rIns="179187" bIns="143350" numCol="1" rtlCol="0">
                  <a:prstTxWarp prst="textArchUp">
                    <a:avLst/>
                  </a:prstTxWarp>
                  <a:spAutoFit/>
                </a:bodyPr>
                <a:lstStyle/>
                <a:p>
                  <a:pPr marL="0" marR="0" lvl="0" indent="0" algn="ctr" defTabSz="913658" eaLnBrk="1" fontAlgn="auto" latinLnBrk="0" hangingPunct="1">
                    <a:lnSpc>
                      <a:spcPct val="90000"/>
                    </a:lnSpc>
                    <a:spcBef>
                      <a:spcPts val="0"/>
                    </a:spcBef>
                    <a:spcAft>
                      <a:spcPts val="0"/>
                    </a:spcAft>
                    <a:buClrTx/>
                    <a:buSzTx/>
                    <a:buFontTx/>
                    <a:buNone/>
                    <a:tabLst/>
                    <a:defRPr/>
                  </a:pPr>
                  <a:r>
                    <a:rPr kumimoji="0" lang="en-US" sz="1765" b="0" i="0" u="none" strike="noStrike" kern="0" cap="all" spc="0" normalizeH="0" baseline="0" noProof="0" dirty="0">
                      <a:ln>
                        <a:noFill/>
                      </a:ln>
                      <a:solidFill>
                        <a:srgbClr val="FFFFFF"/>
                      </a:solidFill>
                      <a:effectLst/>
                      <a:uLnTx/>
                      <a:uFillTx/>
                      <a:latin typeface="Segoe UI"/>
                    </a:rPr>
                    <a:t>Plan</a:t>
                  </a:r>
                </a:p>
              </p:txBody>
            </p:sp>
            <p:sp>
              <p:nvSpPr>
                <p:cNvPr id="70" name="TextBox 69"/>
                <p:cNvSpPr txBox="1"/>
                <p:nvPr/>
              </p:nvSpPr>
              <p:spPr>
                <a:xfrm rot="5060090">
                  <a:off x="10491369" y="4961226"/>
                  <a:ext cx="1119585" cy="890096"/>
                </a:xfrm>
                <a:prstGeom prst="rect">
                  <a:avLst/>
                </a:prstGeom>
                <a:noFill/>
              </p:spPr>
              <p:txBody>
                <a:bodyPr spcFirstLastPara="1" wrap="square" lIns="179187" tIns="143350" rIns="179187" bIns="143350" numCol="1" rtlCol="0">
                  <a:prstTxWarp prst="textArchUp">
                    <a:avLst/>
                  </a:prstTxWarp>
                  <a:spAutoFit/>
                </a:bodyPr>
                <a:lstStyle/>
                <a:p>
                  <a:pPr marL="0" marR="0" lvl="0" indent="0" algn="ctr" defTabSz="913658" eaLnBrk="1" fontAlgn="auto" latinLnBrk="0" hangingPunct="1">
                    <a:lnSpc>
                      <a:spcPct val="90000"/>
                    </a:lnSpc>
                    <a:spcBef>
                      <a:spcPts val="0"/>
                    </a:spcBef>
                    <a:spcAft>
                      <a:spcPts val="0"/>
                    </a:spcAft>
                    <a:buClrTx/>
                    <a:buSzTx/>
                    <a:buFontTx/>
                    <a:buNone/>
                    <a:tabLst/>
                    <a:defRPr/>
                  </a:pPr>
                  <a:r>
                    <a:rPr kumimoji="0" lang="en-US" sz="1765" b="0" i="0" u="none" strike="noStrike" kern="0" cap="all" spc="0" normalizeH="0" baseline="0" noProof="0" dirty="0">
                      <a:ln>
                        <a:noFill/>
                      </a:ln>
                      <a:gradFill>
                        <a:gsLst>
                          <a:gs pos="2917">
                            <a:srgbClr val="505050"/>
                          </a:gs>
                          <a:gs pos="30000">
                            <a:srgbClr val="505050"/>
                          </a:gs>
                        </a:gsLst>
                        <a:lin ang="5400000" scaled="0"/>
                      </a:gradFill>
                      <a:effectLst/>
                      <a:uLnTx/>
                      <a:uFillTx/>
                      <a:latin typeface="Segoe UI"/>
                    </a:rPr>
                    <a:t>Deploy</a:t>
                  </a:r>
                </a:p>
              </p:txBody>
            </p:sp>
            <p:sp>
              <p:nvSpPr>
                <p:cNvPr id="71" name="TextBox 70"/>
                <p:cNvSpPr txBox="1"/>
                <p:nvPr/>
              </p:nvSpPr>
              <p:spPr>
                <a:xfrm rot="12113740">
                  <a:off x="10046013" y="5371344"/>
                  <a:ext cx="1119585" cy="890096"/>
                </a:xfrm>
                <a:prstGeom prst="rect">
                  <a:avLst/>
                </a:prstGeom>
                <a:noFill/>
              </p:spPr>
              <p:txBody>
                <a:bodyPr spcFirstLastPara="1" wrap="square" lIns="179187" tIns="143350" rIns="179187" bIns="143350" numCol="1" rtlCol="0">
                  <a:prstTxWarp prst="textArchUp">
                    <a:avLst/>
                  </a:prstTxWarp>
                  <a:spAutoFit/>
                </a:bodyPr>
                <a:lstStyle/>
                <a:p>
                  <a:pPr marL="0" marR="0" lvl="0" indent="0" algn="ctr" defTabSz="913658" eaLnBrk="1" fontAlgn="auto" latinLnBrk="0" hangingPunct="1">
                    <a:lnSpc>
                      <a:spcPct val="90000"/>
                    </a:lnSpc>
                    <a:spcBef>
                      <a:spcPts val="0"/>
                    </a:spcBef>
                    <a:spcAft>
                      <a:spcPts val="0"/>
                    </a:spcAft>
                    <a:buClrTx/>
                    <a:buSzTx/>
                    <a:buFontTx/>
                    <a:buNone/>
                    <a:tabLst/>
                    <a:defRPr/>
                  </a:pPr>
                  <a:r>
                    <a:rPr kumimoji="0" lang="en-US" sz="1765" b="0" i="0" u="none" strike="noStrike" kern="0" cap="all" spc="0" normalizeH="0" baseline="0" noProof="0" dirty="0">
                      <a:ln>
                        <a:noFill/>
                      </a:ln>
                      <a:solidFill>
                        <a:srgbClr val="FFFFFF"/>
                      </a:solidFill>
                      <a:effectLst/>
                      <a:uLnTx/>
                      <a:uFillTx/>
                      <a:latin typeface="Segoe UI"/>
                    </a:rPr>
                    <a:t>Support</a:t>
                  </a:r>
                </a:p>
              </p:txBody>
            </p:sp>
          </p:grpSp>
          <p:sp>
            <p:nvSpPr>
              <p:cNvPr id="67" name="TextBox 66"/>
              <p:cNvSpPr txBox="1"/>
              <p:nvPr/>
            </p:nvSpPr>
            <p:spPr>
              <a:xfrm>
                <a:off x="10048839" y="5082196"/>
                <a:ext cx="1341027" cy="804393"/>
              </a:xfrm>
              <a:prstGeom prst="rect">
                <a:avLst/>
              </a:prstGeom>
              <a:noFill/>
            </p:spPr>
            <p:txBody>
              <a:bodyPr wrap="square" lIns="179187" tIns="143350" rIns="179187" bIns="143350" rtlCol="0">
                <a:spAutoFit/>
              </a:bodyPr>
              <a:lstStyle/>
              <a:p>
                <a:pPr marL="0" marR="0" lvl="0" indent="0" algn="ctr" defTabSz="913658" eaLnBrk="1" fontAlgn="auto" latinLnBrk="0" hangingPunct="1">
                  <a:lnSpc>
                    <a:spcPct val="90000"/>
                  </a:lnSpc>
                  <a:spcBef>
                    <a:spcPts val="0"/>
                  </a:spcBef>
                  <a:spcAft>
                    <a:spcPts val="0"/>
                  </a:spcAft>
                  <a:buClrTx/>
                  <a:buSzTx/>
                  <a:buFontTx/>
                  <a:buNone/>
                  <a:tabLst/>
                  <a:defRPr/>
                </a:pPr>
                <a:r>
                  <a:rPr kumimoji="0" lang="en-US" sz="1765" b="0" i="0" u="none" strike="noStrike" kern="0" cap="none" spc="0" normalizeH="0" baseline="0" noProof="0" dirty="0">
                    <a:ln>
                      <a:noFill/>
                    </a:ln>
                    <a:solidFill>
                      <a:srgbClr val="FFFFFF"/>
                    </a:solidFill>
                    <a:effectLst/>
                    <a:uLnTx/>
                    <a:uFillTx/>
                    <a:latin typeface="Segoe UI Semilight" panose="020B0402040204020203" pitchFamily="34" charset="0"/>
                    <a:cs typeface="Segoe UI Semilight" panose="020B0402040204020203" pitchFamily="34" charset="0"/>
                  </a:rPr>
                  <a:t>Microsoft Services</a:t>
                </a:r>
              </a:p>
            </p:txBody>
          </p:sp>
        </p:grpSp>
      </p:grpSp>
      <p:grpSp>
        <p:nvGrpSpPr>
          <p:cNvPr id="78" name="Group 77"/>
          <p:cNvGrpSpPr/>
          <p:nvPr userDrawn="1"/>
        </p:nvGrpSpPr>
        <p:grpSpPr>
          <a:xfrm>
            <a:off x="215514" y="4068832"/>
            <a:ext cx="2312469" cy="1941695"/>
            <a:chOff x="160423" y="3089429"/>
            <a:chExt cx="1735295" cy="1457064"/>
          </a:xfrm>
        </p:grpSpPr>
        <p:grpSp>
          <p:nvGrpSpPr>
            <p:cNvPr id="79" name="Group 78"/>
            <p:cNvGrpSpPr>
              <a:grpSpLocks noChangeAspect="1"/>
            </p:cNvGrpSpPr>
            <p:nvPr/>
          </p:nvGrpSpPr>
          <p:grpSpPr bwMode="black">
            <a:xfrm>
              <a:off x="525850" y="3645324"/>
              <a:ext cx="1004440" cy="611665"/>
              <a:chOff x="10387012" y="4179358"/>
              <a:chExt cx="974726" cy="593725"/>
            </a:xfrm>
            <a:solidFill>
              <a:srgbClr val="427E8E"/>
            </a:solidFill>
          </p:grpSpPr>
          <p:sp>
            <p:nvSpPr>
              <p:cNvPr id="82" name="Freeform 26"/>
              <p:cNvSpPr>
                <a:spLocks/>
              </p:cNvSpPr>
              <p:nvPr/>
            </p:nvSpPr>
            <p:spPr bwMode="black">
              <a:xfrm>
                <a:off x="10506075" y="4258733"/>
                <a:ext cx="706438" cy="514350"/>
              </a:xfrm>
              <a:custGeom>
                <a:avLst/>
                <a:gdLst>
                  <a:gd name="T0" fmla="*/ 183 w 188"/>
                  <a:gd name="T1" fmla="*/ 84 h 137"/>
                  <a:gd name="T2" fmla="*/ 104 w 188"/>
                  <a:gd name="T3" fmla="*/ 27 h 137"/>
                  <a:gd name="T4" fmla="*/ 86 w 188"/>
                  <a:gd name="T5" fmla="*/ 19 h 137"/>
                  <a:gd name="T6" fmla="*/ 59 w 188"/>
                  <a:gd name="T7" fmla="*/ 34 h 137"/>
                  <a:gd name="T8" fmla="*/ 56 w 188"/>
                  <a:gd name="T9" fmla="*/ 36 h 137"/>
                  <a:gd name="T10" fmla="*/ 43 w 188"/>
                  <a:gd name="T11" fmla="*/ 38 h 137"/>
                  <a:gd name="T12" fmla="*/ 43 w 188"/>
                  <a:gd name="T13" fmla="*/ 38 h 137"/>
                  <a:gd name="T14" fmla="*/ 26 w 188"/>
                  <a:gd name="T15" fmla="*/ 27 h 137"/>
                  <a:gd name="T16" fmla="*/ 24 w 188"/>
                  <a:gd name="T17" fmla="*/ 14 h 137"/>
                  <a:gd name="T18" fmla="*/ 31 w 188"/>
                  <a:gd name="T19" fmla="*/ 0 h 137"/>
                  <a:gd name="T20" fmla="*/ 21 w 188"/>
                  <a:gd name="T21" fmla="*/ 0 h 137"/>
                  <a:gd name="T22" fmla="*/ 1 w 188"/>
                  <a:gd name="T23" fmla="*/ 79 h 137"/>
                  <a:gd name="T24" fmla="*/ 4 w 188"/>
                  <a:gd name="T25" fmla="*/ 80 h 137"/>
                  <a:gd name="T26" fmla="*/ 16 w 188"/>
                  <a:gd name="T27" fmla="*/ 70 h 137"/>
                  <a:gd name="T28" fmla="*/ 22 w 188"/>
                  <a:gd name="T29" fmla="*/ 70 h 137"/>
                  <a:gd name="T30" fmla="*/ 32 w 188"/>
                  <a:gd name="T31" fmla="*/ 74 h 137"/>
                  <a:gd name="T32" fmla="*/ 43 w 188"/>
                  <a:gd name="T33" fmla="*/ 72 h 137"/>
                  <a:gd name="T34" fmla="*/ 44 w 188"/>
                  <a:gd name="T35" fmla="*/ 72 h 137"/>
                  <a:gd name="T36" fmla="*/ 53 w 188"/>
                  <a:gd name="T37" fmla="*/ 76 h 137"/>
                  <a:gd name="T38" fmla="*/ 65 w 188"/>
                  <a:gd name="T39" fmla="*/ 74 h 137"/>
                  <a:gd name="T40" fmla="*/ 67 w 188"/>
                  <a:gd name="T41" fmla="*/ 74 h 137"/>
                  <a:gd name="T42" fmla="*/ 80 w 188"/>
                  <a:gd name="T43" fmla="*/ 88 h 137"/>
                  <a:gd name="T44" fmla="*/ 83 w 188"/>
                  <a:gd name="T45" fmla="*/ 88 h 137"/>
                  <a:gd name="T46" fmla="*/ 85 w 188"/>
                  <a:gd name="T47" fmla="*/ 89 h 137"/>
                  <a:gd name="T48" fmla="*/ 99 w 188"/>
                  <a:gd name="T49" fmla="*/ 108 h 137"/>
                  <a:gd name="T50" fmla="*/ 99 w 188"/>
                  <a:gd name="T51" fmla="*/ 110 h 137"/>
                  <a:gd name="T52" fmla="*/ 96 w 188"/>
                  <a:gd name="T53" fmla="*/ 124 h 137"/>
                  <a:gd name="T54" fmla="*/ 114 w 188"/>
                  <a:gd name="T55" fmla="*/ 137 h 137"/>
                  <a:gd name="T56" fmla="*/ 123 w 188"/>
                  <a:gd name="T57" fmla="*/ 132 h 137"/>
                  <a:gd name="T58" fmla="*/ 124 w 188"/>
                  <a:gd name="T59" fmla="*/ 124 h 137"/>
                  <a:gd name="T60" fmla="*/ 108 w 188"/>
                  <a:gd name="T61" fmla="*/ 112 h 137"/>
                  <a:gd name="T62" fmla="*/ 107 w 188"/>
                  <a:gd name="T63" fmla="*/ 109 h 137"/>
                  <a:gd name="T64" fmla="*/ 110 w 188"/>
                  <a:gd name="T65" fmla="*/ 109 h 137"/>
                  <a:gd name="T66" fmla="*/ 136 w 188"/>
                  <a:gd name="T67" fmla="*/ 127 h 137"/>
                  <a:gd name="T68" fmla="*/ 145 w 188"/>
                  <a:gd name="T69" fmla="*/ 123 h 137"/>
                  <a:gd name="T70" fmla="*/ 147 w 188"/>
                  <a:gd name="T71" fmla="*/ 114 h 137"/>
                  <a:gd name="T72" fmla="*/ 117 w 188"/>
                  <a:gd name="T73" fmla="*/ 93 h 137"/>
                  <a:gd name="T74" fmla="*/ 117 w 188"/>
                  <a:gd name="T75" fmla="*/ 90 h 137"/>
                  <a:gd name="T76" fmla="*/ 120 w 188"/>
                  <a:gd name="T77" fmla="*/ 89 h 137"/>
                  <a:gd name="T78" fmla="*/ 156 w 188"/>
                  <a:gd name="T79" fmla="*/ 116 h 137"/>
                  <a:gd name="T80" fmla="*/ 165 w 188"/>
                  <a:gd name="T81" fmla="*/ 111 h 137"/>
                  <a:gd name="T82" fmla="*/ 167 w 188"/>
                  <a:gd name="T83" fmla="*/ 102 h 137"/>
                  <a:gd name="T84" fmla="*/ 137 w 188"/>
                  <a:gd name="T85" fmla="*/ 81 h 137"/>
                  <a:gd name="T86" fmla="*/ 136 w 188"/>
                  <a:gd name="T87" fmla="*/ 78 h 137"/>
                  <a:gd name="T88" fmla="*/ 139 w 188"/>
                  <a:gd name="T89" fmla="*/ 77 h 137"/>
                  <a:gd name="T90" fmla="*/ 176 w 188"/>
                  <a:gd name="T91" fmla="*/ 104 h 137"/>
                  <a:gd name="T92" fmla="*/ 185 w 188"/>
                  <a:gd name="T93" fmla="*/ 99 h 137"/>
                  <a:gd name="T94" fmla="*/ 183 w 188"/>
                  <a:gd name="T95" fmla="*/ 84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88" h="137">
                    <a:moveTo>
                      <a:pt x="183" y="84"/>
                    </a:moveTo>
                    <a:cubicBezTo>
                      <a:pt x="104" y="27"/>
                      <a:pt x="104" y="27"/>
                      <a:pt x="104" y="27"/>
                    </a:cubicBezTo>
                    <a:cubicBezTo>
                      <a:pt x="86" y="19"/>
                      <a:pt x="86" y="19"/>
                      <a:pt x="86" y="19"/>
                    </a:cubicBezTo>
                    <a:cubicBezTo>
                      <a:pt x="59" y="34"/>
                      <a:pt x="59" y="34"/>
                      <a:pt x="59" y="34"/>
                    </a:cubicBezTo>
                    <a:cubicBezTo>
                      <a:pt x="56" y="36"/>
                      <a:pt x="56" y="36"/>
                      <a:pt x="56" y="36"/>
                    </a:cubicBezTo>
                    <a:cubicBezTo>
                      <a:pt x="52" y="38"/>
                      <a:pt x="47" y="39"/>
                      <a:pt x="43" y="38"/>
                    </a:cubicBezTo>
                    <a:cubicBezTo>
                      <a:pt x="43" y="38"/>
                      <a:pt x="43" y="38"/>
                      <a:pt x="43" y="38"/>
                    </a:cubicBezTo>
                    <a:cubicBezTo>
                      <a:pt x="36" y="38"/>
                      <a:pt x="30" y="34"/>
                      <a:pt x="26" y="27"/>
                    </a:cubicBezTo>
                    <a:cubicBezTo>
                      <a:pt x="24" y="23"/>
                      <a:pt x="23" y="19"/>
                      <a:pt x="24" y="14"/>
                    </a:cubicBezTo>
                    <a:cubicBezTo>
                      <a:pt x="24" y="9"/>
                      <a:pt x="27" y="4"/>
                      <a:pt x="31" y="0"/>
                    </a:cubicBezTo>
                    <a:cubicBezTo>
                      <a:pt x="25" y="0"/>
                      <a:pt x="21" y="0"/>
                      <a:pt x="21" y="0"/>
                    </a:cubicBezTo>
                    <a:cubicBezTo>
                      <a:pt x="21" y="0"/>
                      <a:pt x="0" y="40"/>
                      <a:pt x="1" y="79"/>
                    </a:cubicBezTo>
                    <a:cubicBezTo>
                      <a:pt x="4" y="80"/>
                      <a:pt x="4" y="80"/>
                      <a:pt x="4" y="80"/>
                    </a:cubicBezTo>
                    <a:cubicBezTo>
                      <a:pt x="6" y="75"/>
                      <a:pt x="10" y="72"/>
                      <a:pt x="16" y="70"/>
                    </a:cubicBezTo>
                    <a:cubicBezTo>
                      <a:pt x="18" y="70"/>
                      <a:pt x="20" y="70"/>
                      <a:pt x="22" y="70"/>
                    </a:cubicBezTo>
                    <a:cubicBezTo>
                      <a:pt x="25" y="70"/>
                      <a:pt x="29" y="72"/>
                      <a:pt x="32" y="74"/>
                    </a:cubicBezTo>
                    <a:cubicBezTo>
                      <a:pt x="35" y="72"/>
                      <a:pt x="39" y="71"/>
                      <a:pt x="43" y="72"/>
                    </a:cubicBezTo>
                    <a:cubicBezTo>
                      <a:pt x="43" y="72"/>
                      <a:pt x="44" y="72"/>
                      <a:pt x="44" y="72"/>
                    </a:cubicBezTo>
                    <a:cubicBezTo>
                      <a:pt x="48" y="72"/>
                      <a:pt x="51" y="74"/>
                      <a:pt x="53" y="76"/>
                    </a:cubicBezTo>
                    <a:cubicBezTo>
                      <a:pt x="56" y="74"/>
                      <a:pt x="60" y="73"/>
                      <a:pt x="65" y="74"/>
                    </a:cubicBezTo>
                    <a:cubicBezTo>
                      <a:pt x="65" y="74"/>
                      <a:pt x="66" y="74"/>
                      <a:pt x="67" y="74"/>
                    </a:cubicBezTo>
                    <a:cubicBezTo>
                      <a:pt x="74" y="76"/>
                      <a:pt x="79" y="81"/>
                      <a:pt x="80" y="88"/>
                    </a:cubicBezTo>
                    <a:cubicBezTo>
                      <a:pt x="81" y="88"/>
                      <a:pt x="82" y="88"/>
                      <a:pt x="83" y="88"/>
                    </a:cubicBezTo>
                    <a:cubicBezTo>
                      <a:pt x="84" y="88"/>
                      <a:pt x="84" y="88"/>
                      <a:pt x="85" y="89"/>
                    </a:cubicBezTo>
                    <a:cubicBezTo>
                      <a:pt x="94" y="91"/>
                      <a:pt x="100" y="99"/>
                      <a:pt x="99" y="108"/>
                    </a:cubicBezTo>
                    <a:cubicBezTo>
                      <a:pt x="99" y="109"/>
                      <a:pt x="99" y="110"/>
                      <a:pt x="99" y="110"/>
                    </a:cubicBezTo>
                    <a:cubicBezTo>
                      <a:pt x="96" y="124"/>
                      <a:pt x="96" y="124"/>
                      <a:pt x="96" y="124"/>
                    </a:cubicBezTo>
                    <a:cubicBezTo>
                      <a:pt x="114" y="137"/>
                      <a:pt x="114" y="137"/>
                      <a:pt x="114" y="137"/>
                    </a:cubicBezTo>
                    <a:cubicBezTo>
                      <a:pt x="117" y="137"/>
                      <a:pt x="120" y="135"/>
                      <a:pt x="123" y="132"/>
                    </a:cubicBezTo>
                    <a:cubicBezTo>
                      <a:pt x="124" y="130"/>
                      <a:pt x="125" y="127"/>
                      <a:pt x="124" y="124"/>
                    </a:cubicBezTo>
                    <a:cubicBezTo>
                      <a:pt x="108" y="112"/>
                      <a:pt x="108" y="112"/>
                      <a:pt x="108" y="112"/>
                    </a:cubicBezTo>
                    <a:cubicBezTo>
                      <a:pt x="107" y="111"/>
                      <a:pt x="107" y="110"/>
                      <a:pt x="107" y="109"/>
                    </a:cubicBezTo>
                    <a:cubicBezTo>
                      <a:pt x="108" y="108"/>
                      <a:pt x="109" y="108"/>
                      <a:pt x="110" y="109"/>
                    </a:cubicBezTo>
                    <a:cubicBezTo>
                      <a:pt x="136" y="127"/>
                      <a:pt x="136" y="127"/>
                      <a:pt x="136" y="127"/>
                    </a:cubicBezTo>
                    <a:cubicBezTo>
                      <a:pt x="140" y="127"/>
                      <a:pt x="143" y="126"/>
                      <a:pt x="145" y="123"/>
                    </a:cubicBezTo>
                    <a:cubicBezTo>
                      <a:pt x="147" y="120"/>
                      <a:pt x="147" y="117"/>
                      <a:pt x="147" y="114"/>
                    </a:cubicBezTo>
                    <a:cubicBezTo>
                      <a:pt x="117" y="93"/>
                      <a:pt x="117" y="93"/>
                      <a:pt x="117" y="93"/>
                    </a:cubicBezTo>
                    <a:cubicBezTo>
                      <a:pt x="116" y="92"/>
                      <a:pt x="116" y="91"/>
                      <a:pt x="117" y="90"/>
                    </a:cubicBezTo>
                    <a:cubicBezTo>
                      <a:pt x="117" y="89"/>
                      <a:pt x="119" y="89"/>
                      <a:pt x="120" y="89"/>
                    </a:cubicBezTo>
                    <a:cubicBezTo>
                      <a:pt x="156" y="116"/>
                      <a:pt x="156" y="116"/>
                      <a:pt x="156" y="116"/>
                    </a:cubicBezTo>
                    <a:cubicBezTo>
                      <a:pt x="159" y="116"/>
                      <a:pt x="163" y="114"/>
                      <a:pt x="165" y="111"/>
                    </a:cubicBezTo>
                    <a:cubicBezTo>
                      <a:pt x="167" y="108"/>
                      <a:pt x="167" y="105"/>
                      <a:pt x="167" y="102"/>
                    </a:cubicBezTo>
                    <a:cubicBezTo>
                      <a:pt x="137" y="81"/>
                      <a:pt x="137" y="81"/>
                      <a:pt x="137" y="81"/>
                    </a:cubicBezTo>
                    <a:cubicBezTo>
                      <a:pt x="136" y="80"/>
                      <a:pt x="136" y="79"/>
                      <a:pt x="136" y="78"/>
                    </a:cubicBezTo>
                    <a:cubicBezTo>
                      <a:pt x="137" y="77"/>
                      <a:pt x="138" y="76"/>
                      <a:pt x="139" y="77"/>
                    </a:cubicBezTo>
                    <a:cubicBezTo>
                      <a:pt x="176" y="104"/>
                      <a:pt x="176" y="104"/>
                      <a:pt x="176" y="104"/>
                    </a:cubicBezTo>
                    <a:cubicBezTo>
                      <a:pt x="180" y="104"/>
                      <a:pt x="183" y="102"/>
                      <a:pt x="185" y="99"/>
                    </a:cubicBezTo>
                    <a:cubicBezTo>
                      <a:pt x="188" y="94"/>
                      <a:pt x="187" y="87"/>
                      <a:pt x="183" y="84"/>
                    </a:cubicBezTo>
                    <a:close/>
                  </a:path>
                </a:pathLst>
              </a:custGeom>
              <a:solidFill>
                <a:srgbClr val="8E8E8E"/>
              </a:solidFill>
              <a:ln>
                <a:noFill/>
              </a:ln>
            </p:spPr>
            <p:txBody>
              <a:bodyPr vert="horz" wrap="square" lIns="121854" tIns="60927" rIns="121854" bIns="60927" numCol="1" anchor="t" anchorCtr="0" compatLnSpc="1">
                <a:prstTxWarp prst="textNoShape">
                  <a:avLst/>
                </a:prstTxWarp>
              </a:bodyPr>
              <a:lstStyle/>
              <a:p>
                <a:pPr defTabSz="609081"/>
                <a:endParaRPr lang="en-US" sz="2130" dirty="0">
                  <a:solidFill>
                    <a:srgbClr val="FFFFFF"/>
                  </a:solidFill>
                  <a:latin typeface="Segoe UI"/>
                </a:endParaRPr>
              </a:p>
            </p:txBody>
          </p:sp>
          <p:sp>
            <p:nvSpPr>
              <p:cNvPr id="83" name="Freeform 27"/>
              <p:cNvSpPr>
                <a:spLocks/>
              </p:cNvSpPr>
              <p:nvPr/>
            </p:nvSpPr>
            <p:spPr bwMode="black">
              <a:xfrm>
                <a:off x="10615612" y="4179358"/>
                <a:ext cx="657225" cy="376238"/>
              </a:xfrm>
              <a:custGeom>
                <a:avLst/>
                <a:gdLst>
                  <a:gd name="T0" fmla="*/ 127 w 175"/>
                  <a:gd name="T1" fmla="*/ 31 h 100"/>
                  <a:gd name="T2" fmla="*/ 119 w 175"/>
                  <a:gd name="T3" fmla="*/ 28 h 100"/>
                  <a:gd name="T4" fmla="*/ 62 w 175"/>
                  <a:gd name="T5" fmla="*/ 2 h 100"/>
                  <a:gd name="T6" fmla="*/ 49 w 175"/>
                  <a:gd name="T7" fmla="*/ 3 h 100"/>
                  <a:gd name="T8" fmla="*/ 26 w 175"/>
                  <a:gd name="T9" fmla="*/ 16 h 100"/>
                  <a:gd name="T10" fmla="*/ 9 w 175"/>
                  <a:gd name="T11" fmla="*/ 25 h 100"/>
                  <a:gd name="T12" fmla="*/ 4 w 175"/>
                  <a:gd name="T13" fmla="*/ 45 h 100"/>
                  <a:gd name="T14" fmla="*/ 15 w 175"/>
                  <a:gd name="T15" fmla="*/ 52 h 100"/>
                  <a:gd name="T16" fmla="*/ 23 w 175"/>
                  <a:gd name="T17" fmla="*/ 50 h 100"/>
                  <a:gd name="T18" fmla="*/ 23 w 175"/>
                  <a:gd name="T19" fmla="*/ 50 h 100"/>
                  <a:gd name="T20" fmla="*/ 57 w 175"/>
                  <a:gd name="T21" fmla="*/ 32 h 100"/>
                  <a:gd name="T22" fmla="*/ 79 w 175"/>
                  <a:gd name="T23" fmla="*/ 42 h 100"/>
                  <a:gd name="T24" fmla="*/ 109 w 175"/>
                  <a:gd name="T25" fmla="*/ 64 h 100"/>
                  <a:gd name="T26" fmla="*/ 158 w 175"/>
                  <a:gd name="T27" fmla="*/ 99 h 100"/>
                  <a:gd name="T28" fmla="*/ 159 w 175"/>
                  <a:gd name="T29" fmla="*/ 100 h 100"/>
                  <a:gd name="T30" fmla="*/ 173 w 175"/>
                  <a:gd name="T31" fmla="*/ 97 h 100"/>
                  <a:gd name="T32" fmla="*/ 154 w 175"/>
                  <a:gd name="T33" fmla="*/ 29 h 100"/>
                  <a:gd name="T34" fmla="*/ 127 w 175"/>
                  <a:gd name="T35" fmla="*/ 31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5" h="100">
                    <a:moveTo>
                      <a:pt x="127" y="31"/>
                    </a:moveTo>
                    <a:cubicBezTo>
                      <a:pt x="125" y="31"/>
                      <a:pt x="122" y="30"/>
                      <a:pt x="119" y="28"/>
                    </a:cubicBezTo>
                    <a:cubicBezTo>
                      <a:pt x="62" y="2"/>
                      <a:pt x="62" y="2"/>
                      <a:pt x="62" y="2"/>
                    </a:cubicBezTo>
                    <a:cubicBezTo>
                      <a:pt x="58" y="0"/>
                      <a:pt x="53" y="1"/>
                      <a:pt x="49" y="3"/>
                    </a:cubicBezTo>
                    <a:cubicBezTo>
                      <a:pt x="26" y="16"/>
                      <a:pt x="26" y="16"/>
                      <a:pt x="26" y="16"/>
                    </a:cubicBezTo>
                    <a:cubicBezTo>
                      <a:pt x="9" y="25"/>
                      <a:pt x="9" y="25"/>
                      <a:pt x="9" y="25"/>
                    </a:cubicBezTo>
                    <a:cubicBezTo>
                      <a:pt x="2" y="29"/>
                      <a:pt x="0" y="38"/>
                      <a:pt x="4" y="45"/>
                    </a:cubicBezTo>
                    <a:cubicBezTo>
                      <a:pt x="6" y="49"/>
                      <a:pt x="10" y="52"/>
                      <a:pt x="15" y="52"/>
                    </a:cubicBezTo>
                    <a:cubicBezTo>
                      <a:pt x="18" y="52"/>
                      <a:pt x="21" y="52"/>
                      <a:pt x="23" y="50"/>
                    </a:cubicBezTo>
                    <a:cubicBezTo>
                      <a:pt x="23" y="50"/>
                      <a:pt x="23" y="50"/>
                      <a:pt x="23" y="50"/>
                    </a:cubicBezTo>
                    <a:cubicBezTo>
                      <a:pt x="57" y="32"/>
                      <a:pt x="57" y="32"/>
                      <a:pt x="57" y="32"/>
                    </a:cubicBezTo>
                    <a:cubicBezTo>
                      <a:pt x="79" y="42"/>
                      <a:pt x="79" y="42"/>
                      <a:pt x="79" y="42"/>
                    </a:cubicBezTo>
                    <a:cubicBezTo>
                      <a:pt x="109" y="64"/>
                      <a:pt x="109" y="64"/>
                      <a:pt x="109" y="64"/>
                    </a:cubicBezTo>
                    <a:cubicBezTo>
                      <a:pt x="158" y="99"/>
                      <a:pt x="158" y="99"/>
                      <a:pt x="158" y="99"/>
                    </a:cubicBezTo>
                    <a:cubicBezTo>
                      <a:pt x="158" y="99"/>
                      <a:pt x="159" y="100"/>
                      <a:pt x="159" y="100"/>
                    </a:cubicBezTo>
                    <a:cubicBezTo>
                      <a:pt x="173" y="97"/>
                      <a:pt x="173" y="97"/>
                      <a:pt x="173" y="97"/>
                    </a:cubicBezTo>
                    <a:cubicBezTo>
                      <a:pt x="175" y="51"/>
                      <a:pt x="154" y="29"/>
                      <a:pt x="154" y="29"/>
                    </a:cubicBezTo>
                    <a:cubicBezTo>
                      <a:pt x="154" y="29"/>
                      <a:pt x="133" y="33"/>
                      <a:pt x="127" y="31"/>
                    </a:cubicBezTo>
                    <a:close/>
                  </a:path>
                </a:pathLst>
              </a:custGeom>
              <a:solidFill>
                <a:srgbClr val="8E8E8E"/>
              </a:solidFill>
              <a:ln>
                <a:noFill/>
              </a:ln>
            </p:spPr>
            <p:txBody>
              <a:bodyPr vert="horz" wrap="square" lIns="121854" tIns="60927" rIns="121854" bIns="60927" numCol="1" anchor="t" anchorCtr="0" compatLnSpc="1">
                <a:prstTxWarp prst="textNoShape">
                  <a:avLst/>
                </a:prstTxWarp>
              </a:bodyPr>
              <a:lstStyle/>
              <a:p>
                <a:pPr defTabSz="609081"/>
                <a:endParaRPr lang="en-US" sz="2130" dirty="0">
                  <a:solidFill>
                    <a:srgbClr val="FFFFFF"/>
                  </a:solidFill>
                  <a:latin typeface="Segoe UI"/>
                </a:endParaRPr>
              </a:p>
            </p:txBody>
          </p:sp>
          <p:sp>
            <p:nvSpPr>
              <p:cNvPr id="84" name="Freeform 28"/>
              <p:cNvSpPr>
                <a:spLocks/>
              </p:cNvSpPr>
              <p:nvPr/>
            </p:nvSpPr>
            <p:spPr bwMode="black">
              <a:xfrm>
                <a:off x="10536237" y="4544483"/>
                <a:ext cx="319088" cy="220663"/>
              </a:xfrm>
              <a:custGeom>
                <a:avLst/>
                <a:gdLst>
                  <a:gd name="T0" fmla="*/ 76 w 85"/>
                  <a:gd name="T1" fmla="*/ 20 h 59"/>
                  <a:gd name="T2" fmla="*/ 64 w 85"/>
                  <a:gd name="T3" fmla="*/ 25 h 59"/>
                  <a:gd name="T4" fmla="*/ 65 w 85"/>
                  <a:gd name="T5" fmla="*/ 18 h 59"/>
                  <a:gd name="T6" fmla="*/ 57 w 85"/>
                  <a:gd name="T7" fmla="*/ 5 h 59"/>
                  <a:gd name="T8" fmla="*/ 44 w 85"/>
                  <a:gd name="T9" fmla="*/ 13 h 59"/>
                  <a:gd name="T10" fmla="*/ 44 w 85"/>
                  <a:gd name="T11" fmla="*/ 14 h 59"/>
                  <a:gd name="T12" fmla="*/ 35 w 85"/>
                  <a:gd name="T13" fmla="*/ 3 h 59"/>
                  <a:gd name="T14" fmla="*/ 23 w 85"/>
                  <a:gd name="T15" fmla="*/ 10 h 59"/>
                  <a:gd name="T16" fmla="*/ 23 w 85"/>
                  <a:gd name="T17" fmla="*/ 10 h 59"/>
                  <a:gd name="T18" fmla="*/ 10 w 85"/>
                  <a:gd name="T19" fmla="*/ 1 h 59"/>
                  <a:gd name="T20" fmla="*/ 1 w 85"/>
                  <a:gd name="T21" fmla="*/ 14 h 59"/>
                  <a:gd name="T22" fmla="*/ 4 w 85"/>
                  <a:gd name="T23" fmla="*/ 28 h 59"/>
                  <a:gd name="T24" fmla="*/ 14 w 85"/>
                  <a:gd name="T25" fmla="*/ 36 h 59"/>
                  <a:gd name="T26" fmla="*/ 17 w 85"/>
                  <a:gd name="T27" fmla="*/ 36 h 59"/>
                  <a:gd name="T28" fmla="*/ 19 w 85"/>
                  <a:gd name="T29" fmla="*/ 35 h 59"/>
                  <a:gd name="T30" fmla="*/ 27 w 85"/>
                  <a:gd name="T31" fmla="*/ 43 h 59"/>
                  <a:gd name="T32" fmla="*/ 28 w 85"/>
                  <a:gd name="T33" fmla="*/ 43 h 59"/>
                  <a:gd name="T34" fmla="*/ 39 w 85"/>
                  <a:gd name="T35" fmla="*/ 38 h 59"/>
                  <a:gd name="T36" fmla="*/ 38 w 85"/>
                  <a:gd name="T37" fmla="*/ 39 h 59"/>
                  <a:gd name="T38" fmla="*/ 47 w 85"/>
                  <a:gd name="T39" fmla="*/ 52 h 59"/>
                  <a:gd name="T40" fmla="*/ 48 w 85"/>
                  <a:gd name="T41" fmla="*/ 52 h 59"/>
                  <a:gd name="T42" fmla="*/ 58 w 85"/>
                  <a:gd name="T43" fmla="*/ 47 h 59"/>
                  <a:gd name="T44" fmla="*/ 67 w 85"/>
                  <a:gd name="T45" fmla="*/ 59 h 59"/>
                  <a:gd name="T46" fmla="*/ 68 w 85"/>
                  <a:gd name="T47" fmla="*/ 59 h 59"/>
                  <a:gd name="T48" fmla="*/ 80 w 85"/>
                  <a:gd name="T49" fmla="*/ 50 h 59"/>
                  <a:gd name="T50" fmla="*/ 84 w 85"/>
                  <a:gd name="T51" fmla="*/ 33 h 59"/>
                  <a:gd name="T52" fmla="*/ 76 w 85"/>
                  <a:gd name="T53" fmla="*/ 2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5" h="59">
                    <a:moveTo>
                      <a:pt x="76" y="20"/>
                    </a:moveTo>
                    <a:cubicBezTo>
                      <a:pt x="71" y="19"/>
                      <a:pt x="66" y="21"/>
                      <a:pt x="64" y="25"/>
                    </a:cubicBezTo>
                    <a:cubicBezTo>
                      <a:pt x="65" y="18"/>
                      <a:pt x="65" y="18"/>
                      <a:pt x="65" y="18"/>
                    </a:cubicBezTo>
                    <a:cubicBezTo>
                      <a:pt x="67" y="12"/>
                      <a:pt x="63" y="6"/>
                      <a:pt x="57" y="5"/>
                    </a:cubicBezTo>
                    <a:cubicBezTo>
                      <a:pt x="51" y="4"/>
                      <a:pt x="45" y="7"/>
                      <a:pt x="44" y="13"/>
                    </a:cubicBezTo>
                    <a:cubicBezTo>
                      <a:pt x="44" y="14"/>
                      <a:pt x="44" y="14"/>
                      <a:pt x="44" y="14"/>
                    </a:cubicBezTo>
                    <a:cubicBezTo>
                      <a:pt x="44" y="9"/>
                      <a:pt x="40" y="4"/>
                      <a:pt x="35" y="3"/>
                    </a:cubicBezTo>
                    <a:cubicBezTo>
                      <a:pt x="30" y="2"/>
                      <a:pt x="24" y="5"/>
                      <a:pt x="23" y="10"/>
                    </a:cubicBezTo>
                    <a:cubicBezTo>
                      <a:pt x="23" y="10"/>
                      <a:pt x="23" y="10"/>
                      <a:pt x="23" y="10"/>
                    </a:cubicBezTo>
                    <a:cubicBezTo>
                      <a:pt x="21" y="4"/>
                      <a:pt x="15" y="0"/>
                      <a:pt x="10" y="1"/>
                    </a:cubicBezTo>
                    <a:cubicBezTo>
                      <a:pt x="4" y="3"/>
                      <a:pt x="0" y="8"/>
                      <a:pt x="1" y="14"/>
                    </a:cubicBezTo>
                    <a:cubicBezTo>
                      <a:pt x="4" y="28"/>
                      <a:pt x="4" y="28"/>
                      <a:pt x="4" y="28"/>
                    </a:cubicBezTo>
                    <a:cubicBezTo>
                      <a:pt x="5" y="32"/>
                      <a:pt x="9" y="36"/>
                      <a:pt x="14" y="36"/>
                    </a:cubicBezTo>
                    <a:cubicBezTo>
                      <a:pt x="15" y="36"/>
                      <a:pt x="16" y="36"/>
                      <a:pt x="17" y="36"/>
                    </a:cubicBezTo>
                    <a:cubicBezTo>
                      <a:pt x="18" y="36"/>
                      <a:pt x="18" y="36"/>
                      <a:pt x="19" y="35"/>
                    </a:cubicBezTo>
                    <a:cubicBezTo>
                      <a:pt x="20" y="39"/>
                      <a:pt x="23" y="42"/>
                      <a:pt x="27" y="43"/>
                    </a:cubicBezTo>
                    <a:cubicBezTo>
                      <a:pt x="28" y="43"/>
                      <a:pt x="28" y="43"/>
                      <a:pt x="28" y="43"/>
                    </a:cubicBezTo>
                    <a:cubicBezTo>
                      <a:pt x="32" y="43"/>
                      <a:pt x="36" y="41"/>
                      <a:pt x="39" y="38"/>
                    </a:cubicBezTo>
                    <a:cubicBezTo>
                      <a:pt x="38" y="39"/>
                      <a:pt x="38" y="39"/>
                      <a:pt x="38" y="39"/>
                    </a:cubicBezTo>
                    <a:cubicBezTo>
                      <a:pt x="37" y="44"/>
                      <a:pt x="41" y="50"/>
                      <a:pt x="47" y="52"/>
                    </a:cubicBezTo>
                    <a:cubicBezTo>
                      <a:pt x="47" y="52"/>
                      <a:pt x="47" y="52"/>
                      <a:pt x="48" y="52"/>
                    </a:cubicBezTo>
                    <a:cubicBezTo>
                      <a:pt x="52" y="52"/>
                      <a:pt x="56" y="50"/>
                      <a:pt x="58" y="47"/>
                    </a:cubicBezTo>
                    <a:cubicBezTo>
                      <a:pt x="58" y="52"/>
                      <a:pt x="61" y="57"/>
                      <a:pt x="67" y="59"/>
                    </a:cubicBezTo>
                    <a:cubicBezTo>
                      <a:pt x="67" y="59"/>
                      <a:pt x="67" y="59"/>
                      <a:pt x="68" y="59"/>
                    </a:cubicBezTo>
                    <a:cubicBezTo>
                      <a:pt x="73" y="59"/>
                      <a:pt x="78" y="56"/>
                      <a:pt x="80" y="50"/>
                    </a:cubicBezTo>
                    <a:cubicBezTo>
                      <a:pt x="84" y="33"/>
                      <a:pt x="84" y="33"/>
                      <a:pt x="84" y="33"/>
                    </a:cubicBezTo>
                    <a:cubicBezTo>
                      <a:pt x="85" y="27"/>
                      <a:pt x="81" y="21"/>
                      <a:pt x="76" y="20"/>
                    </a:cubicBezTo>
                    <a:close/>
                  </a:path>
                </a:pathLst>
              </a:custGeom>
              <a:solidFill>
                <a:srgbClr val="8E8E8E"/>
              </a:solidFill>
              <a:ln>
                <a:noFill/>
              </a:ln>
            </p:spPr>
            <p:txBody>
              <a:bodyPr vert="horz" wrap="square" lIns="121854" tIns="60927" rIns="121854" bIns="60927" numCol="1" anchor="t" anchorCtr="0" compatLnSpc="1">
                <a:prstTxWarp prst="textNoShape">
                  <a:avLst/>
                </a:prstTxWarp>
              </a:bodyPr>
              <a:lstStyle/>
              <a:p>
                <a:pPr defTabSz="609081"/>
                <a:endParaRPr lang="en-US" sz="2130" dirty="0">
                  <a:solidFill>
                    <a:srgbClr val="FFFFFF"/>
                  </a:solidFill>
                  <a:latin typeface="Segoe UI"/>
                </a:endParaRPr>
              </a:p>
            </p:txBody>
          </p:sp>
          <p:sp>
            <p:nvSpPr>
              <p:cNvPr id="85" name="Freeform 29"/>
              <p:cNvSpPr>
                <a:spLocks/>
              </p:cNvSpPr>
              <p:nvPr/>
            </p:nvSpPr>
            <p:spPr bwMode="black">
              <a:xfrm>
                <a:off x="11207750" y="4239683"/>
                <a:ext cx="153988" cy="319088"/>
              </a:xfrm>
              <a:custGeom>
                <a:avLst/>
                <a:gdLst>
                  <a:gd name="T0" fmla="*/ 41 w 41"/>
                  <a:gd name="T1" fmla="*/ 77 h 85"/>
                  <a:gd name="T2" fmla="*/ 33 w 41"/>
                  <a:gd name="T3" fmla="*/ 7 h 85"/>
                  <a:gd name="T4" fmla="*/ 24 w 41"/>
                  <a:gd name="T5" fmla="*/ 1 h 85"/>
                  <a:gd name="T6" fmla="*/ 0 w 41"/>
                  <a:gd name="T7" fmla="*/ 7 h 85"/>
                  <a:gd name="T8" fmla="*/ 22 w 41"/>
                  <a:gd name="T9" fmla="*/ 85 h 85"/>
                  <a:gd name="T10" fmla="*/ 33 w 41"/>
                  <a:gd name="T11" fmla="*/ 85 h 85"/>
                  <a:gd name="T12" fmla="*/ 41 w 41"/>
                  <a:gd name="T13" fmla="*/ 77 h 85"/>
                </a:gdLst>
                <a:ahLst/>
                <a:cxnLst>
                  <a:cxn ang="0">
                    <a:pos x="T0" y="T1"/>
                  </a:cxn>
                  <a:cxn ang="0">
                    <a:pos x="T2" y="T3"/>
                  </a:cxn>
                  <a:cxn ang="0">
                    <a:pos x="T4" y="T5"/>
                  </a:cxn>
                  <a:cxn ang="0">
                    <a:pos x="T6" y="T7"/>
                  </a:cxn>
                  <a:cxn ang="0">
                    <a:pos x="T8" y="T9"/>
                  </a:cxn>
                  <a:cxn ang="0">
                    <a:pos x="T10" y="T11"/>
                  </a:cxn>
                  <a:cxn ang="0">
                    <a:pos x="T12" y="T13"/>
                  </a:cxn>
                </a:cxnLst>
                <a:rect l="0" t="0" r="r" b="b"/>
                <a:pathLst>
                  <a:path w="41" h="85">
                    <a:moveTo>
                      <a:pt x="41" y="77"/>
                    </a:moveTo>
                    <a:cubicBezTo>
                      <a:pt x="33" y="7"/>
                      <a:pt x="33" y="7"/>
                      <a:pt x="33" y="7"/>
                    </a:cubicBezTo>
                    <a:cubicBezTo>
                      <a:pt x="32" y="2"/>
                      <a:pt x="28" y="0"/>
                      <a:pt x="24" y="1"/>
                    </a:cubicBezTo>
                    <a:cubicBezTo>
                      <a:pt x="0" y="7"/>
                      <a:pt x="0" y="7"/>
                      <a:pt x="0" y="7"/>
                    </a:cubicBezTo>
                    <a:cubicBezTo>
                      <a:pt x="0" y="7"/>
                      <a:pt x="25" y="32"/>
                      <a:pt x="22" y="85"/>
                    </a:cubicBezTo>
                    <a:cubicBezTo>
                      <a:pt x="33" y="85"/>
                      <a:pt x="33" y="85"/>
                      <a:pt x="33" y="85"/>
                    </a:cubicBezTo>
                    <a:cubicBezTo>
                      <a:pt x="38" y="85"/>
                      <a:pt x="41" y="81"/>
                      <a:pt x="41" y="77"/>
                    </a:cubicBezTo>
                    <a:close/>
                  </a:path>
                </a:pathLst>
              </a:custGeom>
              <a:solidFill>
                <a:srgbClr val="8E8E8E"/>
              </a:solidFill>
              <a:ln>
                <a:noFill/>
              </a:ln>
            </p:spPr>
            <p:txBody>
              <a:bodyPr vert="horz" wrap="square" lIns="121854" tIns="60927" rIns="121854" bIns="60927" numCol="1" anchor="t" anchorCtr="0" compatLnSpc="1">
                <a:prstTxWarp prst="textNoShape">
                  <a:avLst/>
                </a:prstTxWarp>
              </a:bodyPr>
              <a:lstStyle/>
              <a:p>
                <a:pPr defTabSz="609081"/>
                <a:endParaRPr lang="en-US" sz="2130" dirty="0">
                  <a:solidFill>
                    <a:srgbClr val="FFFFFF"/>
                  </a:solidFill>
                  <a:latin typeface="Segoe UI"/>
                </a:endParaRPr>
              </a:p>
            </p:txBody>
          </p:sp>
          <p:sp>
            <p:nvSpPr>
              <p:cNvPr id="86" name="Freeform 30"/>
              <p:cNvSpPr>
                <a:spLocks/>
              </p:cNvSpPr>
              <p:nvPr/>
            </p:nvSpPr>
            <p:spPr bwMode="black">
              <a:xfrm>
                <a:off x="10387012" y="4206346"/>
                <a:ext cx="176213" cy="352425"/>
              </a:xfrm>
              <a:custGeom>
                <a:avLst/>
                <a:gdLst>
                  <a:gd name="T0" fmla="*/ 47 w 47"/>
                  <a:gd name="T1" fmla="*/ 9 h 94"/>
                  <a:gd name="T2" fmla="*/ 35 w 47"/>
                  <a:gd name="T3" fmla="*/ 2 h 94"/>
                  <a:gd name="T4" fmla="*/ 25 w 47"/>
                  <a:gd name="T5" fmla="*/ 6 h 94"/>
                  <a:gd name="T6" fmla="*/ 2 w 47"/>
                  <a:gd name="T7" fmla="*/ 81 h 94"/>
                  <a:gd name="T8" fmla="*/ 7 w 47"/>
                  <a:gd name="T9" fmla="*/ 90 h 94"/>
                  <a:gd name="T10" fmla="*/ 26 w 47"/>
                  <a:gd name="T11" fmla="*/ 94 h 94"/>
                  <a:gd name="T12" fmla="*/ 47 w 47"/>
                  <a:gd name="T13" fmla="*/ 9 h 94"/>
                </a:gdLst>
                <a:ahLst/>
                <a:cxnLst>
                  <a:cxn ang="0">
                    <a:pos x="T0" y="T1"/>
                  </a:cxn>
                  <a:cxn ang="0">
                    <a:pos x="T2" y="T3"/>
                  </a:cxn>
                  <a:cxn ang="0">
                    <a:pos x="T4" y="T5"/>
                  </a:cxn>
                  <a:cxn ang="0">
                    <a:pos x="T6" y="T7"/>
                  </a:cxn>
                  <a:cxn ang="0">
                    <a:pos x="T8" y="T9"/>
                  </a:cxn>
                  <a:cxn ang="0">
                    <a:pos x="T10" y="T11"/>
                  </a:cxn>
                  <a:cxn ang="0">
                    <a:pos x="T12" y="T13"/>
                  </a:cxn>
                </a:cxnLst>
                <a:rect l="0" t="0" r="r" b="b"/>
                <a:pathLst>
                  <a:path w="47" h="94">
                    <a:moveTo>
                      <a:pt x="47" y="9"/>
                    </a:moveTo>
                    <a:cubicBezTo>
                      <a:pt x="35" y="2"/>
                      <a:pt x="35" y="2"/>
                      <a:pt x="35" y="2"/>
                    </a:cubicBezTo>
                    <a:cubicBezTo>
                      <a:pt x="31" y="0"/>
                      <a:pt x="27" y="2"/>
                      <a:pt x="25" y="6"/>
                    </a:cubicBezTo>
                    <a:cubicBezTo>
                      <a:pt x="2" y="81"/>
                      <a:pt x="2" y="81"/>
                      <a:pt x="2" y="81"/>
                    </a:cubicBezTo>
                    <a:cubicBezTo>
                      <a:pt x="0" y="86"/>
                      <a:pt x="3" y="90"/>
                      <a:pt x="7" y="90"/>
                    </a:cubicBezTo>
                    <a:cubicBezTo>
                      <a:pt x="26" y="94"/>
                      <a:pt x="26" y="94"/>
                      <a:pt x="26" y="94"/>
                    </a:cubicBezTo>
                    <a:cubicBezTo>
                      <a:pt x="24" y="52"/>
                      <a:pt x="47" y="9"/>
                      <a:pt x="47" y="9"/>
                    </a:cubicBezTo>
                    <a:close/>
                  </a:path>
                </a:pathLst>
              </a:custGeom>
              <a:solidFill>
                <a:srgbClr val="8E8E8E"/>
              </a:solidFill>
              <a:ln>
                <a:noFill/>
              </a:ln>
            </p:spPr>
            <p:txBody>
              <a:bodyPr vert="horz" wrap="square" lIns="121854" tIns="60927" rIns="121854" bIns="60927" numCol="1" anchor="t" anchorCtr="0" compatLnSpc="1">
                <a:prstTxWarp prst="textNoShape">
                  <a:avLst/>
                </a:prstTxWarp>
              </a:bodyPr>
              <a:lstStyle/>
              <a:p>
                <a:pPr defTabSz="609081"/>
                <a:endParaRPr lang="en-US" sz="2130" dirty="0">
                  <a:solidFill>
                    <a:srgbClr val="FFFFFF"/>
                  </a:solidFill>
                  <a:latin typeface="Segoe UI"/>
                </a:endParaRPr>
              </a:p>
            </p:txBody>
          </p:sp>
        </p:grpSp>
        <p:sp>
          <p:nvSpPr>
            <p:cNvPr id="80" name="TextBox 79"/>
            <p:cNvSpPr txBox="1"/>
            <p:nvPr/>
          </p:nvSpPr>
          <p:spPr>
            <a:xfrm>
              <a:off x="160423" y="3089429"/>
              <a:ext cx="1735295" cy="634398"/>
            </a:xfrm>
            <a:prstGeom prst="rect">
              <a:avLst/>
            </a:prstGeom>
            <a:noFill/>
          </p:spPr>
          <p:txBody>
            <a:bodyPr wrap="square" rtlCol="0">
              <a:spAutoFit/>
            </a:bodyPr>
            <a:lstStyle/>
            <a:p>
              <a:pPr algn="ctr" defTabSz="609081"/>
              <a:r>
                <a:rPr lang="en-US" sz="4799" dirty="0">
                  <a:gradFill>
                    <a:gsLst>
                      <a:gs pos="0">
                        <a:srgbClr val="0072C6"/>
                      </a:gs>
                      <a:gs pos="81000">
                        <a:srgbClr val="0072C6"/>
                      </a:gs>
                    </a:gsLst>
                    <a:lin ang="0" scaled="0"/>
                  </a:gradFill>
                  <a:latin typeface="Segoe UI Light" panose="020B0502040204020203" pitchFamily="34" charset="0"/>
                  <a:cs typeface="Segoe UI Light" panose="020B0502040204020203" pitchFamily="34" charset="0"/>
                </a:rPr>
                <a:t>35,000</a:t>
              </a:r>
            </a:p>
          </p:txBody>
        </p:sp>
        <p:sp>
          <p:nvSpPr>
            <p:cNvPr id="81" name="TextBox 80"/>
            <p:cNvSpPr txBox="1"/>
            <p:nvPr/>
          </p:nvSpPr>
          <p:spPr>
            <a:xfrm>
              <a:off x="200965" y="4194664"/>
              <a:ext cx="1654211" cy="351829"/>
            </a:xfrm>
            <a:prstGeom prst="rect">
              <a:avLst/>
            </a:prstGeom>
            <a:noFill/>
          </p:spPr>
          <p:txBody>
            <a:bodyPr wrap="square" rtlCol="0">
              <a:spAutoFit/>
            </a:bodyPr>
            <a:lstStyle/>
            <a:p>
              <a:pPr algn="ctr" defTabSz="609081"/>
              <a:r>
                <a:rPr lang="en-US" sz="2399" dirty="0">
                  <a:gradFill>
                    <a:gsLst>
                      <a:gs pos="0">
                        <a:srgbClr val="0072C6"/>
                      </a:gs>
                      <a:gs pos="81000">
                        <a:srgbClr val="0072C6"/>
                      </a:gs>
                    </a:gsLst>
                    <a:lin ang="0" scaled="0"/>
                  </a:gradFill>
                  <a:latin typeface="Segoe UI Light" panose="020B0502040204020203" pitchFamily="34" charset="0"/>
                  <a:cs typeface="Segoe UI Light" panose="020B0502040204020203" pitchFamily="34" charset="0"/>
                </a:rPr>
                <a:t>global partners</a:t>
              </a:r>
            </a:p>
          </p:txBody>
        </p:sp>
      </p:grpSp>
      <p:sp>
        <p:nvSpPr>
          <p:cNvPr id="100" name="Rectangle 99"/>
          <p:cNvSpPr/>
          <p:nvPr/>
        </p:nvSpPr>
        <p:spPr>
          <a:xfrm>
            <a:off x="-10015" y="6059002"/>
            <a:ext cx="12185368" cy="687330"/>
          </a:xfrm>
          <a:prstGeom prst="rect">
            <a:avLst/>
          </a:prstGeom>
          <a:solidFill>
            <a:srgbClr val="0078D7"/>
          </a:solidFill>
          <a:ln w="9525" cap="flat" cmpd="sng" algn="ctr">
            <a:noFill/>
            <a:prstDash val="solid"/>
          </a:ln>
          <a:effectLst/>
        </p:spPr>
        <p:txBody>
          <a:bodyPr rtlCol="0" anchor="ctr"/>
          <a:lstStyle/>
          <a:p>
            <a:pPr marL="0" marR="0" lvl="0" indent="0" algn="ctr" defTabSz="609081" eaLnBrk="1" fontAlgn="auto" latinLnBrk="0" hangingPunct="1">
              <a:lnSpc>
                <a:spcPct val="100000"/>
              </a:lnSpc>
              <a:spcBef>
                <a:spcPts val="0"/>
              </a:spcBef>
              <a:spcAft>
                <a:spcPts val="0"/>
              </a:spcAft>
              <a:buClrTx/>
              <a:buSzTx/>
              <a:buFontTx/>
              <a:buNone/>
              <a:tabLst/>
              <a:defRPr/>
            </a:pPr>
            <a:r>
              <a:rPr kumimoji="0" lang="en-US" sz="2799" b="0" i="0" u="none" strike="noStrike" kern="0" cap="none" spc="0" normalizeH="0" baseline="0" noProof="0" dirty="0">
                <a:ln>
                  <a:noFill/>
                </a:ln>
                <a:gradFill>
                  <a:gsLst>
                    <a:gs pos="0">
                      <a:prstClr val="white"/>
                    </a:gs>
                    <a:gs pos="77000">
                      <a:prstClr val="white"/>
                    </a:gs>
                  </a:gsLst>
                  <a:lin ang="0" scaled="0"/>
                </a:gradFill>
                <a:effectLst/>
                <a:uLnTx/>
                <a:uFillTx/>
                <a:latin typeface="Segoe UI Light"/>
                <a:ea typeface="+mn-ea"/>
                <a:cs typeface="Segoe UI Light" panose="020B0502040204020203" pitchFamily="34" charset="0"/>
              </a:rPr>
              <a:t>Enterprise solutions across a wide range of industries</a:t>
            </a:r>
          </a:p>
        </p:txBody>
      </p:sp>
    </p:spTree>
    <p:extLst>
      <p:ext uri="{BB962C8B-B14F-4D97-AF65-F5344CB8AC3E}">
        <p14:creationId xmlns:p14="http://schemas.microsoft.com/office/powerpoint/2010/main" val="3553925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fade">
                                      <p:cBhvr>
                                        <p:cTn id="7" dur="1000"/>
                                        <p:tgtEl>
                                          <p:spTgt spid="61"/>
                                        </p:tgtEl>
                                      </p:cBhvr>
                                    </p:animEffect>
                                    <p:anim calcmode="lin" valueType="num">
                                      <p:cBhvr>
                                        <p:cTn id="8" dur="1000" fill="hold"/>
                                        <p:tgtEl>
                                          <p:spTgt spid="61"/>
                                        </p:tgtEl>
                                        <p:attrNameLst>
                                          <p:attrName>ppt_x</p:attrName>
                                        </p:attrNameLst>
                                      </p:cBhvr>
                                      <p:tavLst>
                                        <p:tav tm="0">
                                          <p:val>
                                            <p:strVal val="#ppt_x"/>
                                          </p:val>
                                        </p:tav>
                                        <p:tav tm="100000">
                                          <p:val>
                                            <p:strVal val="#ppt_x"/>
                                          </p:val>
                                        </p:tav>
                                      </p:tavLst>
                                    </p:anim>
                                    <p:anim calcmode="lin" valueType="num">
                                      <p:cBhvr>
                                        <p:cTn id="9" dur="1000" fill="hold"/>
                                        <p:tgtEl>
                                          <p:spTgt spid="6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1000"/>
                                  </p:stCondLst>
                                  <p:childTnLst>
                                    <p:set>
                                      <p:cBhvr>
                                        <p:cTn id="12" dur="1" fill="hold">
                                          <p:stCondLst>
                                            <p:cond delay="0"/>
                                          </p:stCondLst>
                                        </p:cTn>
                                        <p:tgtEl>
                                          <p:spTgt spid="78"/>
                                        </p:tgtEl>
                                        <p:attrNameLst>
                                          <p:attrName>style.visibility</p:attrName>
                                        </p:attrNameLst>
                                      </p:cBhvr>
                                      <p:to>
                                        <p:strVal val="visible"/>
                                      </p:to>
                                    </p:set>
                                    <p:animEffect transition="in" filter="fade">
                                      <p:cBhvr>
                                        <p:cTn id="13" dur="1000"/>
                                        <p:tgtEl>
                                          <p:spTgt spid="78"/>
                                        </p:tgtEl>
                                      </p:cBhvr>
                                    </p:animEffect>
                                  </p:childTnLst>
                                </p:cTn>
                              </p:par>
                            </p:childTnLst>
                          </p:cTn>
                        </p:par>
                        <p:par>
                          <p:cTn id="14" fill="hold">
                            <p:stCondLst>
                              <p:cond delay="3000"/>
                            </p:stCondLst>
                            <p:childTnLst>
                              <p:par>
                                <p:cTn id="15" presetID="10" presetClass="entr" presetSubtype="0" fill="hold" nodeType="afterEffect">
                                  <p:stCondLst>
                                    <p:cond delay="50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childTnLst>
                                </p:cTn>
                              </p:par>
                            </p:childTnLst>
                          </p:cTn>
                        </p:par>
                        <p:par>
                          <p:cTn id="18" fill="hold">
                            <p:stCondLst>
                              <p:cond delay="4500"/>
                            </p:stCondLst>
                            <p:childTnLst>
                              <p:par>
                                <p:cTn id="19" presetID="10" presetClass="entr" presetSubtype="0" fill="hold" nodeType="afterEffect">
                                  <p:stCondLst>
                                    <p:cond delay="500"/>
                                  </p:stCondLst>
                                  <p:childTnLst>
                                    <p:set>
                                      <p:cBhvr>
                                        <p:cTn id="20" dur="1" fill="hold">
                                          <p:stCondLst>
                                            <p:cond delay="0"/>
                                          </p:stCondLst>
                                        </p:cTn>
                                        <p:tgtEl>
                                          <p:spTgt spid="58"/>
                                        </p:tgtEl>
                                        <p:attrNameLst>
                                          <p:attrName>style.visibility</p:attrName>
                                        </p:attrNameLst>
                                      </p:cBhvr>
                                      <p:to>
                                        <p:strVal val="visible"/>
                                      </p:to>
                                    </p:set>
                                    <p:animEffect transition="in" filter="fade">
                                      <p:cBhvr>
                                        <p:cTn id="21"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18.xml><?xml version="1.0" encoding="utf-8"?>
<p:sldLayout xmlns:a="http://schemas.openxmlformats.org/drawingml/2006/main" xmlns:r="http://schemas.openxmlformats.org/officeDocument/2006/relationships" xmlns:p="http://schemas.openxmlformats.org/presentationml/2006/main" showMasterSp="0" userDrawn="1">
  <p:cSld name="NEXTSTEPS">
    <p:spTree>
      <p:nvGrpSpPr>
        <p:cNvPr id="1" name=""/>
        <p:cNvGrpSpPr/>
        <p:nvPr/>
      </p:nvGrpSpPr>
      <p:grpSpPr>
        <a:xfrm>
          <a:off x="0" y="0"/>
          <a:ext cx="0" cy="0"/>
          <a:chOff x="0" y="0"/>
          <a:chExt cx="0" cy="0"/>
        </a:xfrm>
      </p:grpSpPr>
      <p:sp>
        <p:nvSpPr>
          <p:cNvPr id="7" name="Rectangle 6"/>
          <p:cNvSpPr/>
          <p:nvPr userDrawn="1"/>
        </p:nvSpPr>
        <p:spPr bwMode="auto">
          <a:xfrm>
            <a:off x="455874" y="4698604"/>
            <a:ext cx="5826761" cy="1194922"/>
          </a:xfrm>
          <a:prstGeom prst="rect">
            <a:avLst/>
          </a:prstGeom>
          <a:solidFill>
            <a:srgbClr val="0078D7">
              <a:alpha val="84706"/>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12" tIns="44804" rIns="44804" bIns="44804" numCol="1" spcCol="0" rtlCol="0" fromWordArt="0" anchor="ctr" anchorCtr="0" forceAA="0" compatLnSpc="1">
            <a:prstTxWarp prst="textNoShape">
              <a:avLst/>
            </a:prstTxWarp>
            <a:noAutofit/>
          </a:bodyPr>
          <a:lstStyle/>
          <a:p>
            <a:pPr defTabSz="671874" fontAlgn="base">
              <a:lnSpc>
                <a:spcPct val="90000"/>
              </a:lnSpc>
              <a:spcBef>
                <a:spcPct val="0"/>
              </a:spcBef>
              <a:spcAft>
                <a:spcPct val="0"/>
              </a:spcAft>
            </a:pPr>
            <a:endParaRPr lang="en-US" sz="2352" dirty="0">
              <a:gradFill>
                <a:gsLst>
                  <a:gs pos="0">
                    <a:srgbClr val="FFFFFF"/>
                  </a:gs>
                  <a:gs pos="100000">
                    <a:srgbClr val="FFFFFF"/>
                  </a:gs>
                </a:gsLst>
                <a:lin ang="5400000" scaled="0"/>
              </a:gradFill>
              <a:latin typeface="Segoe UI Light"/>
              <a:ea typeface="Segoe UI" pitchFamily="34" charset="0"/>
              <a:cs typeface="Segoe UI" pitchFamily="34" charset="0"/>
            </a:endParaRPr>
          </a:p>
        </p:txBody>
      </p:sp>
      <p:sp>
        <p:nvSpPr>
          <p:cNvPr id="8" name="Title 7"/>
          <p:cNvSpPr txBox="1">
            <a:spLocks/>
          </p:cNvSpPr>
          <p:nvPr userDrawn="1"/>
        </p:nvSpPr>
        <p:spPr>
          <a:xfrm>
            <a:off x="269171" y="289513"/>
            <a:ext cx="9034318" cy="899665"/>
          </a:xfrm>
          <a:prstGeom prst="rect">
            <a:avLst/>
          </a:prstGeom>
        </p:spPr>
        <p:txBody>
          <a:bodyPr vert="horz" wrap="square" lIns="146284" tIns="91427" rIns="146284" bIns="91427" rtlCol="0" anchor="t">
            <a:noAutofit/>
          </a:bodyPr>
          <a:lstStyle>
            <a:lvl1pPr algn="l" defTabSz="914093" rtl="0" eaLnBrk="1" latinLnBrk="0" hangingPunct="1">
              <a:lnSpc>
                <a:spcPct val="90000"/>
              </a:lnSpc>
              <a:spcBef>
                <a:spcPct val="0"/>
              </a:spcBef>
              <a:buNone/>
              <a:defRPr lang="en-US" sz="5292" b="0" kern="1200" cap="none" spc="-10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a:defRPr/>
            </a:pPr>
            <a:r>
              <a:rPr sz="2400" dirty="0">
                <a:gradFill>
                  <a:gsLst>
                    <a:gs pos="90520">
                      <a:srgbClr val="505050"/>
                    </a:gs>
                    <a:gs pos="1250">
                      <a:srgbClr val="505050"/>
                    </a:gs>
                  </a:gsLst>
                  <a:lin ang="5400000" scaled="0"/>
                </a:gradFill>
                <a:latin typeface="Segoe UI Light" panose="020B0502040204020203" pitchFamily="34" charset="0"/>
                <a:cs typeface="Segoe UI Light" panose="020B0502040204020203" pitchFamily="34" charset="0"/>
              </a:rPr>
              <a:t>Microsoft</a:t>
            </a:r>
            <a:r>
              <a:rPr sz="3600" dirty="0">
                <a:gradFill>
                  <a:gsLst>
                    <a:gs pos="90520">
                      <a:srgbClr val="505050"/>
                    </a:gs>
                    <a:gs pos="1250">
                      <a:srgbClr val="505050"/>
                    </a:gs>
                  </a:gsLst>
                  <a:lin ang="5400000" scaled="0"/>
                </a:gradFill>
                <a:latin typeface="Segoe UI Light" panose="020B0502040204020203" pitchFamily="34" charset="0"/>
                <a:cs typeface="Segoe UI Light" panose="020B0502040204020203" pitchFamily="34" charset="0"/>
              </a:rPr>
              <a:t> </a:t>
            </a:r>
            <a:r>
              <a:rPr sz="2400" dirty="0">
                <a:gradFill>
                  <a:gsLst>
                    <a:gs pos="90520">
                      <a:srgbClr val="505050"/>
                    </a:gs>
                    <a:gs pos="1250">
                      <a:srgbClr val="505050"/>
                    </a:gs>
                  </a:gsLst>
                  <a:lin ang="5400000" scaled="0"/>
                </a:gradFill>
                <a:latin typeface="Segoe UI Light" panose="020B0502040204020203" pitchFamily="34" charset="0"/>
                <a:cs typeface="Segoe UI Light" panose="020B0502040204020203" pitchFamily="34" charset="0"/>
              </a:rPr>
              <a:t>Services</a:t>
            </a:r>
            <a:endParaRPr sz="3600" dirty="0">
              <a:gradFill>
                <a:gsLst>
                  <a:gs pos="90520">
                    <a:srgbClr val="505050"/>
                  </a:gs>
                  <a:gs pos="1250">
                    <a:srgbClr val="505050"/>
                  </a:gs>
                </a:gsLst>
                <a:lin ang="5400000" scaled="0"/>
              </a:gradFill>
              <a:latin typeface="Segoe UI Light" panose="020B0502040204020203" pitchFamily="34" charset="0"/>
              <a:cs typeface="Segoe UI Light" panose="020B0502040204020203" pitchFamily="34" charset="0"/>
            </a:endParaRPr>
          </a:p>
          <a:p>
            <a:pPr>
              <a:defRPr/>
            </a:pPr>
            <a:r>
              <a:rPr lang="en-US" sz="4313" b="0" kern="1200" cap="none" spc="0" baseline="0" dirty="0">
                <a:ln w="3175">
                  <a:noFill/>
                </a:ln>
                <a:solidFill>
                  <a:schemeClr val="tx1"/>
                </a:solidFill>
                <a:effectLst/>
                <a:latin typeface="+mj-lt"/>
                <a:ea typeface="+mn-ea"/>
                <a:cs typeface="Segoe UI" pitchFamily="34" charset="0"/>
              </a:rPr>
              <a:t>Next steps</a:t>
            </a:r>
          </a:p>
        </p:txBody>
      </p:sp>
      <p:sp>
        <p:nvSpPr>
          <p:cNvPr id="6" name="Rectangle 5"/>
          <p:cNvSpPr/>
          <p:nvPr userDrawn="1"/>
        </p:nvSpPr>
        <p:spPr bwMode="auto">
          <a:xfrm>
            <a:off x="455874" y="1685130"/>
            <a:ext cx="5826761" cy="2810143"/>
          </a:xfrm>
          <a:prstGeom prst="rect">
            <a:avLst/>
          </a:prstGeom>
          <a:solidFill>
            <a:srgbClr val="0078D7">
              <a:alpha val="84706"/>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12" tIns="44804" rIns="44804" bIns="44804" numCol="1" spcCol="0" rtlCol="0" fromWordArt="0" anchor="ctr" anchorCtr="0" forceAA="0" compatLnSpc="1">
            <a:prstTxWarp prst="textNoShape">
              <a:avLst/>
            </a:prstTxWarp>
            <a:noAutofit/>
          </a:bodyPr>
          <a:lstStyle/>
          <a:p>
            <a:pPr lvl="0" defTabSz="671874" fontAlgn="base">
              <a:lnSpc>
                <a:spcPct val="90000"/>
              </a:lnSpc>
              <a:spcBef>
                <a:spcPct val="0"/>
              </a:spcBef>
              <a:spcAft>
                <a:spcPct val="0"/>
              </a:spcAft>
            </a:pPr>
            <a:endParaRPr lang="en-US" sz="2352" dirty="0">
              <a:gradFill>
                <a:gsLst>
                  <a:gs pos="0">
                    <a:srgbClr val="FFFFFF"/>
                  </a:gs>
                  <a:gs pos="100000">
                    <a:srgbClr val="FFFFFF"/>
                  </a:gs>
                </a:gsLst>
                <a:lin ang="5400000" scaled="0"/>
              </a:gradFill>
              <a:latin typeface="Segoe UI Light"/>
              <a:ea typeface="Segoe UI" pitchFamily="34" charset="0"/>
              <a:cs typeface="Segoe UI" pitchFamily="34" charset="0"/>
            </a:endParaRPr>
          </a:p>
        </p:txBody>
      </p:sp>
      <p:sp>
        <p:nvSpPr>
          <p:cNvPr id="12" name="Text Placeholder 15"/>
          <p:cNvSpPr>
            <a:spLocks noGrp="1"/>
          </p:cNvSpPr>
          <p:nvPr>
            <p:ph type="body" sz="quarter" idx="17" hasCustomPrompt="1"/>
          </p:nvPr>
        </p:nvSpPr>
        <p:spPr>
          <a:xfrm>
            <a:off x="455875" y="1685127"/>
            <a:ext cx="5489172" cy="550415"/>
          </a:xfrm>
          <a:prstGeom prst="rect">
            <a:avLst/>
          </a:prstGeom>
        </p:spPr>
        <p:txBody>
          <a:bodyPr/>
          <a:lstStyle>
            <a:lvl1pPr marL="0" indent="0">
              <a:lnSpc>
                <a:spcPct val="100000"/>
              </a:lnSpc>
              <a:buFont typeface="Wingdings" panose="05000000000000000000" pitchFamily="2" charset="2"/>
              <a:buNone/>
              <a:defRPr lang="en-US" sz="2400" kern="1200" dirty="0">
                <a:gradFill>
                  <a:gsLst>
                    <a:gs pos="0">
                      <a:srgbClr val="FFFFFF"/>
                    </a:gs>
                    <a:gs pos="100000">
                      <a:srgbClr val="FFFFFF"/>
                    </a:gs>
                  </a:gsLst>
                  <a:lin ang="5400000" scaled="0"/>
                </a:gradFill>
                <a:latin typeface="Segoe UI Light"/>
                <a:ea typeface="Segoe UI" pitchFamily="34" charset="0"/>
                <a:cs typeface="Segoe UI" pitchFamily="34" charset="0"/>
              </a:defRPr>
            </a:lvl1pPr>
          </a:lstStyle>
          <a:p>
            <a:pPr lvl="0"/>
            <a:r>
              <a:rPr lang="en-US"/>
              <a:t>&lt;NEXTSTEPS1&gt;</a:t>
            </a:r>
          </a:p>
        </p:txBody>
      </p:sp>
      <p:sp>
        <p:nvSpPr>
          <p:cNvPr id="15" name="Text Placeholder 15"/>
          <p:cNvSpPr>
            <a:spLocks noGrp="1"/>
          </p:cNvSpPr>
          <p:nvPr>
            <p:ph type="body" sz="quarter" idx="18" hasCustomPrompt="1"/>
          </p:nvPr>
        </p:nvSpPr>
        <p:spPr>
          <a:xfrm>
            <a:off x="455875" y="4701112"/>
            <a:ext cx="5489172" cy="550415"/>
          </a:xfrm>
          <a:prstGeom prst="rect">
            <a:avLst/>
          </a:prstGeom>
        </p:spPr>
        <p:txBody>
          <a:bodyPr/>
          <a:lstStyle>
            <a:lvl1pPr marL="0" indent="0">
              <a:lnSpc>
                <a:spcPct val="100000"/>
              </a:lnSpc>
              <a:buFont typeface="Wingdings" panose="05000000000000000000" pitchFamily="2" charset="2"/>
              <a:buNone/>
              <a:defRPr lang="en-US" sz="2400" kern="1200" dirty="0">
                <a:gradFill>
                  <a:gsLst>
                    <a:gs pos="0">
                      <a:srgbClr val="FFFFFF"/>
                    </a:gs>
                    <a:gs pos="100000">
                      <a:srgbClr val="FFFFFF"/>
                    </a:gs>
                  </a:gsLst>
                  <a:lin ang="5400000" scaled="0"/>
                </a:gradFill>
                <a:latin typeface="Segoe UI Light"/>
                <a:ea typeface="Segoe UI" pitchFamily="34" charset="0"/>
                <a:cs typeface="Segoe UI" pitchFamily="34" charset="0"/>
              </a:defRPr>
            </a:lvl1pPr>
          </a:lstStyle>
          <a:p>
            <a:pPr lvl="0"/>
            <a:r>
              <a:rPr lang="en-US"/>
              <a:t>&lt;NEXTSTEPS2&gt;</a:t>
            </a:r>
          </a:p>
        </p:txBody>
      </p:sp>
    </p:spTree>
    <p:extLst>
      <p:ext uri="{BB962C8B-B14F-4D97-AF65-F5344CB8AC3E}">
        <p14:creationId xmlns:p14="http://schemas.microsoft.com/office/powerpoint/2010/main" val="255856636"/>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showMasterSp="0" userDrawn="1">
  <p:cSld name="CLSOE1">
    <p:spTree>
      <p:nvGrpSpPr>
        <p:cNvPr id="1" name=""/>
        <p:cNvGrpSpPr/>
        <p:nvPr/>
      </p:nvGrpSpPr>
      <p:grpSpPr>
        <a:xfrm>
          <a:off x="0" y="0"/>
          <a:ext cx="0" cy="0"/>
          <a:chOff x="0" y="0"/>
          <a:chExt cx="0" cy="0"/>
        </a:xfrm>
      </p:grpSpPr>
      <p:sp>
        <p:nvSpPr>
          <p:cNvPr id="12" name="Rectangle 11"/>
          <p:cNvSpPr/>
          <p:nvPr userDrawn="1"/>
        </p:nvSpPr>
        <p:spPr>
          <a:xfrm>
            <a:off x="269997" y="2450204"/>
            <a:ext cx="11500451" cy="4077249"/>
          </a:xfrm>
          <a:prstGeom prst="rect">
            <a:avLst/>
          </a:prstGeom>
          <a:solidFill>
            <a:srgbClr val="0072C6">
              <a:alpha val="85000"/>
            </a:srgbClr>
          </a:solidFill>
          <a:ln w="25400" cap="flat" cmpd="sng" algn="ctr">
            <a:noFill/>
            <a:prstDash val="solid"/>
          </a:ln>
          <a:effectLst/>
        </p:spPr>
        <p:txBody>
          <a:bodyPr lIns="91387" tIns="45693" rIns="91387" bIns="45693" anchor="ctr"/>
          <a:lstStyle/>
          <a:p>
            <a:pPr marL="0" marR="0" lvl="0" indent="0" algn="ctr" defTabSz="913744" eaLnBrk="1" fontAlgn="auto" latinLnBrk="0" hangingPunct="1">
              <a:lnSpc>
                <a:spcPct val="100000"/>
              </a:lnSpc>
              <a:spcBef>
                <a:spcPts val="0"/>
              </a:spcBef>
              <a:spcAft>
                <a:spcPts val="0"/>
              </a:spcAft>
              <a:buClrTx/>
              <a:buSzTx/>
              <a:buFontTx/>
              <a:buNone/>
              <a:tabLst/>
              <a:defRPr/>
            </a:pPr>
            <a:endParaRPr kumimoji="0" lang="en-US" sz="1764" b="0" i="0" u="none" strike="noStrike" kern="0" cap="none" spc="0" normalizeH="0" baseline="0" noProof="0" dirty="0">
              <a:ln>
                <a:noFill/>
              </a:ln>
              <a:solidFill>
                <a:srgbClr val="FFFFFF"/>
              </a:solidFill>
              <a:effectLst/>
              <a:uLnTx/>
              <a:uFillTx/>
              <a:latin typeface="Segoe UI"/>
              <a:ea typeface="+mn-ea"/>
              <a:cs typeface="+mn-cs"/>
            </a:endParaRPr>
          </a:p>
        </p:txBody>
      </p:sp>
      <p:sp>
        <p:nvSpPr>
          <p:cNvPr id="13" name="TextBox 12"/>
          <p:cNvSpPr txBox="1"/>
          <p:nvPr userDrawn="1"/>
        </p:nvSpPr>
        <p:spPr>
          <a:xfrm>
            <a:off x="466011" y="2959626"/>
            <a:ext cx="5824418" cy="768998"/>
          </a:xfrm>
          <a:prstGeom prst="rect">
            <a:avLst/>
          </a:prstGeom>
          <a:noFill/>
        </p:spPr>
        <p:txBody>
          <a:bodyPr lIns="91387" tIns="45693" rIns="91387" bIns="45693">
            <a:spAutoFit/>
          </a:bodyPr>
          <a:lstStyle/>
          <a:p>
            <a:pPr defTabSz="913744">
              <a:defRPr/>
            </a:pPr>
            <a:r>
              <a:rPr lang="en-US" sz="4310" b="1" dirty="0">
                <a:gradFill>
                  <a:gsLst>
                    <a:gs pos="2917">
                      <a:srgbClr val="FFFFFF"/>
                    </a:gs>
                    <a:gs pos="100000">
                      <a:srgbClr val="FFFFFF"/>
                    </a:gs>
                  </a:gsLst>
                  <a:lin ang="5400000" scaled="0"/>
                </a:gradFill>
                <a:latin typeface="Segoe UI Light"/>
              </a:rPr>
              <a:t>GET STARTED TODAY!</a:t>
            </a:r>
          </a:p>
        </p:txBody>
      </p:sp>
      <p:sp>
        <p:nvSpPr>
          <p:cNvPr id="14" name="TextBox 13"/>
          <p:cNvSpPr txBox="1"/>
          <p:nvPr userDrawn="1"/>
        </p:nvSpPr>
        <p:spPr>
          <a:xfrm>
            <a:off x="466011" y="3889416"/>
            <a:ext cx="10337824" cy="1450252"/>
          </a:xfrm>
          <a:prstGeom prst="rect">
            <a:avLst/>
          </a:prstGeom>
          <a:noFill/>
        </p:spPr>
        <p:txBody>
          <a:bodyPr wrap="square" lIns="91387" tIns="45693" rIns="91387" bIns="45693">
            <a:spAutoFit/>
          </a:bodyPr>
          <a:lstStyle/>
          <a:p>
            <a:pPr marL="9000" lvl="1" defTabSz="895481">
              <a:lnSpc>
                <a:spcPts val="3499"/>
              </a:lnSpc>
              <a:spcAft>
                <a:spcPts val="1174"/>
              </a:spcAft>
              <a:defRPr/>
            </a:pPr>
            <a:r>
              <a:rPr lang="en-US" sz="2000" dirty="0">
                <a:solidFill>
                  <a:schemeClr val="bg1"/>
                </a:solidFill>
                <a:latin typeface="Segoe UI Light" panose="020B0502040204020203" pitchFamily="34" charset="0"/>
                <a:ea typeface="Segoe UI" pitchFamily="34" charset="0"/>
                <a:cs typeface="Segoe UI Light" panose="020B0502040204020203" pitchFamily="34" charset="0"/>
              </a:rPr>
              <a:t>Learn more about how Microsoft Services can help you get started on your journey to a    </a:t>
            </a:r>
            <a:r>
              <a:rPr lang="en-US" sz="2000" dirty="0">
                <a:solidFill>
                  <a:schemeClr val="bg1"/>
                </a:solidFill>
                <a:latin typeface="Segoe UI"/>
                <a:ea typeface="Segoe UI" pitchFamily="34" charset="0"/>
                <a:cs typeface="Segoe UI" pitchFamily="34" charset="0"/>
              </a:rPr>
              <a:t/>
            </a:r>
            <a:br>
              <a:rPr lang="en-US" sz="2000" dirty="0">
                <a:solidFill>
                  <a:schemeClr val="bg1"/>
                </a:solidFill>
                <a:latin typeface="Segoe UI"/>
                <a:ea typeface="Segoe UI" pitchFamily="34" charset="0"/>
                <a:cs typeface="Segoe UI" pitchFamily="34" charset="0"/>
              </a:rPr>
            </a:br>
            <a:r>
              <a:rPr lang="en-US" sz="1100" dirty="0">
                <a:gradFill>
                  <a:gsLst>
                    <a:gs pos="1250">
                      <a:prstClr val="white"/>
                    </a:gs>
                    <a:gs pos="100000">
                      <a:prstClr val="white"/>
                    </a:gs>
                  </a:gsLst>
                  <a:lin ang="5400000" scaled="0"/>
                </a:gradFill>
                <a:latin typeface="Segoe UI"/>
                <a:ea typeface="Segoe UI" pitchFamily="34" charset="0"/>
                <a:cs typeface="Segoe UI" pitchFamily="34" charset="0"/>
              </a:rPr>
              <a:t/>
            </a:r>
            <a:br>
              <a:rPr lang="en-US" sz="1100" dirty="0">
                <a:gradFill>
                  <a:gsLst>
                    <a:gs pos="1250">
                      <a:prstClr val="white"/>
                    </a:gs>
                    <a:gs pos="100000">
                      <a:prstClr val="white"/>
                    </a:gs>
                  </a:gsLst>
                  <a:lin ang="5400000" scaled="0"/>
                </a:gradFill>
                <a:latin typeface="Segoe UI"/>
                <a:ea typeface="Segoe UI" pitchFamily="34" charset="0"/>
                <a:cs typeface="Segoe UI" pitchFamily="34" charset="0"/>
              </a:rPr>
            </a:br>
            <a:r>
              <a:rPr lang="en-US" sz="2000" dirty="0">
                <a:solidFill>
                  <a:schemeClr val="bg1"/>
                </a:solidFill>
                <a:latin typeface="Segoe UI Light" panose="020B0502040204020203" pitchFamily="34" charset="0"/>
                <a:ea typeface="Segoe UI" pitchFamily="34" charset="0"/>
                <a:cs typeface="Segoe UI Light" panose="020B0502040204020203" pitchFamily="34" charset="0"/>
              </a:rPr>
              <a:t>Contact your Microsoft representative to schedule your </a:t>
            </a:r>
            <a:r>
              <a:rPr lang="en-US" sz="2000" b="1" dirty="0">
                <a:solidFill>
                  <a:schemeClr val="bg1"/>
                </a:solidFill>
                <a:latin typeface="Segoe UI Light" panose="020B0502040204020203" pitchFamily="34" charset="0"/>
                <a:ea typeface="Segoe UI" pitchFamily="34" charset="0"/>
                <a:cs typeface="Segoe UI Light" panose="020B0502040204020203" pitchFamily="34" charset="0"/>
              </a:rPr>
              <a:t>Digital Workplace Jumpstart.</a:t>
            </a:r>
            <a:r>
              <a:rPr lang="en-US" sz="2000" b="1" baseline="0" dirty="0">
                <a:solidFill>
                  <a:schemeClr val="bg1"/>
                </a:solidFill>
                <a:latin typeface="Segoe UI Light" panose="020B0502040204020203" pitchFamily="34" charset="0"/>
                <a:ea typeface="Segoe UI" pitchFamily="34" charset="0"/>
                <a:cs typeface="Segoe UI Light" panose="020B0502040204020203" pitchFamily="34" charset="0"/>
              </a:rPr>
              <a:t> </a:t>
            </a:r>
            <a:endParaRPr lang="en-US" sz="2000" b="1" dirty="0">
              <a:solidFill>
                <a:schemeClr val="bg1"/>
              </a:solidFill>
              <a:latin typeface="Segoe UI Light" panose="020B0502040204020203" pitchFamily="34" charset="0"/>
              <a:ea typeface="Segoe UI" pitchFamily="34" charset="0"/>
              <a:cs typeface="Segoe UI Light" panose="020B0502040204020203" pitchFamily="34" charset="0"/>
            </a:endParaRPr>
          </a:p>
        </p:txBody>
      </p:sp>
      <p:sp>
        <p:nvSpPr>
          <p:cNvPr id="17" name="Text Placeholder 6"/>
          <p:cNvSpPr>
            <a:spLocks noGrp="1"/>
          </p:cNvSpPr>
          <p:nvPr>
            <p:ph type="body" sz="quarter" idx="12" hasCustomPrompt="1"/>
          </p:nvPr>
        </p:nvSpPr>
        <p:spPr>
          <a:xfrm>
            <a:off x="475949" y="4414586"/>
            <a:ext cx="10327886" cy="244763"/>
          </a:xfrm>
          <a:prstGeom prst="rect">
            <a:avLst/>
          </a:prstGeom>
        </p:spPr>
        <p:txBody>
          <a:bodyPr anchor="ctr">
            <a:noAutofit/>
          </a:bodyPr>
          <a:lstStyle>
            <a:lvl1pPr marL="0" indent="0" algn="l">
              <a:buNone/>
              <a:defRPr lang="en-US" sz="2000" kern="1200" dirty="0">
                <a:solidFill>
                  <a:schemeClr val="bg1"/>
                </a:solidFill>
                <a:latin typeface="Segoe UI Light" panose="020B0502040204020203" pitchFamily="34" charset="0"/>
                <a:ea typeface="Segoe UI Light" panose="020B0502040204020203" pitchFamily="34" charset="0"/>
                <a:cs typeface="Segoe UI Light" panose="020B0502040204020203"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marL="0" lvl="0" indent="0" algn="l" defTabSz="914225" rtl="0" eaLnBrk="1" latinLnBrk="0" hangingPunct="1">
              <a:lnSpc>
                <a:spcPct val="90000"/>
              </a:lnSpc>
              <a:spcBef>
                <a:spcPts val="1000"/>
              </a:spcBef>
              <a:buFont typeface="Arial" panose="020B0604020202020204" pitchFamily="34" charset="0"/>
              <a:buNone/>
            </a:pPr>
            <a:r>
              <a:rPr lang="en-GB"/>
              <a:t>&lt;PURPOSE&gt;</a:t>
            </a:r>
            <a:endParaRPr lang="en-US"/>
          </a:p>
        </p:txBody>
      </p:sp>
    </p:spTree>
    <p:extLst>
      <p:ext uri="{BB962C8B-B14F-4D97-AF65-F5344CB8AC3E}">
        <p14:creationId xmlns:p14="http://schemas.microsoft.com/office/powerpoint/2010/main" val="23493787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3_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0853" y="2057401"/>
            <a:ext cx="11890296" cy="1822988"/>
          </a:xfrm>
          <a:noFill/>
        </p:spPr>
        <p:txBody>
          <a:bodyPr lIns="137160" tIns="137160" rIns="137160" bIns="137160" anchor="t" anchorCtr="0"/>
          <a:lstStyle>
            <a:lvl1pPr>
              <a:defRPr sz="8600" spc="-98" baseline="0">
                <a:solidFill>
                  <a:schemeClr val="tx1"/>
                </a:solidFill>
              </a:defRPr>
            </a:lvl1pPr>
          </a:lstStyle>
          <a:p>
            <a:r>
              <a:rPr lang="en-US"/>
              <a:t>Section title</a:t>
            </a:r>
          </a:p>
        </p:txBody>
      </p:sp>
      <p:sp>
        <p:nvSpPr>
          <p:cNvPr id="3" name="Text Placeholder 10"/>
          <p:cNvSpPr>
            <a:spLocks noGrp="1"/>
          </p:cNvSpPr>
          <p:nvPr>
            <p:ph type="body" sz="quarter" idx="14"/>
          </p:nvPr>
        </p:nvSpPr>
        <p:spPr>
          <a:xfrm>
            <a:off x="150852" y="3886200"/>
            <a:ext cx="6402467" cy="2590800"/>
          </a:xfrm>
          <a:prstGeom prst="rect">
            <a:avLst/>
          </a:prstGeom>
        </p:spPr>
        <p:txBody>
          <a:bodyPr lIns="137160" tIns="137160" rIns="137160" bIns="137160">
            <a:noAutofit/>
          </a:bodyPr>
          <a:lstStyle>
            <a:lvl1pPr marL="190428" indent="-190428">
              <a:lnSpc>
                <a:spcPct val="80000"/>
              </a:lnSpc>
              <a:buNone/>
              <a:defRPr lang="en-US" sz="2000" kern="1200" dirty="0">
                <a:solidFill>
                  <a:schemeClr val="tx1"/>
                </a:solidFill>
                <a:latin typeface="Segoe UI" pitchFamily="34" charset="0"/>
                <a:ea typeface="Segoe UI" pitchFamily="34" charset="0"/>
                <a:cs typeface="Segoe UI" pitchFamily="34" charset="0"/>
              </a:defRPr>
            </a:lvl1pPr>
          </a:lstStyle>
          <a:p>
            <a:pPr marL="0" lvl="0" indent="0" algn="l" defTabSz="1088105" rtl="0" eaLnBrk="1" latinLnBrk="0" hangingPunct="1">
              <a:spcBef>
                <a:spcPct val="20000"/>
              </a:spcBef>
              <a:buClr>
                <a:srgbClr val="0072C6"/>
              </a:buClr>
              <a:buSzPct val="100000"/>
            </a:pPr>
            <a:r>
              <a:rPr lang="en-US"/>
              <a:t>Click to edit Master text styles</a:t>
            </a:r>
          </a:p>
        </p:txBody>
      </p:sp>
    </p:spTree>
    <p:extLst>
      <p:ext uri="{BB962C8B-B14F-4D97-AF65-F5344CB8AC3E}">
        <p14:creationId xmlns:p14="http://schemas.microsoft.com/office/powerpoint/2010/main" val="112786583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20.xml><?xml version="1.0" encoding="utf-8"?>
<p:sldLayout xmlns:a="http://schemas.openxmlformats.org/drawingml/2006/main" xmlns:r="http://schemas.openxmlformats.org/officeDocument/2006/relationships" xmlns:p="http://schemas.openxmlformats.org/presentationml/2006/main" userDrawn="1">
  <p:cSld name="END">
    <p:bg>
      <p:bgPr>
        <a:solidFill>
          <a:srgbClr val="0070C0"/>
        </a:solidFill>
        <a:effectLst/>
      </p:bgPr>
    </p:bg>
    <p:spTree>
      <p:nvGrpSpPr>
        <p:cNvPr id="1" name=""/>
        <p:cNvGrpSpPr/>
        <p:nvPr/>
      </p:nvGrpSpPr>
      <p:grpSpPr>
        <a:xfrm>
          <a:off x="0" y="0"/>
          <a:ext cx="0" cy="0"/>
          <a:chOff x="0" y="0"/>
          <a:chExt cx="0" cy="0"/>
        </a:xfrm>
      </p:grpSpPr>
      <p:sp>
        <p:nvSpPr>
          <p:cNvPr id="3" name="Text Box 3"/>
          <p:cNvSpPr txBox="1">
            <a:spLocks noChangeArrowheads="1"/>
          </p:cNvSpPr>
          <p:nvPr userDrawn="1"/>
        </p:nvSpPr>
        <p:spPr bwMode="blackWhite">
          <a:xfrm>
            <a:off x="267615" y="5960378"/>
            <a:ext cx="11727741" cy="729222"/>
          </a:xfrm>
          <a:prstGeom prst="rect">
            <a:avLst/>
          </a:prstGeom>
          <a:noFill/>
          <a:ln w="12700">
            <a:noFill/>
            <a:miter lim="800000"/>
            <a:headEnd type="none" w="sm" len="sm"/>
            <a:tailEnd type="none" w="sm" len="sm"/>
          </a:ln>
          <a:effectLst/>
        </p:spPr>
        <p:txBody>
          <a:bodyPr wrap="square" lIns="179234" tIns="143387" rIns="179234" bIns="143387">
            <a:spAutoFit/>
          </a:bodyPr>
          <a:lstStyle/>
          <a:p>
            <a:pPr defTabSz="913655" eaLnBrk="0" hangingPunct="0">
              <a:defRPr/>
            </a:pPr>
            <a:r>
              <a:rPr lang="en-US" sz="700" dirty="0">
                <a:gradFill>
                  <a:gsLst>
                    <a:gs pos="0">
                      <a:srgbClr val="FFFFFF"/>
                    </a:gs>
                    <a:gs pos="100000">
                      <a:srgbClr val="FFFFFF"/>
                    </a:gs>
                  </a:gsLst>
                  <a:lin ang="5400000" scaled="0"/>
                </a:gradFill>
                <a:cs typeface="Segoe UI" pitchFamily="34" charset="0"/>
              </a:rPr>
              <a:t>© 2017 Microsoft Corporation. All rights reserved. Microsoft, Office 365 hosted productivity software, and Skype software are trademarks of the Microsoft group of companies. Other products mentioned that are not trademarks include Microsoft Office</a:t>
            </a:r>
            <a:r>
              <a:rPr lang="en-US" sz="700" baseline="0" dirty="0">
                <a:gradFill>
                  <a:gsLst>
                    <a:gs pos="0">
                      <a:srgbClr val="FFFFFF"/>
                    </a:gs>
                    <a:gs pos="100000">
                      <a:srgbClr val="FFFFFF"/>
                    </a:gs>
                  </a:gsLst>
                  <a:lin ang="5400000" scaled="0"/>
                </a:gradFill>
                <a:cs typeface="Segoe UI" pitchFamily="34" charset="0"/>
              </a:rPr>
              <a:t> </a:t>
            </a:r>
            <a:r>
              <a:rPr lang="en-US" sz="700" dirty="0">
                <a:gradFill>
                  <a:gsLst>
                    <a:gs pos="0">
                      <a:srgbClr val="FFFFFF"/>
                    </a:gs>
                    <a:gs pos="100000">
                      <a:srgbClr val="FFFFFF"/>
                    </a:gs>
                  </a:gsLst>
                  <a:lin ang="5400000" scaled="0"/>
                </a:gradFill>
                <a:cs typeface="Segoe UI" pitchFamily="34" charset="0"/>
              </a:rPr>
              <a:t>and other product names are or may be registered trademarks and/or trademarks in the U.S. and/or other countries. The names of actual companies</a:t>
            </a:r>
            <a:r>
              <a:rPr lang="en-US" sz="700" baseline="0" dirty="0">
                <a:gradFill>
                  <a:gsLst>
                    <a:gs pos="0">
                      <a:srgbClr val="FFFFFF"/>
                    </a:gs>
                    <a:gs pos="100000">
                      <a:srgbClr val="FFFFFF"/>
                    </a:gs>
                  </a:gsLst>
                  <a:lin ang="5400000" scaled="0"/>
                </a:gradFill>
                <a:cs typeface="Segoe UI" pitchFamily="34" charset="0"/>
              </a:rPr>
              <a:t> and products mentioned herein may be the trademarks of their respective owners. </a:t>
            </a:r>
            <a:r>
              <a:rPr lang="en-US" sz="700" dirty="0">
                <a:gradFill>
                  <a:gsLst>
                    <a:gs pos="0">
                      <a:srgbClr val="FFFFFF"/>
                    </a:gs>
                    <a:gs pos="100000">
                      <a:srgbClr val="FFFFFF"/>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4" name="Picture 3"/>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84731" y="2763399"/>
            <a:ext cx="2375896" cy="506947"/>
          </a:xfrm>
          <a:prstGeom prst="rect">
            <a:avLst/>
          </a:prstGeom>
        </p:spPr>
      </p:pic>
    </p:spTree>
    <p:extLst>
      <p:ext uri="{BB962C8B-B14F-4D97-AF65-F5344CB8AC3E}">
        <p14:creationId xmlns:p14="http://schemas.microsoft.com/office/powerpoint/2010/main" val="614593383"/>
      </p:ext>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userDrawn="1">
  <p:cSld name="photo">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5444355"/>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preserve="1">
  <p:cSld name="Title with photo">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70775" name="think-cell Slide" r:id="rId4" imgW="377" imgH="377" progId="TCLayout.ActiveDocument.1">
                  <p:embed/>
                </p:oleObj>
              </mc:Choice>
              <mc:Fallback>
                <p:oleObj name="think-cell Slide" r:id="rId4" imgW="377" imgH="377" progId="TCLayout.ActiveDocument.1">
                  <p:embed/>
                  <p:pic>
                    <p:nvPicPr>
                      <p:cNvPr id="2" name="Object 1" hidden="1"/>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13" name="Rectangle 12"/>
          <p:cNvSpPr/>
          <p:nvPr/>
        </p:nvSpPr>
        <p:spPr bwMode="gray">
          <a:xfrm>
            <a:off x="150852" y="2057400"/>
            <a:ext cx="5487829" cy="3657600"/>
          </a:xfrm>
          <a:prstGeom prst="rect">
            <a:avLst/>
          </a:prstGeom>
          <a:solidFill>
            <a:schemeClr val="bg2">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4009"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150852" y="2057400"/>
            <a:ext cx="5487829" cy="2743426"/>
          </a:xfrm>
          <a:noFill/>
        </p:spPr>
        <p:txBody>
          <a:bodyPr vert="horz" lIns="137160" tIns="137160" rIns="137160" bIns="137160" rtlCol="0" anchor="t" anchorCtr="0">
            <a:normAutofit/>
          </a:bodyPr>
          <a:lstStyle>
            <a:lvl1pPr>
              <a:defRPr lang="en-US" sz="4400" spc="-98" dirty="0">
                <a:gradFill>
                  <a:gsLst>
                    <a:gs pos="5833">
                      <a:srgbClr val="FFFFFF"/>
                    </a:gs>
                    <a:gs pos="18000">
                      <a:srgbClr val="FFFFFF"/>
                    </a:gs>
                  </a:gsLst>
                  <a:lin ang="5400000" scaled="0"/>
                </a:gradFill>
              </a:defRPr>
            </a:lvl1pPr>
          </a:lstStyle>
          <a:p>
            <a:pPr lvl="0"/>
            <a:r>
              <a:rPr lang="en-US"/>
              <a:t>Presentation title</a:t>
            </a:r>
          </a:p>
        </p:txBody>
      </p:sp>
      <p:sp>
        <p:nvSpPr>
          <p:cNvPr id="4" name="Text Placeholder 3"/>
          <p:cNvSpPr>
            <a:spLocks noGrp="1"/>
          </p:cNvSpPr>
          <p:nvPr>
            <p:ph type="body" sz="quarter" idx="10" hasCustomPrompt="1"/>
          </p:nvPr>
        </p:nvSpPr>
        <p:spPr>
          <a:xfrm>
            <a:off x="150852" y="4800600"/>
            <a:ext cx="5487829" cy="914400"/>
          </a:xfrm>
        </p:spPr>
        <p:txBody>
          <a:bodyPr lIns="137160" tIns="137160" rIns="137160" bIns="137160">
            <a:noAutofit/>
          </a:bodyPr>
          <a:lstStyle>
            <a:lvl1pPr marL="0" indent="0">
              <a:spcBef>
                <a:spcPts val="0"/>
              </a:spcBef>
              <a:buNone/>
              <a:defRPr sz="2000">
                <a:solidFill>
                  <a:schemeClr val="bg1"/>
                </a:solidFill>
              </a:defRPr>
            </a:lvl1pPr>
            <a:lvl2pPr marL="281674" indent="0">
              <a:buNone/>
              <a:defRPr sz="2000">
                <a:solidFill>
                  <a:schemeClr val="bg1"/>
                </a:solidFill>
              </a:defRPr>
            </a:lvl2pPr>
            <a:lvl3pPr marL="588476" indent="0">
              <a:buNone/>
              <a:defRPr sz="2000">
                <a:solidFill>
                  <a:schemeClr val="bg1"/>
                </a:solidFill>
              </a:defRPr>
            </a:lvl3pPr>
            <a:lvl4pPr marL="870150" indent="0">
              <a:buNone/>
              <a:defRPr sz="2000">
                <a:solidFill>
                  <a:schemeClr val="bg1"/>
                </a:solidFill>
              </a:defRPr>
            </a:lvl4pPr>
            <a:lvl5pPr marL="1105540" indent="0">
              <a:buNone/>
              <a:defRPr sz="2000">
                <a:solidFill>
                  <a:schemeClr val="bg1"/>
                </a:solidFill>
              </a:defRPr>
            </a:lvl5pPr>
          </a:lstStyle>
          <a:p>
            <a:pPr lvl="0"/>
            <a:r>
              <a:rPr lang="en-US"/>
              <a:t>Speaker Name</a:t>
            </a:r>
          </a:p>
        </p:txBody>
      </p:sp>
      <p:sp>
        <p:nvSpPr>
          <p:cNvPr id="10" name="TextBox 9"/>
          <p:cNvSpPr txBox="1"/>
          <p:nvPr/>
        </p:nvSpPr>
        <p:spPr>
          <a:xfrm>
            <a:off x="7620000" y="381000"/>
            <a:ext cx="3810000" cy="1905000"/>
          </a:xfrm>
          <a:prstGeom prst="rect">
            <a:avLst/>
          </a:prstGeom>
        </p:spPr>
        <p:txBody>
          <a:bodyPr vert="horz" wrap="square" lIns="108821" tIns="54411" rIns="108821" bIns="54411" rtlCol="0" anchor="ctr">
            <a:normAutofit/>
          </a:bodyPr>
          <a:lstStyle/>
          <a:p>
            <a:pPr defTabSz="1088105"/>
            <a:r>
              <a:rPr lang="en-US" sz="2000" dirty="0">
                <a:solidFill>
                  <a:srgbClr val="D2D2D2"/>
                </a:solidFill>
                <a:ea typeface="Segoe UI" pitchFamily="34" charset="0"/>
                <a:cs typeface="Segoe UI" pitchFamily="34" charset="0"/>
              </a:rPr>
              <a:t>Click View &gt; Slide Master to insert a photo as a background behind the colored boxes.</a:t>
            </a:r>
          </a:p>
        </p:txBody>
      </p:sp>
      <p:sp>
        <p:nvSpPr>
          <p:cNvPr id="15" name="TextBox 14"/>
          <p:cNvSpPr txBox="1"/>
          <p:nvPr/>
        </p:nvSpPr>
        <p:spPr>
          <a:xfrm>
            <a:off x="7620000" y="381000"/>
            <a:ext cx="3810000" cy="1905000"/>
          </a:xfrm>
          <a:prstGeom prst="rect">
            <a:avLst/>
          </a:prstGeom>
        </p:spPr>
        <p:txBody>
          <a:bodyPr vert="horz" wrap="square" lIns="108821" tIns="54411" rIns="108821" bIns="54411" rtlCol="0" anchor="ctr">
            <a:normAutofit/>
          </a:bodyPr>
          <a:lstStyle/>
          <a:p>
            <a:pPr defTabSz="1088105"/>
            <a:r>
              <a:rPr lang="en-US" sz="2000" dirty="0">
                <a:solidFill>
                  <a:srgbClr val="D2D2D2"/>
                </a:solidFill>
                <a:ea typeface="Segoe UI" pitchFamily="34" charset="0"/>
                <a:cs typeface="Segoe UI" pitchFamily="34" charset="0"/>
              </a:rPr>
              <a:t>Click View &gt; Slide Master to insert a photo as a background behind the colored boxes.</a:t>
            </a:r>
          </a:p>
        </p:txBody>
      </p:sp>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9244" y="198357"/>
            <a:ext cx="1947103" cy="716042"/>
          </a:xfrm>
          <a:prstGeom prst="rect">
            <a:avLst/>
          </a:prstGeom>
        </p:spPr>
      </p:pic>
      <p:sp>
        <p:nvSpPr>
          <p:cNvPr id="14" name="TextBox 13"/>
          <p:cNvSpPr txBox="1"/>
          <p:nvPr userDrawn="1"/>
        </p:nvSpPr>
        <p:spPr>
          <a:xfrm>
            <a:off x="7620000" y="381000"/>
            <a:ext cx="3810000" cy="1905000"/>
          </a:xfrm>
          <a:prstGeom prst="rect">
            <a:avLst/>
          </a:prstGeom>
        </p:spPr>
        <p:txBody>
          <a:bodyPr vert="horz" wrap="square" lIns="108821" tIns="54411" rIns="108821" bIns="54411" rtlCol="0" anchor="ctr">
            <a:normAutofit/>
          </a:bodyPr>
          <a:lstStyle/>
          <a:p>
            <a:pPr defTabSz="1088105"/>
            <a:r>
              <a:rPr lang="en-US" sz="2000" dirty="0">
                <a:solidFill>
                  <a:srgbClr val="D2D2D2"/>
                </a:solidFill>
                <a:ea typeface="Segoe UI" pitchFamily="34" charset="0"/>
                <a:cs typeface="Segoe UI" pitchFamily="34" charset="0"/>
              </a:rPr>
              <a:t>Click View &gt; Slide Master to insert a photo as a background behind the colored boxes.</a:t>
            </a:r>
          </a:p>
        </p:txBody>
      </p:sp>
      <p:pic>
        <p:nvPicPr>
          <p:cNvPr id="16" name="Picture 15"/>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9244" y="198357"/>
            <a:ext cx="1947103" cy="716042"/>
          </a:xfrm>
          <a:prstGeom prst="rect">
            <a:avLst/>
          </a:prstGeom>
        </p:spPr>
      </p:pic>
    </p:spTree>
    <p:extLst>
      <p:ext uri="{BB962C8B-B14F-4D97-AF65-F5344CB8AC3E}">
        <p14:creationId xmlns:p14="http://schemas.microsoft.com/office/powerpoint/2010/main" val="367903709"/>
      </p:ext>
    </p:extLst>
  </p:cSld>
  <p:clrMapOvr>
    <a:masterClrMapping/>
  </p:clrMapOvr>
  <p:transition>
    <p:fade/>
  </p:transition>
  <p:extLst mod="1">
    <p:ext uri="{DCECCB84-F9BA-43D5-87BE-67443E8EF086}">
      <p15:sldGuideLst xmlns:p15="http://schemas.microsoft.com/office/powerpoint/2012/main">
        <p15:guide id="1" pos="95">
          <p15:clr>
            <a:srgbClr val="5ACBF0"/>
          </p15:clr>
        </p15:guide>
        <p15:guide id="2" pos="671">
          <p15:clr>
            <a:srgbClr val="5ACBF0"/>
          </p15:clr>
        </p15:guide>
        <p15:guide id="3" pos="1247">
          <p15:clr>
            <a:srgbClr val="5ACBF0"/>
          </p15:clr>
        </p15:guide>
        <p15:guide id="4" pos="1823">
          <p15:clr>
            <a:srgbClr val="5ACBF0"/>
          </p15:clr>
        </p15:guide>
        <p15:guide id="5" pos="2399">
          <p15:clr>
            <a:srgbClr val="5ACBF0"/>
          </p15:clr>
        </p15:guide>
        <p15:guide id="6" pos="2975">
          <p15:clr>
            <a:srgbClr val="5ACBF0"/>
          </p15:clr>
        </p15:guide>
        <p15:guide id="7" pos="3551">
          <p15:clr>
            <a:srgbClr val="5ACBF0"/>
          </p15:clr>
        </p15:guide>
        <p15:guide id="8" pos="4127">
          <p15:clr>
            <a:srgbClr val="5ACBF0"/>
          </p15:clr>
        </p15:guide>
        <p15:guide id="9" pos="4703">
          <p15:clr>
            <a:srgbClr val="5ACBF0"/>
          </p15:clr>
        </p15:guide>
        <p15:guide id="10" pos="5279">
          <p15:clr>
            <a:srgbClr val="5ACBF0"/>
          </p15:clr>
        </p15:guide>
        <p15:guide id="11" pos="5855">
          <p15:clr>
            <a:srgbClr val="5ACBF0"/>
          </p15:clr>
        </p15:guide>
        <p15:guide id="12" pos="6431">
          <p15:clr>
            <a:srgbClr val="5ACBF0"/>
          </p15:clr>
        </p15:guide>
        <p15:guide id="13" pos="7007">
          <p15:clr>
            <a:srgbClr val="5ACBF0"/>
          </p15:clr>
        </p15:guide>
        <p15:guide id="14" pos="7583">
          <p15:clr>
            <a:srgbClr val="5ACBF0"/>
          </p15:clr>
        </p15:guide>
      </p15:sldGuideLst>
    </p:ext>
  </p:extLst>
</p:sldLayout>
</file>

<file path=ppt/slideLayouts/slideLayout323.xml><?xml version="1.0" encoding="utf-8"?>
<p:sldLayout xmlns:a="http://schemas.openxmlformats.org/drawingml/2006/main" xmlns:r="http://schemas.openxmlformats.org/officeDocument/2006/relationships" xmlns:p="http://schemas.openxmlformats.org/presentationml/2006/main" preserve="1">
  <p:cSld name="Title, no photo">
    <p:bg>
      <p:bgPr>
        <a:solidFill>
          <a:schemeClr val="tx2"/>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71799" name="think-cell Slide" r:id="rId4" imgW="377" imgH="377" progId="TCLayout.ActiveDocument.1">
                  <p:embed/>
                </p:oleObj>
              </mc:Choice>
              <mc:Fallback>
                <p:oleObj name="think-cell Slide" r:id="rId4" imgW="377" imgH="377" progId="TCLayout.ActiveDocument.1">
                  <p:embed/>
                  <p:pic>
                    <p:nvPicPr>
                      <p:cNvPr id="2" name="Object 1" hidden="1"/>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13" name="Rectangle 12"/>
          <p:cNvSpPr/>
          <p:nvPr/>
        </p:nvSpPr>
        <p:spPr bwMode="gray">
          <a:xfrm>
            <a:off x="150852" y="2057400"/>
            <a:ext cx="5487829" cy="3657600"/>
          </a:xfrm>
          <a:prstGeom prst="rect">
            <a:avLst/>
          </a:prstGeom>
          <a:solidFill>
            <a:schemeClr val="bg2">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4009"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150852" y="2057400"/>
            <a:ext cx="5487829" cy="2743426"/>
          </a:xfrm>
          <a:noFill/>
        </p:spPr>
        <p:txBody>
          <a:bodyPr vert="horz" lIns="137160" tIns="137160" rIns="137160" bIns="137160" rtlCol="0" anchor="t" anchorCtr="0">
            <a:normAutofit/>
          </a:bodyPr>
          <a:lstStyle>
            <a:lvl1pPr>
              <a:defRPr lang="en-US" sz="4400" spc="-98" dirty="0">
                <a:gradFill>
                  <a:gsLst>
                    <a:gs pos="5833">
                      <a:srgbClr val="FFFFFF"/>
                    </a:gs>
                    <a:gs pos="18000">
                      <a:srgbClr val="FFFFFF"/>
                    </a:gs>
                  </a:gsLst>
                  <a:lin ang="5400000" scaled="0"/>
                </a:gradFill>
              </a:defRPr>
            </a:lvl1pPr>
          </a:lstStyle>
          <a:p>
            <a:pPr lvl="0"/>
            <a:r>
              <a:rPr lang="en-US"/>
              <a:t>Presentation title</a:t>
            </a:r>
          </a:p>
        </p:txBody>
      </p:sp>
      <p:sp>
        <p:nvSpPr>
          <p:cNvPr id="4" name="Text Placeholder 3"/>
          <p:cNvSpPr>
            <a:spLocks noGrp="1"/>
          </p:cNvSpPr>
          <p:nvPr>
            <p:ph type="body" sz="quarter" idx="10" hasCustomPrompt="1"/>
          </p:nvPr>
        </p:nvSpPr>
        <p:spPr>
          <a:xfrm>
            <a:off x="150852" y="4800600"/>
            <a:ext cx="5487829" cy="914400"/>
          </a:xfrm>
        </p:spPr>
        <p:txBody>
          <a:bodyPr lIns="137160" tIns="137160" rIns="137160" bIns="137160">
            <a:noAutofit/>
          </a:bodyPr>
          <a:lstStyle>
            <a:lvl1pPr marL="0" indent="0">
              <a:spcBef>
                <a:spcPts val="0"/>
              </a:spcBef>
              <a:buNone/>
              <a:defRPr sz="2000">
                <a:solidFill>
                  <a:schemeClr val="bg1"/>
                </a:solidFill>
              </a:defRPr>
            </a:lvl1pPr>
            <a:lvl2pPr marL="281674" indent="0">
              <a:buNone/>
              <a:defRPr sz="2000">
                <a:solidFill>
                  <a:schemeClr val="bg1"/>
                </a:solidFill>
              </a:defRPr>
            </a:lvl2pPr>
            <a:lvl3pPr marL="588476" indent="0">
              <a:buNone/>
              <a:defRPr sz="2000">
                <a:solidFill>
                  <a:schemeClr val="bg1"/>
                </a:solidFill>
              </a:defRPr>
            </a:lvl3pPr>
            <a:lvl4pPr marL="870150" indent="0">
              <a:buNone/>
              <a:defRPr sz="2000">
                <a:solidFill>
                  <a:schemeClr val="bg1"/>
                </a:solidFill>
              </a:defRPr>
            </a:lvl4pPr>
            <a:lvl5pPr marL="1105540" indent="0">
              <a:buNone/>
              <a:defRPr sz="2000">
                <a:solidFill>
                  <a:schemeClr val="bg1"/>
                </a:solidFill>
              </a:defRPr>
            </a:lvl5pPr>
          </a:lstStyle>
          <a:p>
            <a:pPr lvl="0"/>
            <a:r>
              <a:rPr lang="en-US"/>
              <a:t>Speaker Name</a:t>
            </a:r>
          </a:p>
        </p:txBody>
      </p:sp>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1940" y="200779"/>
            <a:ext cx="1947100" cy="716042"/>
          </a:xfrm>
          <a:prstGeom prst="rect">
            <a:avLst/>
          </a:prstGeom>
        </p:spPr>
      </p:pic>
      <p:pic>
        <p:nvPicPr>
          <p:cNvPr id="8" name="Picture 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1940" y="200779"/>
            <a:ext cx="1947100" cy="716042"/>
          </a:xfrm>
          <a:prstGeom prst="rect">
            <a:avLst/>
          </a:prstGeom>
        </p:spPr>
      </p:pic>
    </p:spTree>
    <p:extLst>
      <p:ext uri="{BB962C8B-B14F-4D97-AF65-F5344CB8AC3E}">
        <p14:creationId xmlns:p14="http://schemas.microsoft.com/office/powerpoint/2010/main" val="3533687904"/>
      </p:ext>
    </p:extLst>
  </p:cSld>
  <p:clrMapOvr>
    <a:masterClrMapping/>
  </p:clrMapOvr>
  <p:transition>
    <p:fade/>
  </p:transition>
  <p:extLst mod="1">
    <p:ext uri="{DCECCB84-F9BA-43D5-87BE-67443E8EF086}">
      <p15:sldGuideLst xmlns:p15="http://schemas.microsoft.com/office/powerpoint/2012/main">
        <p15:guide id="1" pos="95">
          <p15:clr>
            <a:srgbClr val="5ACBF0"/>
          </p15:clr>
        </p15:guide>
        <p15:guide id="2" pos="671">
          <p15:clr>
            <a:srgbClr val="5ACBF0"/>
          </p15:clr>
        </p15:guide>
        <p15:guide id="3" pos="1247">
          <p15:clr>
            <a:srgbClr val="5ACBF0"/>
          </p15:clr>
        </p15:guide>
        <p15:guide id="4" pos="1823">
          <p15:clr>
            <a:srgbClr val="5ACBF0"/>
          </p15:clr>
        </p15:guide>
        <p15:guide id="5" pos="2399">
          <p15:clr>
            <a:srgbClr val="5ACBF0"/>
          </p15:clr>
        </p15:guide>
        <p15:guide id="6" pos="2975">
          <p15:clr>
            <a:srgbClr val="5ACBF0"/>
          </p15:clr>
        </p15:guide>
        <p15:guide id="7" pos="3551">
          <p15:clr>
            <a:srgbClr val="5ACBF0"/>
          </p15:clr>
        </p15:guide>
        <p15:guide id="8" pos="4127">
          <p15:clr>
            <a:srgbClr val="5ACBF0"/>
          </p15:clr>
        </p15:guide>
        <p15:guide id="9" pos="4703">
          <p15:clr>
            <a:srgbClr val="5ACBF0"/>
          </p15:clr>
        </p15:guide>
        <p15:guide id="10" pos="5279">
          <p15:clr>
            <a:srgbClr val="5ACBF0"/>
          </p15:clr>
        </p15:guide>
        <p15:guide id="11" pos="5855">
          <p15:clr>
            <a:srgbClr val="5ACBF0"/>
          </p15:clr>
        </p15:guide>
        <p15:guide id="12" pos="6431">
          <p15:clr>
            <a:srgbClr val="5ACBF0"/>
          </p15:clr>
        </p15:guide>
        <p15:guide id="13" pos="7007">
          <p15:clr>
            <a:srgbClr val="5ACBF0"/>
          </p15:clr>
        </p15:guide>
        <p15:guide id="14" pos="7583">
          <p15:clr>
            <a:srgbClr val="5ACBF0"/>
          </p15:clr>
        </p15:guide>
      </p15:sldGuideLst>
    </p:ext>
  </p:extLst>
</p:sldLayout>
</file>

<file path=ppt/slideLayouts/slideLayout32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72823" name="think-cell Slide" r:id="rId4" imgW="377" imgH="377" progId="TCLayout.ActiveDocument.1">
                  <p:embed/>
                </p:oleObj>
              </mc:Choice>
              <mc:Fallback>
                <p:oleObj name="think-cell Slide" r:id="rId4" imgW="377" imgH="377" progId="TCLayout.ActiveDocument.1">
                  <p:embed/>
                  <p:pic>
                    <p:nvPicPr>
                      <p:cNvPr id="3" name="Object 2" hidden="1"/>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2" name="Title 1"/>
          <p:cNvSpPr>
            <a:spLocks noGrp="1"/>
          </p:cNvSpPr>
          <p:nvPr>
            <p:ph type="title"/>
          </p:nvPr>
        </p:nvSpPr>
        <p:spPr/>
        <p:txBody>
          <a:bodyPr>
            <a:noAutofit/>
          </a:bodyPr>
          <a:lstStyle>
            <a:lvl1pPr>
              <a:defRPr/>
            </a:lvl1pPr>
          </a:lstStyle>
          <a:p>
            <a:r>
              <a:rPr lang="en-US"/>
              <a:t>Click to edit Master title style</a:t>
            </a:r>
          </a:p>
        </p:txBody>
      </p:sp>
      <p:sp>
        <p:nvSpPr>
          <p:cNvPr id="6" name="Text Placeholder 5"/>
          <p:cNvSpPr>
            <a:spLocks noGrp="1"/>
          </p:cNvSpPr>
          <p:nvPr>
            <p:ph type="body" sz="quarter" idx="13" hasCustomPrompt="1"/>
          </p:nvPr>
        </p:nvSpPr>
        <p:spPr>
          <a:xfrm>
            <a:off x="1" y="646045"/>
            <a:ext cx="12192000" cy="373063"/>
          </a:xfrm>
          <a:prstGeom prst="rect">
            <a:avLst/>
          </a:prstGeom>
        </p:spPr>
        <p:txBody>
          <a:bodyPr lIns="320040" tIns="53325" rIns="53325" bIns="53325">
            <a:noAutofit/>
          </a:bodyPr>
          <a:lstStyle>
            <a:lvl1pPr marL="0" indent="0">
              <a:buNone/>
              <a:defRPr sz="2800">
                <a:solidFill>
                  <a:schemeClr val="tx1"/>
                </a:solidFill>
                <a:latin typeface="Segoe UI Light" pitchFamily="34" charset="0"/>
              </a:defRPr>
            </a:lvl1pPr>
            <a:lvl2pPr marL="281674" indent="0">
              <a:buNone/>
              <a:defRPr/>
            </a:lvl2pPr>
            <a:lvl3pPr marL="588476" indent="0">
              <a:buNone/>
              <a:defRPr/>
            </a:lvl3pPr>
            <a:lvl4pPr marL="870150" indent="0">
              <a:buNone/>
              <a:defRPr/>
            </a:lvl4pPr>
            <a:lvl5pPr marL="1105540" indent="0">
              <a:buNone/>
              <a:defRPr/>
            </a:lvl5pPr>
          </a:lstStyle>
          <a:p>
            <a:pPr lvl="0"/>
            <a:r>
              <a:rPr lang="en-US"/>
              <a:t>Click to add subtitle</a:t>
            </a:r>
          </a:p>
        </p:txBody>
      </p:sp>
      <p:sp>
        <p:nvSpPr>
          <p:cNvPr id="16" name="Text Placeholder 15"/>
          <p:cNvSpPr>
            <a:spLocks noGrp="1"/>
          </p:cNvSpPr>
          <p:nvPr>
            <p:ph type="body" sz="quarter" idx="14"/>
          </p:nvPr>
        </p:nvSpPr>
        <p:spPr>
          <a:xfrm>
            <a:off x="150853" y="1600200"/>
            <a:ext cx="11890296" cy="4577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Slide Number Placeholder 18"/>
          <p:cNvSpPr>
            <a:spLocks noGrp="1"/>
          </p:cNvSpPr>
          <p:nvPr>
            <p:ph type="sldNum" sz="quarter" idx="15"/>
          </p:nvPr>
        </p:nvSpPr>
        <p:spPr/>
        <p:txBody>
          <a:bodyPr/>
          <a:lstStyle/>
          <a:p>
            <a:fld id="{FAADACFB-7C71-4E89-89D2-7BBA40B7BFA9}" type="slidenum">
              <a:rPr lang="en-US" smtClean="0">
                <a:solidFill>
                  <a:srgbClr val="505050"/>
                </a:solidFill>
              </a:rPr>
              <a:pPr/>
              <a:t>‹#›</a:t>
            </a:fld>
            <a:endParaRPr lang="en-US" dirty="0">
              <a:solidFill>
                <a:srgbClr val="505050"/>
              </a:solidFill>
            </a:endParaRPr>
          </a:p>
        </p:txBody>
      </p:sp>
      <p:sp>
        <p:nvSpPr>
          <p:cNvPr id="20" name="Footer Placeholder 19"/>
          <p:cNvSpPr>
            <a:spLocks noGrp="1"/>
          </p:cNvSpPr>
          <p:nvPr>
            <p:ph type="ftr" sz="quarter" idx="16"/>
          </p:nvPr>
        </p:nvSpPr>
        <p:spPr/>
        <p:txBody>
          <a:bodyPr/>
          <a:lstStyle/>
          <a:p>
            <a:endParaRPr lang="en-US" dirty="0">
              <a:solidFill>
                <a:srgbClr val="505050"/>
              </a:solidFill>
            </a:endParaRPr>
          </a:p>
        </p:txBody>
      </p:sp>
    </p:spTree>
    <p:extLst>
      <p:ext uri="{BB962C8B-B14F-4D97-AF65-F5344CB8AC3E}">
        <p14:creationId xmlns:p14="http://schemas.microsoft.com/office/powerpoint/2010/main" val="1642057258"/>
      </p:ext>
    </p:extLst>
  </p:cSld>
  <p:clrMapOvr>
    <a:masterClrMapping/>
  </p:clrMapOvr>
  <p:transition>
    <p:fade/>
  </p:transition>
</p:sldLayout>
</file>

<file path=ppt/slideLayouts/slideLayout32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73847" name="think-cell Slide" r:id="rId4" imgW="377" imgH="377" progId="TCLayout.ActiveDocument.1">
                  <p:embed/>
                </p:oleObj>
              </mc:Choice>
              <mc:Fallback>
                <p:oleObj name="think-cell Slide" r:id="rId4" imgW="377" imgH="377" progId="TCLayout.ActiveDocument.1">
                  <p:embed/>
                  <p:pic>
                    <p:nvPicPr>
                      <p:cNvPr id="3" name="Object 2" hidden="1"/>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2" name="Title 1"/>
          <p:cNvSpPr>
            <a:spLocks noGrp="1"/>
          </p:cNvSpPr>
          <p:nvPr>
            <p:ph type="title"/>
          </p:nvPr>
        </p:nvSpPr>
        <p:spPr/>
        <p:txBody>
          <a:bodyPr>
            <a:noAutofit/>
          </a:bodyPr>
          <a:lstStyle>
            <a:lvl1pPr>
              <a:defRPr/>
            </a:lvl1pPr>
          </a:lstStyle>
          <a:p>
            <a:r>
              <a:rPr lang="en-US"/>
              <a:t>Click to edit Master title style</a:t>
            </a:r>
          </a:p>
        </p:txBody>
      </p:sp>
      <p:sp>
        <p:nvSpPr>
          <p:cNvPr id="4" name="Footer Placeholder 3"/>
          <p:cNvSpPr>
            <a:spLocks noGrp="1"/>
          </p:cNvSpPr>
          <p:nvPr>
            <p:ph type="ftr" sz="quarter" idx="11"/>
          </p:nvPr>
        </p:nvSpPr>
        <p:spPr/>
        <p:txBody>
          <a:bodyPr/>
          <a:lstStyle/>
          <a:p>
            <a:endParaRPr lang="en-US" dirty="0">
              <a:solidFill>
                <a:srgbClr val="505050"/>
              </a:solidFill>
            </a:endParaRPr>
          </a:p>
        </p:txBody>
      </p:sp>
      <p:sp>
        <p:nvSpPr>
          <p:cNvPr id="5" name="Slide Number Placeholder 4"/>
          <p:cNvSpPr>
            <a:spLocks noGrp="1"/>
          </p:cNvSpPr>
          <p:nvPr>
            <p:ph type="sldNum" sz="quarter" idx="12"/>
          </p:nvPr>
        </p:nvSpPr>
        <p:spPr>
          <a:xfrm>
            <a:off x="11430001" y="6478588"/>
            <a:ext cx="761998" cy="379413"/>
          </a:xfrm>
          <a:prstGeom prst="rect">
            <a:avLst/>
          </a:prstGeom>
        </p:spPr>
        <p:txBody>
          <a:bodyPr/>
          <a:lstStyle/>
          <a:p>
            <a:fld id="{6A4C1A4A-E5E6-4CC1-B72C-A20A4EB3E2D2}" type="slidenum">
              <a:rPr lang="en-US" smtClean="0">
                <a:solidFill>
                  <a:srgbClr val="505050"/>
                </a:solidFill>
              </a:rPr>
              <a:pPr/>
              <a:t>‹#›</a:t>
            </a:fld>
            <a:endParaRPr lang="en-US" dirty="0">
              <a:solidFill>
                <a:srgbClr val="505050"/>
              </a:solidFill>
            </a:endParaRPr>
          </a:p>
        </p:txBody>
      </p:sp>
      <p:sp>
        <p:nvSpPr>
          <p:cNvPr id="6" name="Text Placeholder 5"/>
          <p:cNvSpPr>
            <a:spLocks noGrp="1"/>
          </p:cNvSpPr>
          <p:nvPr>
            <p:ph type="body" sz="quarter" idx="13" hasCustomPrompt="1"/>
          </p:nvPr>
        </p:nvSpPr>
        <p:spPr>
          <a:xfrm>
            <a:off x="1" y="646045"/>
            <a:ext cx="12192000" cy="373063"/>
          </a:xfrm>
          <a:prstGeom prst="rect">
            <a:avLst/>
          </a:prstGeom>
        </p:spPr>
        <p:txBody>
          <a:bodyPr lIns="320040" tIns="53325" rIns="53325" bIns="53325">
            <a:noAutofit/>
          </a:bodyPr>
          <a:lstStyle>
            <a:lvl1pPr marL="0" indent="0">
              <a:buNone/>
              <a:defRPr sz="2800">
                <a:solidFill>
                  <a:schemeClr val="tx1"/>
                </a:solidFill>
                <a:latin typeface="Segoe UI Light" pitchFamily="34" charset="0"/>
              </a:defRPr>
            </a:lvl1pPr>
            <a:lvl2pPr marL="281674" indent="0">
              <a:buNone/>
              <a:defRPr/>
            </a:lvl2pPr>
            <a:lvl3pPr marL="588476" indent="0">
              <a:buNone/>
              <a:defRPr/>
            </a:lvl3pPr>
            <a:lvl4pPr marL="870150" indent="0">
              <a:buNone/>
              <a:defRPr/>
            </a:lvl4pPr>
            <a:lvl5pPr marL="1105540" indent="0">
              <a:buNone/>
              <a:defRPr/>
            </a:lvl5pPr>
          </a:lstStyle>
          <a:p>
            <a:pPr lvl="0"/>
            <a:r>
              <a:rPr lang="en-US"/>
              <a:t>Click to add subtitle</a:t>
            </a:r>
          </a:p>
        </p:txBody>
      </p:sp>
    </p:spTree>
    <p:extLst>
      <p:ext uri="{BB962C8B-B14F-4D97-AF65-F5344CB8AC3E}">
        <p14:creationId xmlns:p14="http://schemas.microsoft.com/office/powerpoint/2010/main" val="527143029"/>
      </p:ext>
    </p:extLst>
  </p:cSld>
  <p:clrMapOvr>
    <a:masterClrMapping/>
  </p:clrMapOvr>
  <p:transition>
    <p:fade/>
  </p:transition>
</p:sldLayout>
</file>

<file path=ppt/slideLayouts/slideLayout326.xml><?xml version="1.0" encoding="utf-8"?>
<p:sldLayout xmlns:a="http://schemas.openxmlformats.org/drawingml/2006/main" xmlns:r="http://schemas.openxmlformats.org/officeDocument/2006/relationships" xmlns:p="http://schemas.openxmlformats.org/presentationml/2006/main" preserve="1">
  <p:cSld name="Developer co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74871" name="think-cell Slide" r:id="rId4" imgW="377" imgH="377" progId="TCLayout.ActiveDocument.1">
                  <p:embed/>
                </p:oleObj>
              </mc:Choice>
              <mc:Fallback>
                <p:oleObj name="think-cell Slide" r:id="rId4" imgW="377" imgH="377" progId="TCLayout.ActiveDocument.1">
                  <p:embed/>
                  <p:pic>
                    <p:nvPicPr>
                      <p:cNvPr id="3" name="Object 2" hidden="1"/>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2" name="Title 1"/>
          <p:cNvSpPr>
            <a:spLocks noGrp="1"/>
          </p:cNvSpPr>
          <p:nvPr>
            <p:ph type="title"/>
          </p:nvPr>
        </p:nvSpPr>
        <p:spPr/>
        <p:txBody>
          <a:bodyPr>
            <a:noAutofit/>
          </a:bodyPr>
          <a:lstStyle>
            <a:lvl1pPr>
              <a:defRPr/>
            </a:lvl1pPr>
          </a:lstStyle>
          <a:p>
            <a:r>
              <a:rPr lang="en-US"/>
              <a:t>Click to edit Master title style</a:t>
            </a:r>
          </a:p>
        </p:txBody>
      </p:sp>
      <p:sp>
        <p:nvSpPr>
          <p:cNvPr id="4" name="Text Placeholder 3"/>
          <p:cNvSpPr>
            <a:spLocks noGrp="1"/>
          </p:cNvSpPr>
          <p:nvPr>
            <p:ph type="body" sz="quarter" idx="15" hasCustomPrompt="1"/>
          </p:nvPr>
        </p:nvSpPr>
        <p:spPr>
          <a:xfrm>
            <a:off x="150853" y="1600200"/>
            <a:ext cx="11890296" cy="4495800"/>
          </a:xfrm>
          <a:prstGeom prst="rect">
            <a:avLst/>
          </a:prstGeom>
        </p:spPr>
        <p:txBody>
          <a:bodyPr/>
          <a:lstStyle>
            <a:lvl1pPr marL="0" indent="0">
              <a:buNone/>
              <a:defRPr>
                <a:solidFill>
                  <a:schemeClr val="tx1"/>
                </a:solidFill>
                <a:latin typeface="Segoe UI" panose="020B0502040204020203" pitchFamily="34" charset="0"/>
                <a:cs typeface="Segoe UI" panose="020B0502040204020203" pitchFamily="34" charset="0"/>
                <a:sym typeface="Segoe UI" panose="020B0502040204020203" pitchFamily="34" charset="0"/>
              </a:defRPr>
            </a:lvl1pPr>
            <a:lvl2pPr marL="281674" indent="0">
              <a:buNone/>
              <a:defRPr>
                <a:solidFill>
                  <a:schemeClr val="tx1"/>
                </a:solidFill>
                <a:latin typeface="Segoe UI" panose="020B0502040204020203" pitchFamily="34" charset="0"/>
                <a:cs typeface="Segoe UI" panose="020B0502040204020203" pitchFamily="34" charset="0"/>
                <a:sym typeface="Segoe UI" panose="020B0502040204020203" pitchFamily="34" charset="0"/>
              </a:defRPr>
            </a:lvl2pPr>
            <a:lvl3pPr marL="588476" indent="0">
              <a:buNone/>
              <a:defRPr>
                <a:solidFill>
                  <a:schemeClr val="tx1"/>
                </a:solidFill>
                <a:latin typeface="Segoe UI" panose="020B0502040204020203" pitchFamily="34" charset="0"/>
                <a:cs typeface="Segoe UI" panose="020B0502040204020203" pitchFamily="34" charset="0"/>
                <a:sym typeface="Segoe UI" panose="020B0502040204020203" pitchFamily="34" charset="0"/>
              </a:defRPr>
            </a:lvl3pPr>
            <a:lvl4pPr marL="870150" indent="0">
              <a:buNone/>
              <a:defRPr>
                <a:solidFill>
                  <a:schemeClr val="tx1"/>
                </a:solidFill>
                <a:latin typeface="Segoe UI" panose="020B0502040204020203" pitchFamily="34" charset="0"/>
                <a:cs typeface="Segoe UI" panose="020B0502040204020203" pitchFamily="34" charset="0"/>
                <a:sym typeface="Segoe UI" panose="020B0502040204020203" pitchFamily="34" charset="0"/>
              </a:defRPr>
            </a:lvl4pPr>
            <a:lvl5pPr marL="1105540" indent="0">
              <a:buNone/>
              <a:defRPr>
                <a:solidFill>
                  <a:schemeClr val="tx1"/>
                </a:solidFill>
                <a:latin typeface="Segoe UI" panose="020B0502040204020203" pitchFamily="34" charset="0"/>
                <a:cs typeface="Segoe UI" panose="020B0502040204020203" pitchFamily="34" charset="0"/>
                <a:sym typeface="Segoe UI" panose="020B0502040204020203" pitchFamily="34" charset="0"/>
              </a:defRPr>
            </a:lvl5pPr>
          </a:lstStyle>
          <a:p>
            <a:pPr lvl="0"/>
            <a:r>
              <a:rPr lang="en-US"/>
              <a:t>Click to add developer code</a:t>
            </a:r>
          </a:p>
          <a:p>
            <a:pPr lvl="1"/>
            <a:r>
              <a:rPr lang="en-US"/>
              <a:t>Second level</a:t>
            </a:r>
          </a:p>
          <a:p>
            <a:pPr lvl="2"/>
            <a:r>
              <a:rPr lang="en-US"/>
              <a:t>Third level</a:t>
            </a:r>
          </a:p>
          <a:p>
            <a:pPr lvl="3"/>
            <a:r>
              <a:rPr lang="en-US"/>
              <a:t>Fourth level</a:t>
            </a:r>
          </a:p>
          <a:p>
            <a:pPr lvl="4"/>
            <a:r>
              <a:rPr lang="en-US"/>
              <a:t>Fifth level</a:t>
            </a:r>
          </a:p>
        </p:txBody>
      </p:sp>
      <p:sp>
        <p:nvSpPr>
          <p:cNvPr id="9" name="Text Placeholder 5"/>
          <p:cNvSpPr>
            <a:spLocks noGrp="1"/>
          </p:cNvSpPr>
          <p:nvPr>
            <p:ph type="body" sz="quarter" idx="12" hasCustomPrompt="1"/>
          </p:nvPr>
        </p:nvSpPr>
        <p:spPr>
          <a:xfrm>
            <a:off x="1" y="646045"/>
            <a:ext cx="12192000" cy="373063"/>
          </a:xfrm>
          <a:prstGeom prst="rect">
            <a:avLst/>
          </a:prstGeom>
        </p:spPr>
        <p:txBody>
          <a:bodyPr lIns="320040" tIns="53325" rIns="53325" bIns="53325">
            <a:noAutofit/>
          </a:bodyPr>
          <a:lstStyle>
            <a:lvl1pPr marL="0" indent="0">
              <a:buNone/>
              <a:defRPr sz="2800">
                <a:solidFill>
                  <a:schemeClr val="tx1"/>
                </a:solidFill>
                <a:latin typeface="Segoe UI Light" pitchFamily="34" charset="0"/>
              </a:defRPr>
            </a:lvl1pPr>
            <a:lvl2pPr marL="281674" indent="0">
              <a:buNone/>
              <a:defRPr/>
            </a:lvl2pPr>
            <a:lvl3pPr marL="588476" indent="0">
              <a:buNone/>
              <a:defRPr/>
            </a:lvl3pPr>
            <a:lvl4pPr marL="870150" indent="0">
              <a:buNone/>
              <a:defRPr/>
            </a:lvl4pPr>
            <a:lvl5pPr marL="1105540" indent="0">
              <a:buNone/>
              <a:defRPr/>
            </a:lvl5pPr>
          </a:lstStyle>
          <a:p>
            <a:pPr lvl="0"/>
            <a:r>
              <a:rPr lang="en-US"/>
              <a:t>Click to add subtitle</a:t>
            </a:r>
          </a:p>
        </p:txBody>
      </p:sp>
      <p:sp>
        <p:nvSpPr>
          <p:cNvPr id="6" name="Footer Placeholder 5"/>
          <p:cNvSpPr>
            <a:spLocks noGrp="1"/>
          </p:cNvSpPr>
          <p:nvPr>
            <p:ph type="ftr" sz="quarter" idx="16"/>
          </p:nvPr>
        </p:nvSpPr>
        <p:spPr/>
        <p:txBody>
          <a:bodyPr/>
          <a:lstStyle/>
          <a:p>
            <a:endParaRPr lang="en-US" dirty="0">
              <a:solidFill>
                <a:srgbClr val="505050"/>
              </a:solidFill>
            </a:endParaRPr>
          </a:p>
        </p:txBody>
      </p:sp>
      <p:sp>
        <p:nvSpPr>
          <p:cNvPr id="10" name="Slide Number Placeholder 9"/>
          <p:cNvSpPr>
            <a:spLocks noGrp="1"/>
          </p:cNvSpPr>
          <p:nvPr>
            <p:ph type="sldNum" sz="quarter" idx="17"/>
          </p:nvPr>
        </p:nvSpPr>
        <p:spPr/>
        <p:txBody>
          <a:bodyPr/>
          <a:lstStyle/>
          <a:p>
            <a:fld id="{FAADACFB-7C71-4E89-89D2-7BBA40B7BFA9}" type="slidenum">
              <a:rPr lang="en-US" smtClean="0">
                <a:solidFill>
                  <a:srgbClr val="505050"/>
                </a:solidFill>
              </a:rPr>
              <a:pPr/>
              <a:t>‹#›</a:t>
            </a:fld>
            <a:endParaRPr lang="en-US" dirty="0">
              <a:solidFill>
                <a:srgbClr val="505050"/>
              </a:solidFill>
            </a:endParaRPr>
          </a:p>
        </p:txBody>
      </p:sp>
    </p:spTree>
    <p:extLst>
      <p:ext uri="{BB962C8B-B14F-4D97-AF65-F5344CB8AC3E}">
        <p14:creationId xmlns:p14="http://schemas.microsoft.com/office/powerpoint/2010/main" val="705792673"/>
      </p:ext>
    </p:extLst>
  </p:cSld>
  <p:clrMapOvr>
    <a:masterClrMapping/>
  </p:clrMapOvr>
  <p:transition>
    <p:fade/>
  </p:transition>
</p:sldLayout>
</file>

<file path=ppt/slideLayouts/slideLayout327.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75895" name="think-cell Slide" r:id="rId4" imgW="377" imgH="377" progId="TCLayout.ActiveDocument.1">
                  <p:embed/>
                </p:oleObj>
              </mc:Choice>
              <mc:Fallback>
                <p:oleObj name="think-cell Slide" r:id="rId4" imgW="377" imgH="377" progId="TCLayout.ActiveDocument.1">
                  <p:embed/>
                  <p:pic>
                    <p:nvPicPr>
                      <p:cNvPr id="5" name="Object 4" hidden="1"/>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2" name="Footer Placeholder 1"/>
          <p:cNvSpPr>
            <a:spLocks noGrp="1"/>
          </p:cNvSpPr>
          <p:nvPr>
            <p:ph type="ftr" sz="quarter" idx="15"/>
          </p:nvPr>
        </p:nvSpPr>
        <p:spPr/>
        <p:txBody>
          <a:bodyPr/>
          <a:lstStyle/>
          <a:p>
            <a:endParaRPr lang="en-US" dirty="0">
              <a:solidFill>
                <a:srgbClr val="505050"/>
              </a:solidFill>
            </a:endParaRPr>
          </a:p>
        </p:txBody>
      </p:sp>
      <p:sp>
        <p:nvSpPr>
          <p:cNvPr id="3" name="Slide Number Placeholder 2"/>
          <p:cNvSpPr>
            <a:spLocks noGrp="1"/>
          </p:cNvSpPr>
          <p:nvPr>
            <p:ph type="sldNum" sz="quarter" idx="16"/>
          </p:nvPr>
        </p:nvSpPr>
        <p:spPr/>
        <p:txBody>
          <a:bodyPr/>
          <a:lstStyle/>
          <a:p>
            <a:fld id="{FAADACFB-7C71-4E89-89D2-7BBA40B7BFA9}" type="slidenum">
              <a:rPr lang="en-US" smtClean="0">
                <a:solidFill>
                  <a:srgbClr val="505050"/>
                </a:solidFill>
              </a:rPr>
              <a:pPr/>
              <a:t>‹#›</a:t>
            </a:fld>
            <a:endParaRPr lang="en-US" dirty="0">
              <a:solidFill>
                <a:srgbClr val="505050"/>
              </a:solidFill>
            </a:endParaRPr>
          </a:p>
        </p:txBody>
      </p:sp>
      <p:sp>
        <p:nvSpPr>
          <p:cNvPr id="4" name="Rectangle 3"/>
          <p:cNvSpPr/>
          <p:nvPr userDrawn="1"/>
        </p:nvSpPr>
        <p:spPr>
          <a:xfrm>
            <a:off x="1" y="0"/>
            <a:ext cx="12192000" cy="6858000"/>
          </a:xfrm>
          <a:prstGeom prst="rect">
            <a:avLst/>
          </a:prstGeom>
          <a:gradFill flip="none" rotWithShape="1">
            <a:gsLst>
              <a:gs pos="0">
                <a:schemeClr val="tx2"/>
              </a:gs>
              <a:gs pos="100000">
                <a:schemeClr val="bg2">
                  <a:lumMod val="90000"/>
                  <a:lumOff val="1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b" anchorCtr="0" forceAA="0" compatLnSpc="1">
            <a:prstTxWarp prst="textNoShape">
              <a:avLst/>
            </a:prstTxWarp>
            <a:noAutofit/>
          </a:bodyPr>
          <a:lstStyle/>
          <a:p>
            <a:pPr algn="r" defTabSz="1088105"/>
            <a:endParaRPr lang="en-US" sz="1200" dirty="0">
              <a:solidFill>
                <a:prstClr val="white"/>
              </a:solidFill>
            </a:endParaRPr>
          </a:p>
        </p:txBody>
      </p:sp>
    </p:spTree>
    <p:extLst>
      <p:ext uri="{BB962C8B-B14F-4D97-AF65-F5344CB8AC3E}">
        <p14:creationId xmlns:p14="http://schemas.microsoft.com/office/powerpoint/2010/main" val="1694033320"/>
      </p:ext>
    </p:extLst>
  </p:cSld>
  <p:clrMapOvr>
    <a:masterClrMapping/>
  </p:clrMapOvr>
  <p:transition>
    <p:fade/>
  </p:transition>
</p:sldLayout>
</file>

<file path=ppt/slideLayouts/slideLayout328.xml><?xml version="1.0" encoding="utf-8"?>
<p:sldLayout xmlns:a="http://schemas.openxmlformats.org/drawingml/2006/main" xmlns:r="http://schemas.openxmlformats.org/officeDocument/2006/relationships" xmlns:p="http://schemas.openxmlformats.org/presentationml/2006/main" preserve="1">
  <p:cSld name="Demo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76919" name="think-cell Slide" r:id="rId4" imgW="377" imgH="377" progId="TCLayout.ActiveDocument.1">
                  <p:embed/>
                </p:oleObj>
              </mc:Choice>
              <mc:Fallback>
                <p:oleObj name="think-cell Slide" r:id="rId4" imgW="377" imgH="377" progId="TCLayout.ActiveDocument.1">
                  <p:embed/>
                  <p:pic>
                    <p:nvPicPr>
                      <p:cNvPr id="3" name="Object 2" hidden="1"/>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6" name="Rectangle 5"/>
          <p:cNvSpPr/>
          <p:nvPr/>
        </p:nvSpPr>
        <p:spPr bwMode="auto">
          <a:xfrm>
            <a:off x="150852" y="1143000"/>
            <a:ext cx="10061020" cy="2734276"/>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4009"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p:nvSpPr>
        <p:spPr bwMode="auto">
          <a:xfrm>
            <a:off x="150852" y="1143000"/>
            <a:ext cx="10061020" cy="2734276"/>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4009"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150853" y="1143001"/>
            <a:ext cx="10061019" cy="2734277"/>
          </a:xfrm>
          <a:noFill/>
        </p:spPr>
        <p:txBody>
          <a:bodyPr lIns="137160" tIns="137160" rIns="137160" bIns="137160" anchor="t" anchorCtr="0"/>
          <a:lstStyle>
            <a:lvl1pPr>
              <a:defRPr sz="7100" spc="-98" baseline="0">
                <a:gradFill>
                  <a:gsLst>
                    <a:gs pos="5833">
                      <a:srgbClr val="FFFFFF"/>
                    </a:gs>
                    <a:gs pos="18000">
                      <a:srgbClr val="FFFFFF"/>
                    </a:gs>
                  </a:gsLst>
                  <a:lin ang="5400000" scaled="0"/>
                </a:gradFill>
              </a:defRPr>
            </a:lvl1pPr>
          </a:lstStyle>
          <a:p>
            <a:r>
              <a:rPr lang="en-US"/>
              <a:t>Demo title</a:t>
            </a:r>
          </a:p>
        </p:txBody>
      </p:sp>
      <p:sp>
        <p:nvSpPr>
          <p:cNvPr id="5" name="Text Placeholder 4"/>
          <p:cNvSpPr>
            <a:spLocks noGrp="1"/>
          </p:cNvSpPr>
          <p:nvPr>
            <p:ph type="body" sz="quarter" idx="12" hasCustomPrompt="1"/>
          </p:nvPr>
        </p:nvSpPr>
        <p:spPr>
          <a:xfrm>
            <a:off x="150851" y="3877277"/>
            <a:ext cx="10061021" cy="1837723"/>
          </a:xfrm>
          <a:noFill/>
        </p:spPr>
        <p:txBody>
          <a:bodyPr lIns="137160" tIns="137160" rIns="137160" bIns="137160">
            <a:noAutofit/>
          </a:bodyPr>
          <a:lstStyle>
            <a:lvl1pPr marL="0" indent="0">
              <a:spcBef>
                <a:spcPts val="0"/>
              </a:spcBef>
              <a:buNone/>
              <a:defRPr sz="2800" spc="0" baseline="0">
                <a:gradFill>
                  <a:gsLst>
                    <a:gs pos="0">
                      <a:schemeClr val="tx1">
                        <a:lumMod val="75000"/>
                        <a:lumOff val="25000"/>
                      </a:schemeClr>
                    </a:gs>
                    <a:gs pos="100000">
                      <a:schemeClr val="tx1">
                        <a:lumMod val="75000"/>
                        <a:lumOff val="25000"/>
                      </a:schemeClr>
                    </a:gs>
                  </a:gsLst>
                  <a:lin ang="5400000" scaled="0"/>
                </a:gradFill>
                <a:latin typeface="+mn-lt"/>
              </a:defRPr>
            </a:lvl1pPr>
          </a:lstStyle>
          <a:p>
            <a:pPr lvl="0"/>
            <a:r>
              <a:rPr lang="en-US"/>
              <a:t>Speaker Name</a:t>
            </a:r>
          </a:p>
        </p:txBody>
      </p:sp>
      <p:sp>
        <p:nvSpPr>
          <p:cNvPr id="7" name="Rectangle 6"/>
          <p:cNvSpPr/>
          <p:nvPr userDrawn="1"/>
        </p:nvSpPr>
        <p:spPr bwMode="auto">
          <a:xfrm>
            <a:off x="150852" y="1143000"/>
            <a:ext cx="10061020" cy="2734276"/>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4009"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048778025"/>
      </p:ext>
    </p:extLst>
  </p:cSld>
  <p:clrMapOvr>
    <a:masterClrMapping/>
  </p:clrMapOvr>
  <p:transition>
    <p:fade/>
  </p:transition>
</p:sldLayout>
</file>

<file path=ppt/slideLayouts/slideLayout329.xml><?xml version="1.0" encoding="utf-8"?>
<p:sldLayout xmlns:a="http://schemas.openxmlformats.org/drawingml/2006/main" xmlns:r="http://schemas.openxmlformats.org/officeDocument/2006/relationships" xmlns:p="http://schemas.openxmlformats.org/presentationml/2006/main" preserve="1">
  <p:cSld name="Video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77943" name="think-cell Slide" r:id="rId4" imgW="377" imgH="377" progId="TCLayout.ActiveDocument.1">
                  <p:embed/>
                </p:oleObj>
              </mc:Choice>
              <mc:Fallback>
                <p:oleObj name="think-cell Slide" r:id="rId4" imgW="377" imgH="377" progId="TCLayout.ActiveDocument.1">
                  <p:embed/>
                  <p:pic>
                    <p:nvPicPr>
                      <p:cNvPr id="3" name="Object 2" hidden="1"/>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6" name="Rectangle 5"/>
          <p:cNvSpPr/>
          <p:nvPr/>
        </p:nvSpPr>
        <p:spPr bwMode="auto">
          <a:xfrm>
            <a:off x="150853" y="1143000"/>
            <a:ext cx="10061019" cy="2743200"/>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4009"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p:nvSpPr>
        <p:spPr bwMode="auto">
          <a:xfrm>
            <a:off x="150853" y="1143000"/>
            <a:ext cx="10061019" cy="2743200"/>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4009"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150853" y="1143000"/>
            <a:ext cx="10061019" cy="2734277"/>
          </a:xfrm>
          <a:noFill/>
        </p:spPr>
        <p:txBody>
          <a:bodyPr lIns="137160" tIns="137160" rIns="137160" bIns="137160" anchor="t" anchorCtr="0"/>
          <a:lstStyle>
            <a:lvl1pPr>
              <a:defRPr sz="7100" spc="-98" baseline="0">
                <a:gradFill>
                  <a:gsLst>
                    <a:gs pos="5833">
                      <a:srgbClr val="FFFFFF"/>
                    </a:gs>
                    <a:gs pos="18000">
                      <a:srgbClr val="FFFFFF"/>
                    </a:gs>
                  </a:gsLst>
                  <a:lin ang="5400000" scaled="0"/>
                </a:gradFill>
              </a:defRPr>
            </a:lvl1pPr>
          </a:lstStyle>
          <a:p>
            <a:r>
              <a:rPr lang="en-US"/>
              <a:t>Video title</a:t>
            </a:r>
          </a:p>
        </p:txBody>
      </p:sp>
      <p:sp>
        <p:nvSpPr>
          <p:cNvPr id="5" name="Text Placeholder 4"/>
          <p:cNvSpPr>
            <a:spLocks noGrp="1"/>
          </p:cNvSpPr>
          <p:nvPr>
            <p:ph type="body" sz="quarter" idx="12" hasCustomPrompt="1"/>
          </p:nvPr>
        </p:nvSpPr>
        <p:spPr>
          <a:xfrm>
            <a:off x="150852" y="3886200"/>
            <a:ext cx="10061020" cy="1828800"/>
          </a:xfrm>
          <a:noFill/>
        </p:spPr>
        <p:txBody>
          <a:bodyPr lIns="137160" tIns="137160" rIns="137160" bIns="137160">
            <a:noAutofit/>
          </a:bodyPr>
          <a:lstStyle>
            <a:lvl1pPr marL="0" indent="0">
              <a:spcBef>
                <a:spcPts val="0"/>
              </a:spcBef>
              <a:buNone/>
              <a:defRPr sz="2800" spc="0" baseline="0">
                <a:gradFill>
                  <a:gsLst>
                    <a:gs pos="0">
                      <a:schemeClr val="tx1">
                        <a:lumMod val="75000"/>
                        <a:lumOff val="25000"/>
                      </a:schemeClr>
                    </a:gs>
                    <a:gs pos="100000">
                      <a:schemeClr val="tx1">
                        <a:lumMod val="75000"/>
                        <a:lumOff val="25000"/>
                      </a:schemeClr>
                    </a:gs>
                  </a:gsLst>
                  <a:lin ang="5400000" scaled="0"/>
                </a:gradFill>
                <a:latin typeface="+mn-lt"/>
              </a:defRPr>
            </a:lvl1pPr>
          </a:lstStyle>
          <a:p>
            <a:pPr lvl="0"/>
            <a:r>
              <a:rPr lang="en-US"/>
              <a:t>Speaker Name</a:t>
            </a:r>
          </a:p>
        </p:txBody>
      </p:sp>
      <p:sp>
        <p:nvSpPr>
          <p:cNvPr id="7" name="Rectangle 6"/>
          <p:cNvSpPr/>
          <p:nvPr userDrawn="1"/>
        </p:nvSpPr>
        <p:spPr bwMode="auto">
          <a:xfrm>
            <a:off x="150853" y="1143000"/>
            <a:ext cx="10061019" cy="2743200"/>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4009"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041586259"/>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4_Section Title Accent Color 1">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0853" y="2057401"/>
            <a:ext cx="11890296" cy="1822988"/>
          </a:xfrm>
          <a:noFill/>
        </p:spPr>
        <p:txBody>
          <a:bodyPr lIns="137160" tIns="137160" rIns="137160" bIns="137160" anchor="t" anchorCtr="0"/>
          <a:lstStyle>
            <a:lvl1pPr>
              <a:defRPr sz="8600" spc="-98" baseline="0">
                <a:solidFill>
                  <a:srgbClr val="000000"/>
                </a:solidFill>
              </a:defRPr>
            </a:lvl1pPr>
          </a:lstStyle>
          <a:p>
            <a:r>
              <a:rPr lang="en-US"/>
              <a:t>Section title</a:t>
            </a:r>
          </a:p>
        </p:txBody>
      </p:sp>
      <p:sp>
        <p:nvSpPr>
          <p:cNvPr id="3" name="Text Placeholder 10"/>
          <p:cNvSpPr>
            <a:spLocks noGrp="1"/>
          </p:cNvSpPr>
          <p:nvPr>
            <p:ph type="body" sz="quarter" idx="14"/>
          </p:nvPr>
        </p:nvSpPr>
        <p:spPr>
          <a:xfrm>
            <a:off x="150852" y="3886200"/>
            <a:ext cx="6402467" cy="2590800"/>
          </a:xfrm>
          <a:prstGeom prst="rect">
            <a:avLst/>
          </a:prstGeom>
        </p:spPr>
        <p:txBody>
          <a:bodyPr lIns="137160" tIns="137160" rIns="137160" bIns="137160">
            <a:noAutofit/>
          </a:bodyPr>
          <a:lstStyle>
            <a:lvl1pPr marL="190428" indent="-190428">
              <a:lnSpc>
                <a:spcPct val="80000"/>
              </a:lnSpc>
              <a:buNone/>
              <a:defRPr lang="en-US" sz="2000" kern="1200" dirty="0">
                <a:solidFill>
                  <a:srgbClr val="000000"/>
                </a:solidFill>
                <a:latin typeface="Segoe UI" pitchFamily="34" charset="0"/>
                <a:ea typeface="Segoe UI" pitchFamily="34" charset="0"/>
                <a:cs typeface="Segoe UI" pitchFamily="34" charset="0"/>
              </a:defRPr>
            </a:lvl1pPr>
          </a:lstStyle>
          <a:p>
            <a:pPr marL="0" lvl="0" indent="0" algn="l" defTabSz="1088105" rtl="0" eaLnBrk="1" latinLnBrk="0" hangingPunct="1">
              <a:spcBef>
                <a:spcPct val="20000"/>
              </a:spcBef>
              <a:buClr>
                <a:srgbClr val="0072C6"/>
              </a:buClr>
              <a:buSzPct val="100000"/>
            </a:pPr>
            <a:r>
              <a:rPr lang="en-US"/>
              <a:t>Click to edit Master text styles</a:t>
            </a:r>
          </a:p>
        </p:txBody>
      </p:sp>
    </p:spTree>
    <p:extLst>
      <p:ext uri="{BB962C8B-B14F-4D97-AF65-F5344CB8AC3E}">
        <p14:creationId xmlns:p14="http://schemas.microsoft.com/office/powerpoint/2010/main" val="24026856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30.xml><?xml version="1.0" encoding="utf-8"?>
<p:sldLayout xmlns:a="http://schemas.openxmlformats.org/drawingml/2006/main" xmlns:r="http://schemas.openxmlformats.org/officeDocument/2006/relationships" xmlns:p="http://schemas.openxmlformats.org/presentationml/2006/main" preserve="1">
  <p:cSld name="Section Title Accent Color 1">
    <p:bg>
      <p:bgPr>
        <a:solidFill>
          <a:schemeClr val="tx2"/>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78967" name="think-cell Slide" r:id="rId4" imgW="377" imgH="377" progId="TCLayout.ActiveDocument.1">
                  <p:embed/>
                </p:oleObj>
              </mc:Choice>
              <mc:Fallback>
                <p:oleObj name="think-cell Slide" r:id="rId4" imgW="377" imgH="377" progId="TCLayout.ActiveDocument.1">
                  <p:embed/>
                  <p:pic>
                    <p:nvPicPr>
                      <p:cNvPr id="4" name="Object 3" hidden="1"/>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2" name="Title 1"/>
          <p:cNvSpPr>
            <a:spLocks noGrp="1"/>
          </p:cNvSpPr>
          <p:nvPr>
            <p:ph type="title" hasCustomPrompt="1"/>
          </p:nvPr>
        </p:nvSpPr>
        <p:spPr>
          <a:xfrm>
            <a:off x="150853" y="2057401"/>
            <a:ext cx="11890296" cy="1822988"/>
          </a:xfrm>
          <a:noFill/>
        </p:spPr>
        <p:txBody>
          <a:bodyPr lIns="137160" tIns="137160" rIns="137160" bIns="137160" anchor="t" anchorCtr="0"/>
          <a:lstStyle>
            <a:lvl1pPr>
              <a:defRPr sz="8600" spc="-98" baseline="0">
                <a:gradFill>
                  <a:gsLst>
                    <a:gs pos="100000">
                      <a:schemeClr val="tx1"/>
                    </a:gs>
                    <a:gs pos="0">
                      <a:schemeClr val="tx1"/>
                    </a:gs>
                  </a:gsLst>
                  <a:lin ang="5400000" scaled="0"/>
                </a:gradFill>
              </a:defRPr>
            </a:lvl1pPr>
          </a:lstStyle>
          <a:p>
            <a:r>
              <a:rPr lang="en-US"/>
              <a:t>Section title</a:t>
            </a:r>
          </a:p>
        </p:txBody>
      </p:sp>
      <p:sp>
        <p:nvSpPr>
          <p:cNvPr id="3" name="Text Placeholder 10"/>
          <p:cNvSpPr>
            <a:spLocks noGrp="1"/>
          </p:cNvSpPr>
          <p:nvPr>
            <p:ph type="body" sz="quarter" idx="14"/>
          </p:nvPr>
        </p:nvSpPr>
        <p:spPr>
          <a:xfrm>
            <a:off x="150852" y="3886200"/>
            <a:ext cx="6402467" cy="2590800"/>
          </a:xfrm>
          <a:prstGeom prst="rect">
            <a:avLst/>
          </a:prstGeom>
        </p:spPr>
        <p:txBody>
          <a:bodyPr lIns="137160" tIns="137160" rIns="137160" bIns="137160">
            <a:noAutofit/>
          </a:bodyPr>
          <a:lstStyle>
            <a:lvl1pPr marL="190428" indent="-190428">
              <a:lnSpc>
                <a:spcPct val="80000"/>
              </a:lnSpc>
              <a:buNone/>
              <a:defRPr lang="en-US" sz="2000" kern="1200" dirty="0">
                <a:solidFill>
                  <a:srgbClr val="FFFFFF"/>
                </a:solidFill>
                <a:latin typeface="Segoe UI" pitchFamily="34" charset="0"/>
                <a:ea typeface="Segoe UI" pitchFamily="34" charset="0"/>
                <a:cs typeface="Segoe UI" pitchFamily="34" charset="0"/>
              </a:defRPr>
            </a:lvl1pPr>
          </a:lstStyle>
          <a:p>
            <a:pPr marL="0" lvl="0" indent="0" algn="l" defTabSz="1088105" rtl="0" eaLnBrk="1" latinLnBrk="0" hangingPunct="1">
              <a:spcBef>
                <a:spcPct val="20000"/>
              </a:spcBef>
              <a:buClr>
                <a:srgbClr val="0072C6"/>
              </a:buClr>
              <a:buSzPct val="100000"/>
            </a:pPr>
            <a:r>
              <a:rPr lang="en-US"/>
              <a:t>Click to edit Master text styles</a:t>
            </a:r>
          </a:p>
        </p:txBody>
      </p:sp>
    </p:spTree>
    <p:extLst>
      <p:ext uri="{BB962C8B-B14F-4D97-AF65-F5344CB8AC3E}">
        <p14:creationId xmlns:p14="http://schemas.microsoft.com/office/powerpoint/2010/main" val="1860295131"/>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31.xml><?xml version="1.0" encoding="utf-8"?>
<p:sldLayout xmlns:a="http://schemas.openxmlformats.org/drawingml/2006/main" xmlns:r="http://schemas.openxmlformats.org/officeDocument/2006/relationships" xmlns:p="http://schemas.openxmlformats.org/presentationml/2006/main" preserve="1">
  <p:cSld name="1_Section Title Accent Color 1">
    <p:bg>
      <p:bgPr>
        <a:solidFill>
          <a:schemeClr val="bg2"/>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79991" name="think-cell Slide" r:id="rId4" imgW="377" imgH="377" progId="TCLayout.ActiveDocument.1">
                  <p:embed/>
                </p:oleObj>
              </mc:Choice>
              <mc:Fallback>
                <p:oleObj name="think-cell Slide" r:id="rId4" imgW="377" imgH="377" progId="TCLayout.ActiveDocument.1">
                  <p:embed/>
                  <p:pic>
                    <p:nvPicPr>
                      <p:cNvPr id="4" name="Object 3" hidden="1"/>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2" name="Title 1"/>
          <p:cNvSpPr>
            <a:spLocks noGrp="1"/>
          </p:cNvSpPr>
          <p:nvPr>
            <p:ph type="title" hasCustomPrompt="1"/>
          </p:nvPr>
        </p:nvSpPr>
        <p:spPr>
          <a:xfrm>
            <a:off x="150853" y="2057401"/>
            <a:ext cx="11890296" cy="1822988"/>
          </a:xfrm>
          <a:noFill/>
        </p:spPr>
        <p:txBody>
          <a:bodyPr lIns="137160" tIns="137160" rIns="137160" bIns="137160" anchor="t" anchorCtr="0"/>
          <a:lstStyle>
            <a:lvl1pPr>
              <a:defRPr sz="8600" spc="-98" baseline="0">
                <a:gradFill>
                  <a:gsLst>
                    <a:gs pos="100000">
                      <a:schemeClr val="tx1"/>
                    </a:gs>
                    <a:gs pos="0">
                      <a:schemeClr val="tx1"/>
                    </a:gs>
                  </a:gsLst>
                  <a:lin ang="5400000" scaled="0"/>
                </a:gradFill>
              </a:defRPr>
            </a:lvl1pPr>
          </a:lstStyle>
          <a:p>
            <a:r>
              <a:rPr lang="en-US"/>
              <a:t>Section title</a:t>
            </a:r>
          </a:p>
        </p:txBody>
      </p:sp>
      <p:sp>
        <p:nvSpPr>
          <p:cNvPr id="3" name="Text Placeholder 10"/>
          <p:cNvSpPr>
            <a:spLocks noGrp="1"/>
          </p:cNvSpPr>
          <p:nvPr>
            <p:ph type="body" sz="quarter" idx="14"/>
          </p:nvPr>
        </p:nvSpPr>
        <p:spPr>
          <a:xfrm>
            <a:off x="150852" y="3886200"/>
            <a:ext cx="6402467" cy="2590800"/>
          </a:xfrm>
          <a:prstGeom prst="rect">
            <a:avLst/>
          </a:prstGeom>
        </p:spPr>
        <p:txBody>
          <a:bodyPr lIns="137160" tIns="137160" rIns="137160" bIns="137160">
            <a:noAutofit/>
          </a:bodyPr>
          <a:lstStyle>
            <a:lvl1pPr marL="190428" indent="-190428">
              <a:lnSpc>
                <a:spcPct val="80000"/>
              </a:lnSpc>
              <a:buNone/>
              <a:defRPr lang="en-US" sz="2000" kern="1200" dirty="0">
                <a:solidFill>
                  <a:srgbClr val="FFFFFF"/>
                </a:solidFill>
                <a:latin typeface="Segoe UI" pitchFamily="34" charset="0"/>
                <a:ea typeface="Segoe UI" pitchFamily="34" charset="0"/>
                <a:cs typeface="Segoe UI" pitchFamily="34" charset="0"/>
              </a:defRPr>
            </a:lvl1pPr>
          </a:lstStyle>
          <a:p>
            <a:pPr marL="0" lvl="0" indent="0" algn="l" defTabSz="1088105" rtl="0" eaLnBrk="1" latinLnBrk="0" hangingPunct="1">
              <a:spcBef>
                <a:spcPct val="20000"/>
              </a:spcBef>
              <a:buClr>
                <a:srgbClr val="0072C6"/>
              </a:buClr>
              <a:buSzPct val="100000"/>
            </a:pPr>
            <a:r>
              <a:rPr lang="en-US"/>
              <a:t>Click to edit Master text styles</a:t>
            </a:r>
          </a:p>
        </p:txBody>
      </p:sp>
    </p:spTree>
    <p:extLst>
      <p:ext uri="{BB962C8B-B14F-4D97-AF65-F5344CB8AC3E}">
        <p14:creationId xmlns:p14="http://schemas.microsoft.com/office/powerpoint/2010/main" val="288673146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32.xml><?xml version="1.0" encoding="utf-8"?>
<p:sldLayout xmlns:a="http://schemas.openxmlformats.org/drawingml/2006/main" xmlns:r="http://schemas.openxmlformats.org/officeDocument/2006/relationships" xmlns:p="http://schemas.openxmlformats.org/presentationml/2006/main" preserve="1">
  <p:cSld name="2_Section Title Accent Color 1">
    <p:bg>
      <p:bgPr>
        <a:solidFill>
          <a:schemeClr val="accent4"/>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81015" name="think-cell Slide" r:id="rId4" imgW="377" imgH="377" progId="TCLayout.ActiveDocument.1">
                  <p:embed/>
                </p:oleObj>
              </mc:Choice>
              <mc:Fallback>
                <p:oleObj name="think-cell Slide" r:id="rId4" imgW="377" imgH="377" progId="TCLayout.ActiveDocument.1">
                  <p:embed/>
                  <p:pic>
                    <p:nvPicPr>
                      <p:cNvPr id="4" name="Object 3" hidden="1"/>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2" name="Title 1"/>
          <p:cNvSpPr>
            <a:spLocks noGrp="1"/>
          </p:cNvSpPr>
          <p:nvPr>
            <p:ph type="title" hasCustomPrompt="1"/>
          </p:nvPr>
        </p:nvSpPr>
        <p:spPr>
          <a:xfrm>
            <a:off x="150853" y="2057401"/>
            <a:ext cx="11890296" cy="1822988"/>
          </a:xfrm>
          <a:noFill/>
        </p:spPr>
        <p:txBody>
          <a:bodyPr lIns="137160" tIns="137160" rIns="137160" bIns="137160" anchor="t" anchorCtr="0"/>
          <a:lstStyle>
            <a:lvl1pPr>
              <a:defRPr sz="8600" spc="-98" baseline="0">
                <a:solidFill>
                  <a:srgbClr val="000000"/>
                </a:solidFill>
              </a:defRPr>
            </a:lvl1pPr>
          </a:lstStyle>
          <a:p>
            <a:r>
              <a:rPr lang="en-US"/>
              <a:t>Section title</a:t>
            </a:r>
          </a:p>
        </p:txBody>
      </p:sp>
      <p:sp>
        <p:nvSpPr>
          <p:cNvPr id="3" name="Text Placeholder 10"/>
          <p:cNvSpPr>
            <a:spLocks noGrp="1"/>
          </p:cNvSpPr>
          <p:nvPr>
            <p:ph type="body" sz="quarter" idx="14"/>
          </p:nvPr>
        </p:nvSpPr>
        <p:spPr>
          <a:xfrm>
            <a:off x="150852" y="3886200"/>
            <a:ext cx="6402467" cy="2590800"/>
          </a:xfrm>
          <a:prstGeom prst="rect">
            <a:avLst/>
          </a:prstGeom>
        </p:spPr>
        <p:txBody>
          <a:bodyPr lIns="137160" tIns="137160" rIns="137160" bIns="137160">
            <a:noAutofit/>
          </a:bodyPr>
          <a:lstStyle>
            <a:lvl1pPr marL="190428" indent="-190428">
              <a:lnSpc>
                <a:spcPct val="80000"/>
              </a:lnSpc>
              <a:buNone/>
              <a:defRPr lang="en-US" sz="2000" kern="1200" dirty="0">
                <a:solidFill>
                  <a:srgbClr val="000000"/>
                </a:solidFill>
                <a:latin typeface="Segoe UI" pitchFamily="34" charset="0"/>
                <a:ea typeface="Segoe UI" pitchFamily="34" charset="0"/>
                <a:cs typeface="Segoe UI" pitchFamily="34" charset="0"/>
              </a:defRPr>
            </a:lvl1pPr>
          </a:lstStyle>
          <a:p>
            <a:pPr marL="0" lvl="0" indent="0" algn="l" defTabSz="1088105" rtl="0" eaLnBrk="1" latinLnBrk="0" hangingPunct="1">
              <a:spcBef>
                <a:spcPct val="20000"/>
              </a:spcBef>
              <a:buClr>
                <a:srgbClr val="0072C6"/>
              </a:buClr>
              <a:buSzPct val="100000"/>
            </a:pPr>
            <a:r>
              <a:rPr lang="en-US"/>
              <a:t>Click to edit Master text styles</a:t>
            </a:r>
          </a:p>
        </p:txBody>
      </p:sp>
    </p:spTree>
    <p:extLst>
      <p:ext uri="{BB962C8B-B14F-4D97-AF65-F5344CB8AC3E}">
        <p14:creationId xmlns:p14="http://schemas.microsoft.com/office/powerpoint/2010/main" val="138172382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33.xml><?xml version="1.0" encoding="utf-8"?>
<p:sldLayout xmlns:a="http://schemas.openxmlformats.org/drawingml/2006/main" xmlns:r="http://schemas.openxmlformats.org/officeDocument/2006/relationships" xmlns:p="http://schemas.openxmlformats.org/presentationml/2006/main" preserve="1">
  <p:cSld name="3_Section Title Accent Color 1">
    <p:bg>
      <p:bgPr>
        <a:solidFill>
          <a:schemeClr val="accent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82039" name="think-cell Slide" r:id="rId4" imgW="377" imgH="377" progId="TCLayout.ActiveDocument.1">
                  <p:embed/>
                </p:oleObj>
              </mc:Choice>
              <mc:Fallback>
                <p:oleObj name="think-cell Slide" r:id="rId4" imgW="377" imgH="377" progId="TCLayout.ActiveDocument.1">
                  <p:embed/>
                  <p:pic>
                    <p:nvPicPr>
                      <p:cNvPr id="4" name="Object 3" hidden="1"/>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2" name="Title 1"/>
          <p:cNvSpPr>
            <a:spLocks noGrp="1"/>
          </p:cNvSpPr>
          <p:nvPr>
            <p:ph type="title" hasCustomPrompt="1"/>
          </p:nvPr>
        </p:nvSpPr>
        <p:spPr>
          <a:xfrm>
            <a:off x="150853" y="2057401"/>
            <a:ext cx="11890296" cy="1822988"/>
          </a:xfrm>
          <a:noFill/>
        </p:spPr>
        <p:txBody>
          <a:bodyPr lIns="137160" tIns="137160" rIns="137160" bIns="137160" anchor="t" anchorCtr="0"/>
          <a:lstStyle>
            <a:lvl1pPr>
              <a:defRPr sz="8600" spc="-98" baseline="0">
                <a:solidFill>
                  <a:srgbClr val="000000"/>
                </a:solidFill>
              </a:defRPr>
            </a:lvl1pPr>
          </a:lstStyle>
          <a:p>
            <a:r>
              <a:rPr lang="en-US"/>
              <a:t>Section title</a:t>
            </a:r>
          </a:p>
        </p:txBody>
      </p:sp>
      <p:sp>
        <p:nvSpPr>
          <p:cNvPr id="3" name="Text Placeholder 10"/>
          <p:cNvSpPr>
            <a:spLocks noGrp="1"/>
          </p:cNvSpPr>
          <p:nvPr>
            <p:ph type="body" sz="quarter" idx="14"/>
          </p:nvPr>
        </p:nvSpPr>
        <p:spPr>
          <a:xfrm>
            <a:off x="150852" y="3886200"/>
            <a:ext cx="6402467" cy="2590800"/>
          </a:xfrm>
          <a:prstGeom prst="rect">
            <a:avLst/>
          </a:prstGeom>
        </p:spPr>
        <p:txBody>
          <a:bodyPr lIns="137160" tIns="137160" rIns="137160" bIns="137160">
            <a:noAutofit/>
          </a:bodyPr>
          <a:lstStyle>
            <a:lvl1pPr marL="190428" indent="-190428">
              <a:lnSpc>
                <a:spcPct val="80000"/>
              </a:lnSpc>
              <a:buNone/>
              <a:defRPr lang="en-US" sz="2000" kern="1200" dirty="0">
                <a:solidFill>
                  <a:srgbClr val="000000"/>
                </a:solidFill>
                <a:latin typeface="Segoe UI" pitchFamily="34" charset="0"/>
                <a:ea typeface="Segoe UI" pitchFamily="34" charset="0"/>
                <a:cs typeface="Segoe UI" pitchFamily="34" charset="0"/>
              </a:defRPr>
            </a:lvl1pPr>
          </a:lstStyle>
          <a:p>
            <a:pPr marL="0" lvl="0" indent="0" algn="l" defTabSz="1088105" rtl="0" eaLnBrk="1" latinLnBrk="0" hangingPunct="1">
              <a:spcBef>
                <a:spcPct val="20000"/>
              </a:spcBef>
              <a:buClr>
                <a:srgbClr val="0072C6"/>
              </a:buClr>
              <a:buSzPct val="100000"/>
            </a:pPr>
            <a:r>
              <a:rPr lang="en-US"/>
              <a:t>Click to edit Master text styles</a:t>
            </a:r>
          </a:p>
        </p:txBody>
      </p:sp>
    </p:spTree>
    <p:extLst>
      <p:ext uri="{BB962C8B-B14F-4D97-AF65-F5344CB8AC3E}">
        <p14:creationId xmlns:p14="http://schemas.microsoft.com/office/powerpoint/2010/main" val="1207854952"/>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34.xml><?xml version="1.0" encoding="utf-8"?>
<p:sldLayout xmlns:a="http://schemas.openxmlformats.org/drawingml/2006/main" xmlns:r="http://schemas.openxmlformats.org/officeDocument/2006/relationships" xmlns:p="http://schemas.openxmlformats.org/presentationml/2006/main" preserve="1">
  <p:cSld name="4_Section Title Accent Color 1">
    <p:bg>
      <p:bgPr>
        <a:solidFill>
          <a:schemeClr val="accent2"/>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83063" name="think-cell Slide" r:id="rId4" imgW="377" imgH="377" progId="TCLayout.ActiveDocument.1">
                  <p:embed/>
                </p:oleObj>
              </mc:Choice>
              <mc:Fallback>
                <p:oleObj name="think-cell Slide" r:id="rId4" imgW="377" imgH="377" progId="TCLayout.ActiveDocument.1">
                  <p:embed/>
                  <p:pic>
                    <p:nvPicPr>
                      <p:cNvPr id="4" name="Object 3" hidden="1"/>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2" name="Title 1"/>
          <p:cNvSpPr>
            <a:spLocks noGrp="1"/>
          </p:cNvSpPr>
          <p:nvPr>
            <p:ph type="title" hasCustomPrompt="1"/>
          </p:nvPr>
        </p:nvSpPr>
        <p:spPr>
          <a:xfrm>
            <a:off x="150853" y="2057401"/>
            <a:ext cx="11890296" cy="1822988"/>
          </a:xfrm>
          <a:noFill/>
        </p:spPr>
        <p:txBody>
          <a:bodyPr lIns="137160" tIns="137160" rIns="137160" bIns="137160" anchor="t" anchorCtr="0"/>
          <a:lstStyle>
            <a:lvl1pPr>
              <a:defRPr sz="8600" spc="-98" baseline="0">
                <a:solidFill>
                  <a:srgbClr val="000000"/>
                </a:solidFill>
              </a:defRPr>
            </a:lvl1pPr>
          </a:lstStyle>
          <a:p>
            <a:r>
              <a:rPr lang="en-US"/>
              <a:t>Section title</a:t>
            </a:r>
          </a:p>
        </p:txBody>
      </p:sp>
      <p:sp>
        <p:nvSpPr>
          <p:cNvPr id="3" name="Text Placeholder 10"/>
          <p:cNvSpPr>
            <a:spLocks noGrp="1"/>
          </p:cNvSpPr>
          <p:nvPr>
            <p:ph type="body" sz="quarter" idx="14"/>
          </p:nvPr>
        </p:nvSpPr>
        <p:spPr>
          <a:xfrm>
            <a:off x="150852" y="3886200"/>
            <a:ext cx="6402467" cy="2590800"/>
          </a:xfrm>
          <a:prstGeom prst="rect">
            <a:avLst/>
          </a:prstGeom>
        </p:spPr>
        <p:txBody>
          <a:bodyPr lIns="137160" tIns="137160" rIns="137160" bIns="137160">
            <a:noAutofit/>
          </a:bodyPr>
          <a:lstStyle>
            <a:lvl1pPr marL="190428" indent="-190428">
              <a:lnSpc>
                <a:spcPct val="80000"/>
              </a:lnSpc>
              <a:buNone/>
              <a:defRPr lang="en-US" sz="2000" kern="1200" dirty="0">
                <a:solidFill>
                  <a:srgbClr val="000000"/>
                </a:solidFill>
                <a:latin typeface="Segoe UI" pitchFamily="34" charset="0"/>
                <a:ea typeface="Segoe UI" pitchFamily="34" charset="0"/>
                <a:cs typeface="Segoe UI" pitchFamily="34" charset="0"/>
              </a:defRPr>
            </a:lvl1pPr>
          </a:lstStyle>
          <a:p>
            <a:pPr marL="0" lvl="0" indent="0" algn="l" defTabSz="1088105" rtl="0" eaLnBrk="1" latinLnBrk="0" hangingPunct="1">
              <a:spcBef>
                <a:spcPct val="20000"/>
              </a:spcBef>
              <a:buClr>
                <a:srgbClr val="0072C6"/>
              </a:buClr>
              <a:buSzPct val="100000"/>
            </a:pPr>
            <a:r>
              <a:rPr lang="en-US"/>
              <a:t>Click to edit Master text styles</a:t>
            </a:r>
          </a:p>
        </p:txBody>
      </p:sp>
    </p:spTree>
    <p:extLst>
      <p:ext uri="{BB962C8B-B14F-4D97-AF65-F5344CB8AC3E}">
        <p14:creationId xmlns:p14="http://schemas.microsoft.com/office/powerpoint/2010/main" val="1652764742"/>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35.xml><?xml version="1.0" encoding="utf-8"?>
<p:sldLayout xmlns:a="http://schemas.openxmlformats.org/drawingml/2006/main" xmlns:r="http://schemas.openxmlformats.org/officeDocument/2006/relationships" xmlns:p="http://schemas.openxmlformats.org/presentationml/2006/main" preserve="1">
  <p:cSld name="5_Section Title Accent Color 1">
    <p:bg>
      <p:bgPr>
        <a:solidFill>
          <a:schemeClr val="accent3"/>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84087" name="think-cell Slide" r:id="rId4" imgW="377" imgH="377" progId="TCLayout.ActiveDocument.1">
                  <p:embed/>
                </p:oleObj>
              </mc:Choice>
              <mc:Fallback>
                <p:oleObj name="think-cell Slide" r:id="rId4" imgW="377" imgH="377" progId="TCLayout.ActiveDocument.1">
                  <p:embed/>
                  <p:pic>
                    <p:nvPicPr>
                      <p:cNvPr id="4" name="Object 3" hidden="1"/>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2" name="Title 1"/>
          <p:cNvSpPr>
            <a:spLocks noGrp="1"/>
          </p:cNvSpPr>
          <p:nvPr>
            <p:ph type="title" hasCustomPrompt="1"/>
          </p:nvPr>
        </p:nvSpPr>
        <p:spPr>
          <a:xfrm>
            <a:off x="150853" y="2057401"/>
            <a:ext cx="11890296" cy="1822988"/>
          </a:xfrm>
          <a:noFill/>
        </p:spPr>
        <p:txBody>
          <a:bodyPr lIns="137160" tIns="137160" rIns="137160" bIns="137160" anchor="t" anchorCtr="0"/>
          <a:lstStyle>
            <a:lvl1pPr>
              <a:defRPr sz="8600" spc="-98" baseline="0">
                <a:solidFill>
                  <a:schemeClr val="tx1"/>
                </a:solidFill>
              </a:defRPr>
            </a:lvl1pPr>
          </a:lstStyle>
          <a:p>
            <a:r>
              <a:rPr lang="en-US"/>
              <a:t>Section title</a:t>
            </a:r>
          </a:p>
        </p:txBody>
      </p:sp>
      <p:sp>
        <p:nvSpPr>
          <p:cNvPr id="3" name="Text Placeholder 10"/>
          <p:cNvSpPr>
            <a:spLocks noGrp="1"/>
          </p:cNvSpPr>
          <p:nvPr>
            <p:ph type="body" sz="quarter" idx="14"/>
          </p:nvPr>
        </p:nvSpPr>
        <p:spPr>
          <a:xfrm>
            <a:off x="150852" y="3886200"/>
            <a:ext cx="6402467" cy="2590800"/>
          </a:xfrm>
          <a:prstGeom prst="rect">
            <a:avLst/>
          </a:prstGeom>
        </p:spPr>
        <p:txBody>
          <a:bodyPr lIns="137160" tIns="137160" rIns="137160" bIns="137160">
            <a:noAutofit/>
          </a:bodyPr>
          <a:lstStyle>
            <a:lvl1pPr marL="190428" indent="-190428">
              <a:lnSpc>
                <a:spcPct val="80000"/>
              </a:lnSpc>
              <a:buNone/>
              <a:defRPr lang="en-US" sz="2000" kern="1200" dirty="0">
                <a:solidFill>
                  <a:schemeClr val="tx1"/>
                </a:solidFill>
                <a:latin typeface="Segoe UI" pitchFamily="34" charset="0"/>
                <a:ea typeface="Segoe UI" pitchFamily="34" charset="0"/>
                <a:cs typeface="Segoe UI" pitchFamily="34" charset="0"/>
              </a:defRPr>
            </a:lvl1pPr>
          </a:lstStyle>
          <a:p>
            <a:pPr marL="0" lvl="0" indent="0" algn="l" defTabSz="1088105" rtl="0" eaLnBrk="1" latinLnBrk="0" hangingPunct="1">
              <a:spcBef>
                <a:spcPct val="20000"/>
              </a:spcBef>
              <a:buClr>
                <a:srgbClr val="0072C6"/>
              </a:buClr>
              <a:buSzPct val="100000"/>
            </a:pPr>
            <a:r>
              <a:rPr lang="en-US"/>
              <a:t>Click to edit Master text styles</a:t>
            </a:r>
          </a:p>
        </p:txBody>
      </p:sp>
    </p:spTree>
    <p:extLst>
      <p:ext uri="{BB962C8B-B14F-4D97-AF65-F5344CB8AC3E}">
        <p14:creationId xmlns:p14="http://schemas.microsoft.com/office/powerpoint/2010/main" val="156217177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36.xml><?xml version="1.0" encoding="utf-8"?>
<p:sldLayout xmlns:a="http://schemas.openxmlformats.org/drawingml/2006/main" xmlns:r="http://schemas.openxmlformats.org/officeDocument/2006/relationships" xmlns:p="http://schemas.openxmlformats.org/presentationml/2006/main" preserve="1">
  <p:cSld name="Speaker notes">
    <p:bg>
      <p:bgPr>
        <a:solidFill>
          <a:srgbClr val="000000"/>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85111" name="think-cell Slide" r:id="rId4" imgW="377" imgH="377" progId="TCLayout.ActiveDocument.1">
                  <p:embed/>
                </p:oleObj>
              </mc:Choice>
              <mc:Fallback>
                <p:oleObj name="think-cell Slide" r:id="rId4" imgW="377" imgH="377" progId="TCLayout.ActiveDocument.1">
                  <p:embed/>
                  <p:pic>
                    <p:nvPicPr>
                      <p:cNvPr id="3" name="Object 2" hidden="1"/>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2" name="Title 1"/>
          <p:cNvSpPr>
            <a:spLocks noGrp="1"/>
          </p:cNvSpPr>
          <p:nvPr>
            <p:ph type="title" hasCustomPrompt="1"/>
          </p:nvPr>
        </p:nvSpPr>
        <p:spPr/>
        <p:txBody>
          <a:bodyPr/>
          <a:lstStyle>
            <a:lvl1pPr>
              <a:defRPr>
                <a:solidFill>
                  <a:schemeClr val="bg1"/>
                </a:solidFill>
              </a:defRPr>
            </a:lvl1pPr>
          </a:lstStyle>
          <a:p>
            <a:r>
              <a:rPr lang="en-US"/>
              <a:t>Click to add title</a:t>
            </a:r>
          </a:p>
        </p:txBody>
      </p:sp>
      <p:sp>
        <p:nvSpPr>
          <p:cNvPr id="5" name="Text Placeholder 15"/>
          <p:cNvSpPr>
            <a:spLocks noGrp="1"/>
          </p:cNvSpPr>
          <p:nvPr>
            <p:ph type="body" sz="quarter" idx="14" hasCustomPrompt="1"/>
          </p:nvPr>
        </p:nvSpPr>
        <p:spPr>
          <a:xfrm>
            <a:off x="227071" y="1600200"/>
            <a:ext cx="11356757" cy="4572000"/>
          </a:xfrm>
        </p:spPr>
        <p:txBody>
          <a:bodyPr/>
          <a:lstStyle>
            <a:lvl1pPr>
              <a:buClr>
                <a:schemeClr val="bg1"/>
              </a:buCl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add speaker notes</a:t>
            </a:r>
          </a:p>
          <a:p>
            <a:pPr lvl="1"/>
            <a:r>
              <a:rPr lang="en-US"/>
              <a:t>Second level</a:t>
            </a:r>
          </a:p>
          <a:p>
            <a:pPr lvl="2"/>
            <a:r>
              <a:rPr lang="en-US"/>
              <a:t>Third level</a:t>
            </a:r>
          </a:p>
          <a:p>
            <a:pPr lvl="3"/>
            <a:r>
              <a:rPr lang="en-US"/>
              <a:t>Fourth level</a:t>
            </a:r>
          </a:p>
          <a:p>
            <a:pPr lvl="4"/>
            <a:r>
              <a:rPr lang="en-US"/>
              <a:t>Fifth level</a:t>
            </a:r>
          </a:p>
        </p:txBody>
      </p:sp>
      <p:sp>
        <p:nvSpPr>
          <p:cNvPr id="6" name="Text Placeholder 6"/>
          <p:cNvSpPr>
            <a:spLocks noGrp="1"/>
          </p:cNvSpPr>
          <p:nvPr>
            <p:ph type="body" sz="quarter" idx="11" hasCustomPrompt="1"/>
          </p:nvPr>
        </p:nvSpPr>
        <p:spPr>
          <a:xfrm>
            <a:off x="1" y="6238877"/>
            <a:ext cx="12192001" cy="619125"/>
          </a:xfrm>
          <a:prstGeom prst="rect">
            <a:avLst/>
          </a:prstGeom>
          <a:solidFill>
            <a:srgbClr val="FFFF99"/>
          </a:solidFill>
        </p:spPr>
        <p:txBody>
          <a:bodyPr wrap="square" lIns="152394" tIns="76197" rIns="152394" bIns="76197" anchor="b" anchorCtr="0">
            <a:noAutofit/>
          </a:bodyPr>
          <a:lstStyle>
            <a:lvl1pPr algn="r">
              <a:buFont typeface="Arial" pitchFamily="34" charset="0"/>
              <a:buNone/>
              <a:defRPr sz="3700" spc="-60" baseline="0">
                <a:gradFill>
                  <a:gsLst>
                    <a:gs pos="0">
                      <a:srgbClr val="000000"/>
                    </a:gs>
                    <a:gs pos="100000">
                      <a:srgbClr val="000000"/>
                    </a:gs>
                  </a:gsLst>
                  <a:lin ang="5400000" scaled="0"/>
                </a:gradFill>
                <a:effectLst/>
                <a:latin typeface="Segoe UI Light" pitchFamily="34" charset="0"/>
                <a:ea typeface="Segoe UI" pitchFamily="34" charset="0"/>
                <a:cs typeface="Segoe UI" pitchFamily="34" charset="0"/>
              </a:defRPr>
            </a:lvl1pPr>
          </a:lstStyle>
          <a:p>
            <a:pPr lvl="0"/>
            <a:r>
              <a:rPr lang="en-US"/>
              <a:t>Next slide topic</a:t>
            </a:r>
          </a:p>
        </p:txBody>
      </p:sp>
    </p:spTree>
    <p:extLst>
      <p:ext uri="{BB962C8B-B14F-4D97-AF65-F5344CB8AC3E}">
        <p14:creationId xmlns:p14="http://schemas.microsoft.com/office/powerpoint/2010/main" val="3641289737"/>
      </p:ext>
    </p:extLst>
  </p:cSld>
  <p:clrMapOvr>
    <a:masterClrMapping/>
  </p:clrMapOvr>
  <p:transition>
    <p:fade/>
  </p:transition>
</p:sldLayout>
</file>

<file path=ppt/slideLayouts/slideLayout337.xml><?xml version="1.0" encoding="utf-8"?>
<p:sldLayout xmlns:a="http://schemas.openxmlformats.org/drawingml/2006/main" xmlns:r="http://schemas.openxmlformats.org/officeDocument/2006/relationships" xmlns:p="http://schemas.openxmlformats.org/presentationml/2006/main" preserve="1">
  <p:cSld name="Microsoft logo 4">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86135" name="think-cell Slide" r:id="rId4" imgW="377" imgH="377" progId="TCLayout.ActiveDocument.1">
                  <p:embed/>
                </p:oleObj>
              </mc:Choice>
              <mc:Fallback>
                <p:oleObj name="think-cell Slide" r:id="rId4" imgW="377" imgH="377" progId="TCLayout.ActiveDocument.1">
                  <p:embed/>
                  <p:pic>
                    <p:nvPicPr>
                      <p:cNvPr id="2" name="Object 1" hidden="1"/>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5" name="Rectangle 4"/>
          <p:cNvSpPr/>
          <p:nvPr/>
        </p:nvSpPr>
        <p:spPr>
          <a:xfrm>
            <a:off x="1"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179" tIns="38089" rIns="76179" bIns="38089" rtlCol="0" anchor="ctr"/>
          <a:lstStyle/>
          <a:p>
            <a:pPr algn="ctr" defTabSz="1088105"/>
            <a:endParaRPr lang="en-US" sz="2200" dirty="0">
              <a:solidFill>
                <a:prstClr val="white"/>
              </a:solidFill>
            </a:endParaRPr>
          </a:p>
        </p:txBody>
      </p:sp>
      <p:sp>
        <p:nvSpPr>
          <p:cNvPr id="4" name="Rectangle 3"/>
          <p:cNvSpPr/>
          <p:nvPr/>
        </p:nvSpPr>
        <p:spPr>
          <a:xfrm>
            <a:off x="1"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179" tIns="38089" rIns="76179" bIns="38089" rtlCol="0" anchor="ctr"/>
          <a:lstStyle/>
          <a:p>
            <a:pPr algn="ctr" defTabSz="1088105"/>
            <a:endParaRPr lang="en-US" sz="2200" dirty="0">
              <a:solidFill>
                <a:prstClr val="white"/>
              </a:solidFill>
            </a:endParaRPr>
          </a:p>
        </p:txBody>
      </p:sp>
      <p:sp>
        <p:nvSpPr>
          <p:cNvPr id="8" name="Rectangle 7"/>
          <p:cNvSpPr/>
          <p:nvPr/>
        </p:nvSpPr>
        <p:spPr>
          <a:xfrm>
            <a:off x="1"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6179" tIns="38089" rIns="76179" bIns="38089" rtlCol="0" anchor="ctr"/>
          <a:lstStyle/>
          <a:p>
            <a:pPr algn="ctr" defTabSz="1088105"/>
            <a:endParaRPr lang="en-US" sz="2200" dirty="0">
              <a:solidFill>
                <a:prstClr val="white"/>
              </a:solidFill>
            </a:endParaRPr>
          </a:p>
        </p:txBody>
      </p:sp>
      <p:pic>
        <p:nvPicPr>
          <p:cNvPr id="10" name="Picture 9"/>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446233" y="2899239"/>
            <a:ext cx="2881117" cy="1059525"/>
          </a:xfrm>
          <a:prstGeom prst="rect">
            <a:avLst/>
          </a:prstGeom>
        </p:spPr>
      </p:pic>
      <p:sp>
        <p:nvSpPr>
          <p:cNvPr id="6" name="Rectangle 5"/>
          <p:cNvSpPr/>
          <p:nvPr/>
        </p:nvSpPr>
        <p:spPr>
          <a:xfrm>
            <a:off x="1"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6179" tIns="38089" rIns="76179" bIns="38089" rtlCol="0" anchor="ctr"/>
          <a:lstStyle/>
          <a:p>
            <a:pPr algn="ctr" defTabSz="1088105"/>
            <a:endParaRPr lang="en-US" sz="2200" dirty="0">
              <a:solidFill>
                <a:prstClr val="white"/>
              </a:solidFill>
            </a:endParaRPr>
          </a:p>
        </p:txBody>
      </p:sp>
      <p:pic>
        <p:nvPicPr>
          <p:cNvPr id="7" name="Picture 6"/>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446233" y="2899239"/>
            <a:ext cx="2881117" cy="1059525"/>
          </a:xfrm>
          <a:prstGeom prst="rect">
            <a:avLst/>
          </a:prstGeom>
        </p:spPr>
      </p:pic>
      <p:sp>
        <p:nvSpPr>
          <p:cNvPr id="9" name="Rectangle 8"/>
          <p:cNvSpPr/>
          <p:nvPr userDrawn="1"/>
        </p:nvSpPr>
        <p:spPr>
          <a:xfrm>
            <a:off x="1"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6179" tIns="38089" rIns="76179" bIns="38089" rtlCol="0" anchor="ctr"/>
          <a:lstStyle/>
          <a:p>
            <a:pPr algn="ctr" defTabSz="1088105"/>
            <a:endParaRPr lang="en-US" sz="2200" dirty="0">
              <a:solidFill>
                <a:prstClr val="white"/>
              </a:solidFill>
            </a:endParaRPr>
          </a:p>
        </p:txBody>
      </p:sp>
      <p:pic>
        <p:nvPicPr>
          <p:cNvPr id="13" name="Picture 12"/>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446233" y="2899238"/>
            <a:ext cx="2884326" cy="1060704"/>
          </a:xfrm>
          <a:prstGeom prst="rect">
            <a:avLst/>
          </a:prstGeom>
        </p:spPr>
      </p:pic>
    </p:spTree>
    <p:extLst>
      <p:ext uri="{BB962C8B-B14F-4D97-AF65-F5344CB8AC3E}">
        <p14:creationId xmlns:p14="http://schemas.microsoft.com/office/powerpoint/2010/main" val="4174962103"/>
      </p:ext>
    </p:extLst>
  </p:cSld>
  <p:clrMapOvr>
    <a:masterClrMapping/>
  </p:clrMapOvr>
  <p:transition>
    <p:fade/>
  </p:transition>
</p:sldLayout>
</file>

<file path=ppt/slideLayouts/slideLayout338.xml><?xml version="1.0" encoding="utf-8"?>
<p:sldLayout xmlns:a="http://schemas.openxmlformats.org/drawingml/2006/main" xmlns:r="http://schemas.openxmlformats.org/officeDocument/2006/relationships" xmlns:p="http://schemas.openxmlformats.org/presentationml/2006/main" showMasterSp="0" preserve="1" userDrawn="1">
  <p:cSld name="1_Microsoft logo 4">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6510CC69-15B5-4900-A533-6FC01BBBC694}"/>
              </a:ext>
            </a:extLst>
          </p:cNvPr>
          <p:cNvPicPr>
            <a:picLocks noChangeAspect="1"/>
          </p:cNvPicPr>
          <p:nvPr userDrawn="1"/>
        </p:nvPicPr>
        <p:blipFill rotWithShape="1">
          <a:blip r:embed="rId4"/>
          <a:srcRect r="544"/>
          <a:stretch/>
        </p:blipFill>
        <p:spPr>
          <a:xfrm>
            <a:off x="1523" y="-38372"/>
            <a:ext cx="12190477" cy="6896372"/>
          </a:xfrm>
          <a:prstGeom prst="rect">
            <a:avLst/>
          </a:prstGeom>
        </p:spPr>
      </p:pic>
      <p:graphicFrame>
        <p:nvGraphicFramePr>
          <p:cNvPr id="2" name="Object 1" hidden="1"/>
          <p:cNvGraphicFramePr>
            <a:graphicFrameLocks noChangeAspect="1"/>
          </p:cNvGraphicFramePr>
          <p:nvPr userDrawn="1">
            <p:custDataLst>
              <p:tags r:id="rId2"/>
            </p:custDataLs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87159" name="think-cell Slide" r:id="rId5" imgW="377" imgH="377" progId="TCLayout.ActiveDocument.1">
                  <p:embed/>
                </p:oleObj>
              </mc:Choice>
              <mc:Fallback>
                <p:oleObj name="think-cell Slide" r:id="rId5" imgW="377" imgH="377" progId="TCLayout.ActiveDocument.1">
                  <p:embed/>
                  <p:pic>
                    <p:nvPicPr>
                      <p:cNvPr id="2" name="Object 1" hidden="1"/>
                      <p:cNvPicPr/>
                      <p:nvPr/>
                    </p:nvPicPr>
                    <p:blipFill>
                      <a:blip r:embed="rId6"/>
                      <a:stretch>
                        <a:fillRect/>
                      </a:stretch>
                    </p:blipFill>
                    <p:spPr>
                      <a:xfrm>
                        <a:off x="1589" y="1589"/>
                        <a:ext cx="1587" cy="1587"/>
                      </a:xfrm>
                      <a:prstGeom prst="rect">
                        <a:avLst/>
                      </a:prstGeom>
                    </p:spPr>
                  </p:pic>
                </p:oleObj>
              </mc:Fallback>
            </mc:AlternateContent>
          </a:graphicData>
        </a:graphic>
      </p:graphicFrame>
      <p:grpSp>
        <p:nvGrpSpPr>
          <p:cNvPr id="12" name="Group 6049"/>
          <p:cNvGrpSpPr>
            <a:grpSpLocks noChangeAspect="1"/>
          </p:cNvGrpSpPr>
          <p:nvPr userDrawn="1"/>
        </p:nvGrpSpPr>
        <p:grpSpPr bwMode="auto">
          <a:xfrm>
            <a:off x="3295116" y="1545772"/>
            <a:ext cx="5601768" cy="3418114"/>
            <a:chOff x="-2221" y="1217"/>
            <a:chExt cx="2219" cy="1354"/>
          </a:xfrm>
          <a:solidFill>
            <a:schemeClr val="bg1"/>
          </a:solidFill>
        </p:grpSpPr>
        <p:sp>
          <p:nvSpPr>
            <p:cNvPr id="14" name="Freeform 6050"/>
            <p:cNvSpPr>
              <a:spLocks noEditPoints="1"/>
            </p:cNvSpPr>
            <p:nvPr/>
          </p:nvSpPr>
          <p:spPr bwMode="auto">
            <a:xfrm>
              <a:off x="-1107" y="2409"/>
              <a:ext cx="149" cy="162"/>
            </a:xfrm>
            <a:custGeom>
              <a:avLst/>
              <a:gdLst>
                <a:gd name="T0" fmla="*/ 39 w 78"/>
                <a:gd name="T1" fmla="*/ 85 h 85"/>
                <a:gd name="T2" fmla="*/ 19 w 78"/>
                <a:gd name="T3" fmla="*/ 80 h 85"/>
                <a:gd name="T4" fmla="*/ 5 w 78"/>
                <a:gd name="T5" fmla="*/ 65 h 85"/>
                <a:gd name="T6" fmla="*/ 0 w 78"/>
                <a:gd name="T7" fmla="*/ 43 h 85"/>
                <a:gd name="T8" fmla="*/ 5 w 78"/>
                <a:gd name="T9" fmla="*/ 20 h 85"/>
                <a:gd name="T10" fmla="*/ 19 w 78"/>
                <a:gd name="T11" fmla="*/ 5 h 85"/>
                <a:gd name="T12" fmla="*/ 40 w 78"/>
                <a:gd name="T13" fmla="*/ 0 h 85"/>
                <a:gd name="T14" fmla="*/ 60 w 78"/>
                <a:gd name="T15" fmla="*/ 5 h 85"/>
                <a:gd name="T16" fmla="*/ 73 w 78"/>
                <a:gd name="T17" fmla="*/ 20 h 85"/>
                <a:gd name="T18" fmla="*/ 78 w 78"/>
                <a:gd name="T19" fmla="*/ 41 h 85"/>
                <a:gd name="T20" fmla="*/ 73 w 78"/>
                <a:gd name="T21" fmla="*/ 64 h 85"/>
                <a:gd name="T22" fmla="*/ 60 w 78"/>
                <a:gd name="T23" fmla="*/ 80 h 85"/>
                <a:gd name="T24" fmla="*/ 39 w 78"/>
                <a:gd name="T25" fmla="*/ 85 h 85"/>
                <a:gd name="T26" fmla="*/ 39 w 78"/>
                <a:gd name="T27" fmla="*/ 5 h 85"/>
                <a:gd name="T28" fmla="*/ 22 w 78"/>
                <a:gd name="T29" fmla="*/ 10 h 85"/>
                <a:gd name="T30" fmla="*/ 11 w 78"/>
                <a:gd name="T31" fmla="*/ 23 h 85"/>
                <a:gd name="T32" fmla="*/ 6 w 78"/>
                <a:gd name="T33" fmla="*/ 43 h 85"/>
                <a:gd name="T34" fmla="*/ 10 w 78"/>
                <a:gd name="T35" fmla="*/ 62 h 85"/>
                <a:gd name="T36" fmla="*/ 22 w 78"/>
                <a:gd name="T37" fmla="*/ 75 h 85"/>
                <a:gd name="T38" fmla="*/ 39 w 78"/>
                <a:gd name="T39" fmla="*/ 80 h 85"/>
                <a:gd name="T40" fmla="*/ 63 w 78"/>
                <a:gd name="T41" fmla="*/ 70 h 85"/>
                <a:gd name="T42" fmla="*/ 72 w 78"/>
                <a:gd name="T43" fmla="*/ 42 h 85"/>
                <a:gd name="T44" fmla="*/ 68 w 78"/>
                <a:gd name="T45" fmla="*/ 22 h 85"/>
                <a:gd name="T46" fmla="*/ 57 w 78"/>
                <a:gd name="T47" fmla="*/ 9 h 85"/>
                <a:gd name="T48" fmla="*/ 39 w 78"/>
                <a:gd name="T49" fmla="*/ 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 h="85">
                  <a:moveTo>
                    <a:pt x="39" y="85"/>
                  </a:moveTo>
                  <a:cubicBezTo>
                    <a:pt x="31" y="85"/>
                    <a:pt x="25" y="83"/>
                    <a:pt x="19" y="80"/>
                  </a:cubicBezTo>
                  <a:cubicBezTo>
                    <a:pt x="13" y="77"/>
                    <a:pt x="8" y="72"/>
                    <a:pt x="5" y="65"/>
                  </a:cubicBezTo>
                  <a:cubicBezTo>
                    <a:pt x="2" y="59"/>
                    <a:pt x="0" y="51"/>
                    <a:pt x="0" y="43"/>
                  </a:cubicBezTo>
                  <a:cubicBezTo>
                    <a:pt x="0" y="35"/>
                    <a:pt x="2" y="27"/>
                    <a:pt x="5" y="20"/>
                  </a:cubicBezTo>
                  <a:cubicBezTo>
                    <a:pt x="9" y="14"/>
                    <a:pt x="13" y="8"/>
                    <a:pt x="19" y="5"/>
                  </a:cubicBezTo>
                  <a:cubicBezTo>
                    <a:pt x="25" y="1"/>
                    <a:pt x="32" y="0"/>
                    <a:pt x="40" y="0"/>
                  </a:cubicBezTo>
                  <a:cubicBezTo>
                    <a:pt x="48" y="0"/>
                    <a:pt x="54" y="1"/>
                    <a:pt x="60" y="5"/>
                  </a:cubicBezTo>
                  <a:cubicBezTo>
                    <a:pt x="66" y="8"/>
                    <a:pt x="70" y="13"/>
                    <a:pt x="73" y="20"/>
                  </a:cubicBezTo>
                  <a:cubicBezTo>
                    <a:pt x="76" y="26"/>
                    <a:pt x="78" y="33"/>
                    <a:pt x="78" y="41"/>
                  </a:cubicBezTo>
                  <a:cubicBezTo>
                    <a:pt x="78" y="50"/>
                    <a:pt x="76" y="58"/>
                    <a:pt x="73" y="64"/>
                  </a:cubicBezTo>
                  <a:cubicBezTo>
                    <a:pt x="70" y="71"/>
                    <a:pt x="65" y="76"/>
                    <a:pt x="60" y="80"/>
                  </a:cubicBezTo>
                  <a:cubicBezTo>
                    <a:pt x="54" y="83"/>
                    <a:pt x="47" y="85"/>
                    <a:pt x="39" y="85"/>
                  </a:cubicBezTo>
                  <a:close/>
                  <a:moveTo>
                    <a:pt x="39" y="5"/>
                  </a:moveTo>
                  <a:cubicBezTo>
                    <a:pt x="33" y="5"/>
                    <a:pt x="27" y="6"/>
                    <a:pt x="22" y="10"/>
                  </a:cubicBezTo>
                  <a:cubicBezTo>
                    <a:pt x="17" y="13"/>
                    <a:pt x="13" y="17"/>
                    <a:pt x="11" y="23"/>
                  </a:cubicBezTo>
                  <a:cubicBezTo>
                    <a:pt x="8" y="29"/>
                    <a:pt x="6" y="35"/>
                    <a:pt x="6" y="43"/>
                  </a:cubicBezTo>
                  <a:cubicBezTo>
                    <a:pt x="6" y="50"/>
                    <a:pt x="8" y="57"/>
                    <a:pt x="10" y="62"/>
                  </a:cubicBezTo>
                  <a:cubicBezTo>
                    <a:pt x="13" y="68"/>
                    <a:pt x="17" y="72"/>
                    <a:pt x="22" y="75"/>
                  </a:cubicBezTo>
                  <a:cubicBezTo>
                    <a:pt x="27" y="78"/>
                    <a:pt x="32" y="80"/>
                    <a:pt x="39" y="80"/>
                  </a:cubicBezTo>
                  <a:cubicBezTo>
                    <a:pt x="49" y="80"/>
                    <a:pt x="57" y="77"/>
                    <a:pt x="63" y="70"/>
                  </a:cubicBezTo>
                  <a:cubicBezTo>
                    <a:pt x="69" y="63"/>
                    <a:pt x="72" y="54"/>
                    <a:pt x="72" y="42"/>
                  </a:cubicBezTo>
                  <a:cubicBezTo>
                    <a:pt x="72" y="34"/>
                    <a:pt x="71" y="28"/>
                    <a:pt x="68" y="22"/>
                  </a:cubicBezTo>
                  <a:cubicBezTo>
                    <a:pt x="66" y="17"/>
                    <a:pt x="62" y="12"/>
                    <a:pt x="57" y="9"/>
                  </a:cubicBezTo>
                  <a:cubicBezTo>
                    <a:pt x="52" y="6"/>
                    <a:pt x="46" y="5"/>
                    <a:pt x="39"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6051"/>
            <p:cNvSpPr>
              <a:spLocks/>
            </p:cNvSpPr>
            <p:nvPr/>
          </p:nvSpPr>
          <p:spPr bwMode="auto">
            <a:xfrm>
              <a:off x="-929" y="2411"/>
              <a:ext cx="72" cy="158"/>
            </a:xfrm>
            <a:custGeom>
              <a:avLst/>
              <a:gdLst>
                <a:gd name="T0" fmla="*/ 9 w 72"/>
                <a:gd name="T1" fmla="*/ 9 h 158"/>
                <a:gd name="T2" fmla="*/ 9 w 72"/>
                <a:gd name="T3" fmla="*/ 74 h 158"/>
                <a:gd name="T4" fmla="*/ 68 w 72"/>
                <a:gd name="T5" fmla="*/ 74 h 158"/>
                <a:gd name="T6" fmla="*/ 68 w 72"/>
                <a:gd name="T7" fmla="*/ 84 h 158"/>
                <a:gd name="T8" fmla="*/ 9 w 72"/>
                <a:gd name="T9" fmla="*/ 84 h 158"/>
                <a:gd name="T10" fmla="*/ 9 w 72"/>
                <a:gd name="T11" fmla="*/ 158 h 158"/>
                <a:gd name="T12" fmla="*/ 0 w 72"/>
                <a:gd name="T13" fmla="*/ 158 h 158"/>
                <a:gd name="T14" fmla="*/ 0 w 72"/>
                <a:gd name="T15" fmla="*/ 0 h 158"/>
                <a:gd name="T16" fmla="*/ 72 w 72"/>
                <a:gd name="T17" fmla="*/ 0 h 158"/>
                <a:gd name="T18" fmla="*/ 72 w 72"/>
                <a:gd name="T19" fmla="*/ 9 h 158"/>
                <a:gd name="T20" fmla="*/ 9 w 72"/>
                <a:gd name="T21" fmla="*/ 9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2" h="158">
                  <a:moveTo>
                    <a:pt x="9" y="9"/>
                  </a:moveTo>
                  <a:lnTo>
                    <a:pt x="9" y="74"/>
                  </a:lnTo>
                  <a:lnTo>
                    <a:pt x="68" y="74"/>
                  </a:lnTo>
                  <a:lnTo>
                    <a:pt x="68" y="84"/>
                  </a:lnTo>
                  <a:lnTo>
                    <a:pt x="9" y="84"/>
                  </a:lnTo>
                  <a:lnTo>
                    <a:pt x="9" y="158"/>
                  </a:lnTo>
                  <a:lnTo>
                    <a:pt x="0" y="158"/>
                  </a:lnTo>
                  <a:lnTo>
                    <a:pt x="0" y="0"/>
                  </a:lnTo>
                  <a:lnTo>
                    <a:pt x="72" y="0"/>
                  </a:lnTo>
                  <a:lnTo>
                    <a:pt x="72" y="9"/>
                  </a:lnTo>
                  <a:lnTo>
                    <a:pt x="9"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6052"/>
            <p:cNvSpPr>
              <a:spLocks noEditPoints="1"/>
            </p:cNvSpPr>
            <p:nvPr/>
          </p:nvSpPr>
          <p:spPr bwMode="auto">
            <a:xfrm>
              <a:off x="-780" y="2411"/>
              <a:ext cx="120" cy="158"/>
            </a:xfrm>
            <a:custGeom>
              <a:avLst/>
              <a:gdLst>
                <a:gd name="T0" fmla="*/ 0 w 63"/>
                <a:gd name="T1" fmla="*/ 83 h 83"/>
                <a:gd name="T2" fmla="*/ 0 w 63"/>
                <a:gd name="T3" fmla="*/ 0 h 83"/>
                <a:gd name="T4" fmla="*/ 21 w 63"/>
                <a:gd name="T5" fmla="*/ 0 h 83"/>
                <a:gd name="T6" fmla="*/ 52 w 63"/>
                <a:gd name="T7" fmla="*/ 10 h 83"/>
                <a:gd name="T8" fmla="*/ 63 w 63"/>
                <a:gd name="T9" fmla="*/ 40 h 83"/>
                <a:gd name="T10" fmla="*/ 58 w 63"/>
                <a:gd name="T11" fmla="*/ 62 h 83"/>
                <a:gd name="T12" fmla="*/ 42 w 63"/>
                <a:gd name="T13" fmla="*/ 77 h 83"/>
                <a:gd name="T14" fmla="*/ 19 w 63"/>
                <a:gd name="T15" fmla="*/ 83 h 83"/>
                <a:gd name="T16" fmla="*/ 0 w 63"/>
                <a:gd name="T17" fmla="*/ 83 h 83"/>
                <a:gd name="T18" fmla="*/ 6 w 63"/>
                <a:gd name="T19" fmla="*/ 5 h 83"/>
                <a:gd name="T20" fmla="*/ 6 w 63"/>
                <a:gd name="T21" fmla="*/ 78 h 83"/>
                <a:gd name="T22" fmla="*/ 19 w 63"/>
                <a:gd name="T23" fmla="*/ 78 h 83"/>
                <a:gd name="T24" fmla="*/ 47 w 63"/>
                <a:gd name="T25" fmla="*/ 68 h 83"/>
                <a:gd name="T26" fmla="*/ 57 w 63"/>
                <a:gd name="T27" fmla="*/ 40 h 83"/>
                <a:gd name="T28" fmla="*/ 20 w 63"/>
                <a:gd name="T29" fmla="*/ 5 h 83"/>
                <a:gd name="T30" fmla="*/ 6 w 63"/>
                <a:gd name="T31" fmla="*/ 5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3" h="83">
                  <a:moveTo>
                    <a:pt x="0" y="83"/>
                  </a:moveTo>
                  <a:cubicBezTo>
                    <a:pt x="0" y="0"/>
                    <a:pt x="0" y="0"/>
                    <a:pt x="0" y="0"/>
                  </a:cubicBezTo>
                  <a:cubicBezTo>
                    <a:pt x="21" y="0"/>
                    <a:pt x="21" y="0"/>
                    <a:pt x="21" y="0"/>
                  </a:cubicBezTo>
                  <a:cubicBezTo>
                    <a:pt x="34" y="0"/>
                    <a:pt x="45" y="3"/>
                    <a:pt x="52" y="10"/>
                  </a:cubicBezTo>
                  <a:cubicBezTo>
                    <a:pt x="59" y="17"/>
                    <a:pt x="63" y="27"/>
                    <a:pt x="63" y="40"/>
                  </a:cubicBezTo>
                  <a:cubicBezTo>
                    <a:pt x="63" y="49"/>
                    <a:pt x="61" y="56"/>
                    <a:pt x="58" y="62"/>
                  </a:cubicBezTo>
                  <a:cubicBezTo>
                    <a:pt x="54" y="69"/>
                    <a:pt x="49" y="74"/>
                    <a:pt x="42" y="77"/>
                  </a:cubicBezTo>
                  <a:cubicBezTo>
                    <a:pt x="36" y="81"/>
                    <a:pt x="28" y="83"/>
                    <a:pt x="19" y="83"/>
                  </a:cubicBezTo>
                  <a:lnTo>
                    <a:pt x="0" y="83"/>
                  </a:lnTo>
                  <a:close/>
                  <a:moveTo>
                    <a:pt x="6" y="5"/>
                  </a:moveTo>
                  <a:cubicBezTo>
                    <a:pt x="6" y="78"/>
                    <a:pt x="6" y="78"/>
                    <a:pt x="6" y="78"/>
                  </a:cubicBezTo>
                  <a:cubicBezTo>
                    <a:pt x="19" y="78"/>
                    <a:pt x="19" y="78"/>
                    <a:pt x="19" y="78"/>
                  </a:cubicBezTo>
                  <a:cubicBezTo>
                    <a:pt x="31" y="78"/>
                    <a:pt x="40" y="74"/>
                    <a:pt x="47" y="68"/>
                  </a:cubicBezTo>
                  <a:cubicBezTo>
                    <a:pt x="54" y="62"/>
                    <a:pt x="57" y="52"/>
                    <a:pt x="57" y="40"/>
                  </a:cubicBezTo>
                  <a:cubicBezTo>
                    <a:pt x="57" y="17"/>
                    <a:pt x="44" y="5"/>
                    <a:pt x="20" y="5"/>
                  </a:cubicBezTo>
                  <a:lnTo>
                    <a:pt x="6"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6053"/>
            <p:cNvSpPr>
              <a:spLocks noEditPoints="1"/>
            </p:cNvSpPr>
            <p:nvPr/>
          </p:nvSpPr>
          <p:spPr bwMode="auto">
            <a:xfrm>
              <a:off x="-633" y="2411"/>
              <a:ext cx="93" cy="158"/>
            </a:xfrm>
            <a:custGeom>
              <a:avLst/>
              <a:gdLst>
                <a:gd name="T0" fmla="*/ 43 w 49"/>
                <a:gd name="T1" fmla="*/ 83 h 83"/>
                <a:gd name="T2" fmla="*/ 32 w 49"/>
                <a:gd name="T3" fmla="*/ 59 h 83"/>
                <a:gd name="T4" fmla="*/ 25 w 49"/>
                <a:gd name="T5" fmla="*/ 49 h 83"/>
                <a:gd name="T6" fmla="*/ 16 w 49"/>
                <a:gd name="T7" fmla="*/ 46 h 83"/>
                <a:gd name="T8" fmla="*/ 6 w 49"/>
                <a:gd name="T9" fmla="*/ 46 h 83"/>
                <a:gd name="T10" fmla="*/ 6 w 49"/>
                <a:gd name="T11" fmla="*/ 83 h 83"/>
                <a:gd name="T12" fmla="*/ 0 w 49"/>
                <a:gd name="T13" fmla="*/ 83 h 83"/>
                <a:gd name="T14" fmla="*/ 0 w 49"/>
                <a:gd name="T15" fmla="*/ 0 h 83"/>
                <a:gd name="T16" fmla="*/ 23 w 49"/>
                <a:gd name="T17" fmla="*/ 0 h 83"/>
                <a:gd name="T18" fmla="*/ 41 w 49"/>
                <a:gd name="T19" fmla="*/ 6 h 83"/>
                <a:gd name="T20" fmla="*/ 47 w 49"/>
                <a:gd name="T21" fmla="*/ 22 h 83"/>
                <a:gd name="T22" fmla="*/ 42 w 49"/>
                <a:gd name="T23" fmla="*/ 36 h 83"/>
                <a:gd name="T24" fmla="*/ 27 w 49"/>
                <a:gd name="T25" fmla="*/ 44 h 83"/>
                <a:gd name="T26" fmla="*/ 27 w 49"/>
                <a:gd name="T27" fmla="*/ 44 h 83"/>
                <a:gd name="T28" fmla="*/ 37 w 49"/>
                <a:gd name="T29" fmla="*/ 56 h 83"/>
                <a:gd name="T30" fmla="*/ 49 w 49"/>
                <a:gd name="T31" fmla="*/ 83 h 83"/>
                <a:gd name="T32" fmla="*/ 43 w 49"/>
                <a:gd name="T33" fmla="*/ 83 h 83"/>
                <a:gd name="T34" fmla="*/ 6 w 49"/>
                <a:gd name="T35" fmla="*/ 5 h 83"/>
                <a:gd name="T36" fmla="*/ 6 w 49"/>
                <a:gd name="T37" fmla="*/ 41 h 83"/>
                <a:gd name="T38" fmla="*/ 20 w 49"/>
                <a:gd name="T39" fmla="*/ 41 h 83"/>
                <a:gd name="T40" fmla="*/ 36 w 49"/>
                <a:gd name="T41" fmla="*/ 36 h 83"/>
                <a:gd name="T42" fmla="*/ 41 w 49"/>
                <a:gd name="T43" fmla="*/ 22 h 83"/>
                <a:gd name="T44" fmla="*/ 36 w 49"/>
                <a:gd name="T45" fmla="*/ 10 h 83"/>
                <a:gd name="T46" fmla="*/ 22 w 49"/>
                <a:gd name="T47" fmla="*/ 5 h 83"/>
                <a:gd name="T48" fmla="*/ 6 w 49"/>
                <a:gd name="T49" fmla="*/ 5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9" h="83">
                  <a:moveTo>
                    <a:pt x="43" y="83"/>
                  </a:moveTo>
                  <a:cubicBezTo>
                    <a:pt x="32" y="59"/>
                    <a:pt x="32" y="59"/>
                    <a:pt x="32" y="59"/>
                  </a:cubicBezTo>
                  <a:cubicBezTo>
                    <a:pt x="30" y="54"/>
                    <a:pt x="27" y="50"/>
                    <a:pt x="25" y="49"/>
                  </a:cubicBezTo>
                  <a:cubicBezTo>
                    <a:pt x="23" y="47"/>
                    <a:pt x="20" y="46"/>
                    <a:pt x="16" y="46"/>
                  </a:cubicBezTo>
                  <a:cubicBezTo>
                    <a:pt x="6" y="46"/>
                    <a:pt x="6" y="46"/>
                    <a:pt x="6" y="46"/>
                  </a:cubicBezTo>
                  <a:cubicBezTo>
                    <a:pt x="6" y="83"/>
                    <a:pt x="6" y="83"/>
                    <a:pt x="6" y="83"/>
                  </a:cubicBezTo>
                  <a:cubicBezTo>
                    <a:pt x="0" y="83"/>
                    <a:pt x="0" y="83"/>
                    <a:pt x="0" y="83"/>
                  </a:cubicBezTo>
                  <a:cubicBezTo>
                    <a:pt x="0" y="0"/>
                    <a:pt x="0" y="0"/>
                    <a:pt x="0" y="0"/>
                  </a:cubicBezTo>
                  <a:cubicBezTo>
                    <a:pt x="23" y="0"/>
                    <a:pt x="23" y="0"/>
                    <a:pt x="23" y="0"/>
                  </a:cubicBezTo>
                  <a:cubicBezTo>
                    <a:pt x="31" y="0"/>
                    <a:pt x="36" y="2"/>
                    <a:pt x="41" y="6"/>
                  </a:cubicBezTo>
                  <a:cubicBezTo>
                    <a:pt x="45" y="10"/>
                    <a:pt x="47" y="15"/>
                    <a:pt x="47" y="22"/>
                  </a:cubicBezTo>
                  <a:cubicBezTo>
                    <a:pt x="47" y="27"/>
                    <a:pt x="45" y="32"/>
                    <a:pt x="42" y="36"/>
                  </a:cubicBezTo>
                  <a:cubicBezTo>
                    <a:pt x="38" y="40"/>
                    <a:pt x="34" y="43"/>
                    <a:pt x="27" y="44"/>
                  </a:cubicBezTo>
                  <a:cubicBezTo>
                    <a:pt x="27" y="44"/>
                    <a:pt x="27" y="44"/>
                    <a:pt x="27" y="44"/>
                  </a:cubicBezTo>
                  <a:cubicBezTo>
                    <a:pt x="31" y="46"/>
                    <a:pt x="34" y="50"/>
                    <a:pt x="37" y="56"/>
                  </a:cubicBezTo>
                  <a:cubicBezTo>
                    <a:pt x="49" y="83"/>
                    <a:pt x="49" y="83"/>
                    <a:pt x="49" y="83"/>
                  </a:cubicBezTo>
                  <a:lnTo>
                    <a:pt x="43" y="83"/>
                  </a:lnTo>
                  <a:close/>
                  <a:moveTo>
                    <a:pt x="6" y="5"/>
                  </a:moveTo>
                  <a:cubicBezTo>
                    <a:pt x="6" y="41"/>
                    <a:pt x="6" y="41"/>
                    <a:pt x="6" y="41"/>
                  </a:cubicBezTo>
                  <a:cubicBezTo>
                    <a:pt x="20" y="41"/>
                    <a:pt x="20" y="41"/>
                    <a:pt x="20" y="41"/>
                  </a:cubicBezTo>
                  <a:cubicBezTo>
                    <a:pt x="27" y="41"/>
                    <a:pt x="32" y="39"/>
                    <a:pt x="36" y="36"/>
                  </a:cubicBezTo>
                  <a:cubicBezTo>
                    <a:pt x="39" y="32"/>
                    <a:pt x="41" y="28"/>
                    <a:pt x="41" y="22"/>
                  </a:cubicBezTo>
                  <a:cubicBezTo>
                    <a:pt x="41" y="17"/>
                    <a:pt x="39" y="13"/>
                    <a:pt x="36" y="10"/>
                  </a:cubicBezTo>
                  <a:cubicBezTo>
                    <a:pt x="33" y="7"/>
                    <a:pt x="28" y="5"/>
                    <a:pt x="22" y="5"/>
                  </a:cubicBezTo>
                  <a:lnTo>
                    <a:pt x="6"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6054"/>
            <p:cNvSpPr>
              <a:spLocks/>
            </p:cNvSpPr>
            <p:nvPr/>
          </p:nvSpPr>
          <p:spPr bwMode="auto">
            <a:xfrm>
              <a:off x="-511" y="2411"/>
              <a:ext cx="78" cy="158"/>
            </a:xfrm>
            <a:custGeom>
              <a:avLst/>
              <a:gdLst>
                <a:gd name="T0" fmla="*/ 0 w 78"/>
                <a:gd name="T1" fmla="*/ 158 h 158"/>
                <a:gd name="T2" fmla="*/ 0 w 78"/>
                <a:gd name="T3" fmla="*/ 0 h 158"/>
                <a:gd name="T4" fmla="*/ 74 w 78"/>
                <a:gd name="T5" fmla="*/ 0 h 158"/>
                <a:gd name="T6" fmla="*/ 74 w 78"/>
                <a:gd name="T7" fmla="*/ 9 h 158"/>
                <a:gd name="T8" fmla="*/ 11 w 78"/>
                <a:gd name="T9" fmla="*/ 9 h 158"/>
                <a:gd name="T10" fmla="*/ 11 w 78"/>
                <a:gd name="T11" fmla="*/ 72 h 158"/>
                <a:gd name="T12" fmla="*/ 68 w 78"/>
                <a:gd name="T13" fmla="*/ 72 h 158"/>
                <a:gd name="T14" fmla="*/ 68 w 78"/>
                <a:gd name="T15" fmla="*/ 84 h 158"/>
                <a:gd name="T16" fmla="*/ 11 w 78"/>
                <a:gd name="T17" fmla="*/ 84 h 158"/>
                <a:gd name="T18" fmla="*/ 11 w 78"/>
                <a:gd name="T19" fmla="*/ 149 h 158"/>
                <a:gd name="T20" fmla="*/ 78 w 78"/>
                <a:gd name="T21" fmla="*/ 149 h 158"/>
                <a:gd name="T22" fmla="*/ 78 w 78"/>
                <a:gd name="T23" fmla="*/ 158 h 158"/>
                <a:gd name="T24" fmla="*/ 0 w 78"/>
                <a:gd name="T2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158">
                  <a:moveTo>
                    <a:pt x="0" y="158"/>
                  </a:moveTo>
                  <a:lnTo>
                    <a:pt x="0" y="0"/>
                  </a:lnTo>
                  <a:lnTo>
                    <a:pt x="74" y="0"/>
                  </a:lnTo>
                  <a:lnTo>
                    <a:pt x="74" y="9"/>
                  </a:lnTo>
                  <a:lnTo>
                    <a:pt x="11" y="9"/>
                  </a:lnTo>
                  <a:lnTo>
                    <a:pt x="11" y="72"/>
                  </a:lnTo>
                  <a:lnTo>
                    <a:pt x="68" y="72"/>
                  </a:lnTo>
                  <a:lnTo>
                    <a:pt x="68" y="84"/>
                  </a:lnTo>
                  <a:lnTo>
                    <a:pt x="11" y="84"/>
                  </a:lnTo>
                  <a:lnTo>
                    <a:pt x="11" y="149"/>
                  </a:lnTo>
                  <a:lnTo>
                    <a:pt x="78" y="149"/>
                  </a:lnTo>
                  <a:lnTo>
                    <a:pt x="78" y="158"/>
                  </a:lnTo>
                  <a:lnTo>
                    <a:pt x="0"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6055"/>
            <p:cNvSpPr>
              <a:spLocks noEditPoints="1"/>
            </p:cNvSpPr>
            <p:nvPr/>
          </p:nvSpPr>
          <p:spPr bwMode="auto">
            <a:xfrm>
              <a:off x="-416" y="2411"/>
              <a:ext cx="128" cy="158"/>
            </a:xfrm>
            <a:custGeom>
              <a:avLst/>
              <a:gdLst>
                <a:gd name="T0" fmla="*/ 61 w 67"/>
                <a:gd name="T1" fmla="*/ 83 h 83"/>
                <a:gd name="T2" fmla="*/ 51 w 67"/>
                <a:gd name="T3" fmla="*/ 57 h 83"/>
                <a:gd name="T4" fmla="*/ 16 w 67"/>
                <a:gd name="T5" fmla="*/ 57 h 83"/>
                <a:gd name="T6" fmla="*/ 6 w 67"/>
                <a:gd name="T7" fmla="*/ 83 h 83"/>
                <a:gd name="T8" fmla="*/ 0 w 67"/>
                <a:gd name="T9" fmla="*/ 83 h 83"/>
                <a:gd name="T10" fmla="*/ 31 w 67"/>
                <a:gd name="T11" fmla="*/ 0 h 83"/>
                <a:gd name="T12" fmla="*/ 36 w 67"/>
                <a:gd name="T13" fmla="*/ 0 h 83"/>
                <a:gd name="T14" fmla="*/ 67 w 67"/>
                <a:gd name="T15" fmla="*/ 83 h 83"/>
                <a:gd name="T16" fmla="*/ 61 w 67"/>
                <a:gd name="T17" fmla="*/ 83 h 83"/>
                <a:gd name="T18" fmla="*/ 34 w 67"/>
                <a:gd name="T19" fmla="*/ 7 h 83"/>
                <a:gd name="T20" fmla="*/ 33 w 67"/>
                <a:gd name="T21" fmla="*/ 7 h 83"/>
                <a:gd name="T22" fmla="*/ 31 w 67"/>
                <a:gd name="T23" fmla="*/ 13 h 83"/>
                <a:gd name="T24" fmla="*/ 18 w 67"/>
                <a:gd name="T25" fmla="*/ 52 h 83"/>
                <a:gd name="T26" fmla="*/ 50 w 67"/>
                <a:gd name="T27" fmla="*/ 52 h 83"/>
                <a:gd name="T28" fmla="*/ 36 w 67"/>
                <a:gd name="T29" fmla="*/ 13 h 83"/>
                <a:gd name="T30" fmla="*/ 34 w 67"/>
                <a:gd name="T31" fmla="*/ 7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7" h="83">
                  <a:moveTo>
                    <a:pt x="61" y="83"/>
                  </a:moveTo>
                  <a:cubicBezTo>
                    <a:pt x="51" y="57"/>
                    <a:pt x="51" y="57"/>
                    <a:pt x="51" y="57"/>
                  </a:cubicBezTo>
                  <a:cubicBezTo>
                    <a:pt x="16" y="57"/>
                    <a:pt x="16" y="57"/>
                    <a:pt x="16" y="57"/>
                  </a:cubicBezTo>
                  <a:cubicBezTo>
                    <a:pt x="6" y="83"/>
                    <a:pt x="6" y="83"/>
                    <a:pt x="6" y="83"/>
                  </a:cubicBezTo>
                  <a:cubicBezTo>
                    <a:pt x="0" y="83"/>
                    <a:pt x="0" y="83"/>
                    <a:pt x="0" y="83"/>
                  </a:cubicBezTo>
                  <a:cubicBezTo>
                    <a:pt x="31" y="0"/>
                    <a:pt x="31" y="0"/>
                    <a:pt x="31" y="0"/>
                  </a:cubicBezTo>
                  <a:cubicBezTo>
                    <a:pt x="36" y="0"/>
                    <a:pt x="36" y="0"/>
                    <a:pt x="36" y="0"/>
                  </a:cubicBezTo>
                  <a:cubicBezTo>
                    <a:pt x="67" y="83"/>
                    <a:pt x="67" y="83"/>
                    <a:pt x="67" y="83"/>
                  </a:cubicBezTo>
                  <a:lnTo>
                    <a:pt x="61" y="83"/>
                  </a:lnTo>
                  <a:close/>
                  <a:moveTo>
                    <a:pt x="34" y="7"/>
                  </a:moveTo>
                  <a:cubicBezTo>
                    <a:pt x="33" y="7"/>
                    <a:pt x="33" y="7"/>
                    <a:pt x="33" y="7"/>
                  </a:cubicBezTo>
                  <a:cubicBezTo>
                    <a:pt x="33" y="10"/>
                    <a:pt x="32" y="12"/>
                    <a:pt x="31" y="13"/>
                  </a:cubicBezTo>
                  <a:cubicBezTo>
                    <a:pt x="18" y="52"/>
                    <a:pt x="18" y="52"/>
                    <a:pt x="18" y="52"/>
                  </a:cubicBezTo>
                  <a:cubicBezTo>
                    <a:pt x="50" y="52"/>
                    <a:pt x="50" y="52"/>
                    <a:pt x="50" y="52"/>
                  </a:cubicBezTo>
                  <a:cubicBezTo>
                    <a:pt x="36" y="13"/>
                    <a:pt x="36" y="13"/>
                    <a:pt x="36" y="13"/>
                  </a:cubicBezTo>
                  <a:lnTo>
                    <a:pt x="34"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6056"/>
            <p:cNvSpPr>
              <a:spLocks/>
            </p:cNvSpPr>
            <p:nvPr/>
          </p:nvSpPr>
          <p:spPr bwMode="auto">
            <a:xfrm>
              <a:off x="-265" y="2411"/>
              <a:ext cx="149" cy="158"/>
            </a:xfrm>
            <a:custGeom>
              <a:avLst/>
              <a:gdLst>
                <a:gd name="T0" fmla="*/ 72 w 78"/>
                <a:gd name="T1" fmla="*/ 83 h 83"/>
                <a:gd name="T2" fmla="*/ 72 w 78"/>
                <a:gd name="T3" fmla="*/ 24 h 83"/>
                <a:gd name="T4" fmla="*/ 73 w 78"/>
                <a:gd name="T5" fmla="*/ 12 h 83"/>
                <a:gd name="T6" fmla="*/ 73 w 78"/>
                <a:gd name="T7" fmla="*/ 12 h 83"/>
                <a:gd name="T8" fmla="*/ 69 w 78"/>
                <a:gd name="T9" fmla="*/ 19 h 83"/>
                <a:gd name="T10" fmla="*/ 40 w 78"/>
                <a:gd name="T11" fmla="*/ 83 h 83"/>
                <a:gd name="T12" fmla="*/ 38 w 78"/>
                <a:gd name="T13" fmla="*/ 83 h 83"/>
                <a:gd name="T14" fmla="*/ 9 w 78"/>
                <a:gd name="T15" fmla="*/ 19 h 83"/>
                <a:gd name="T16" fmla="*/ 6 w 78"/>
                <a:gd name="T17" fmla="*/ 12 h 83"/>
                <a:gd name="T18" fmla="*/ 6 w 78"/>
                <a:gd name="T19" fmla="*/ 12 h 83"/>
                <a:gd name="T20" fmla="*/ 6 w 78"/>
                <a:gd name="T21" fmla="*/ 23 h 83"/>
                <a:gd name="T22" fmla="*/ 6 w 78"/>
                <a:gd name="T23" fmla="*/ 83 h 83"/>
                <a:gd name="T24" fmla="*/ 0 w 78"/>
                <a:gd name="T25" fmla="*/ 83 h 83"/>
                <a:gd name="T26" fmla="*/ 0 w 78"/>
                <a:gd name="T27" fmla="*/ 0 h 83"/>
                <a:gd name="T28" fmla="*/ 6 w 78"/>
                <a:gd name="T29" fmla="*/ 0 h 83"/>
                <a:gd name="T30" fmla="*/ 36 w 78"/>
                <a:gd name="T31" fmla="*/ 67 h 83"/>
                <a:gd name="T32" fmla="*/ 37 w 78"/>
                <a:gd name="T33" fmla="*/ 68 h 83"/>
                <a:gd name="T34" fmla="*/ 39 w 78"/>
                <a:gd name="T35" fmla="*/ 74 h 83"/>
                <a:gd name="T36" fmla="*/ 39 w 78"/>
                <a:gd name="T37" fmla="*/ 74 h 83"/>
                <a:gd name="T38" fmla="*/ 42 w 78"/>
                <a:gd name="T39" fmla="*/ 66 h 83"/>
                <a:gd name="T40" fmla="*/ 73 w 78"/>
                <a:gd name="T41" fmla="*/ 0 h 83"/>
                <a:gd name="T42" fmla="*/ 78 w 78"/>
                <a:gd name="T43" fmla="*/ 0 h 83"/>
                <a:gd name="T44" fmla="*/ 78 w 78"/>
                <a:gd name="T45" fmla="*/ 83 h 83"/>
                <a:gd name="T46" fmla="*/ 72 w 78"/>
                <a:gd name="T47" fmla="*/ 8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8" h="83">
                  <a:moveTo>
                    <a:pt x="72" y="83"/>
                  </a:moveTo>
                  <a:cubicBezTo>
                    <a:pt x="72" y="24"/>
                    <a:pt x="72" y="24"/>
                    <a:pt x="72" y="24"/>
                  </a:cubicBezTo>
                  <a:cubicBezTo>
                    <a:pt x="73" y="12"/>
                    <a:pt x="73" y="12"/>
                    <a:pt x="73" y="12"/>
                  </a:cubicBezTo>
                  <a:cubicBezTo>
                    <a:pt x="73" y="12"/>
                    <a:pt x="73" y="12"/>
                    <a:pt x="73" y="12"/>
                  </a:cubicBezTo>
                  <a:cubicBezTo>
                    <a:pt x="69" y="19"/>
                    <a:pt x="69" y="19"/>
                    <a:pt x="69" y="19"/>
                  </a:cubicBezTo>
                  <a:cubicBezTo>
                    <a:pt x="40" y="83"/>
                    <a:pt x="40" y="83"/>
                    <a:pt x="40" y="83"/>
                  </a:cubicBezTo>
                  <a:cubicBezTo>
                    <a:pt x="38" y="83"/>
                    <a:pt x="38" y="83"/>
                    <a:pt x="38" y="83"/>
                  </a:cubicBezTo>
                  <a:cubicBezTo>
                    <a:pt x="9" y="19"/>
                    <a:pt x="9" y="19"/>
                    <a:pt x="9" y="19"/>
                  </a:cubicBezTo>
                  <a:cubicBezTo>
                    <a:pt x="7" y="17"/>
                    <a:pt x="7" y="15"/>
                    <a:pt x="6" y="12"/>
                  </a:cubicBezTo>
                  <a:cubicBezTo>
                    <a:pt x="6" y="12"/>
                    <a:pt x="6" y="12"/>
                    <a:pt x="6" y="12"/>
                  </a:cubicBezTo>
                  <a:cubicBezTo>
                    <a:pt x="6" y="15"/>
                    <a:pt x="6" y="18"/>
                    <a:pt x="6" y="23"/>
                  </a:cubicBezTo>
                  <a:cubicBezTo>
                    <a:pt x="6" y="83"/>
                    <a:pt x="6" y="83"/>
                    <a:pt x="6" y="83"/>
                  </a:cubicBezTo>
                  <a:cubicBezTo>
                    <a:pt x="0" y="83"/>
                    <a:pt x="0" y="83"/>
                    <a:pt x="0" y="83"/>
                  </a:cubicBezTo>
                  <a:cubicBezTo>
                    <a:pt x="0" y="0"/>
                    <a:pt x="0" y="0"/>
                    <a:pt x="0" y="0"/>
                  </a:cubicBezTo>
                  <a:cubicBezTo>
                    <a:pt x="6" y="0"/>
                    <a:pt x="6" y="0"/>
                    <a:pt x="6" y="0"/>
                  </a:cubicBezTo>
                  <a:cubicBezTo>
                    <a:pt x="36" y="67"/>
                    <a:pt x="36" y="67"/>
                    <a:pt x="36" y="67"/>
                  </a:cubicBezTo>
                  <a:cubicBezTo>
                    <a:pt x="37" y="68"/>
                    <a:pt x="37" y="68"/>
                    <a:pt x="37" y="68"/>
                  </a:cubicBezTo>
                  <a:cubicBezTo>
                    <a:pt x="39" y="74"/>
                    <a:pt x="39" y="74"/>
                    <a:pt x="39" y="74"/>
                  </a:cubicBezTo>
                  <a:cubicBezTo>
                    <a:pt x="39" y="74"/>
                    <a:pt x="39" y="74"/>
                    <a:pt x="39" y="74"/>
                  </a:cubicBezTo>
                  <a:cubicBezTo>
                    <a:pt x="42" y="66"/>
                    <a:pt x="42" y="66"/>
                    <a:pt x="42" y="66"/>
                  </a:cubicBezTo>
                  <a:cubicBezTo>
                    <a:pt x="73" y="0"/>
                    <a:pt x="73" y="0"/>
                    <a:pt x="73" y="0"/>
                  </a:cubicBezTo>
                  <a:cubicBezTo>
                    <a:pt x="78" y="0"/>
                    <a:pt x="78" y="0"/>
                    <a:pt x="78" y="0"/>
                  </a:cubicBezTo>
                  <a:cubicBezTo>
                    <a:pt x="78" y="83"/>
                    <a:pt x="78" y="83"/>
                    <a:pt x="78" y="83"/>
                  </a:cubicBezTo>
                  <a:lnTo>
                    <a:pt x="72" y="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6057"/>
            <p:cNvSpPr>
              <a:spLocks/>
            </p:cNvSpPr>
            <p:nvPr/>
          </p:nvSpPr>
          <p:spPr bwMode="auto">
            <a:xfrm>
              <a:off x="-86" y="2409"/>
              <a:ext cx="84" cy="162"/>
            </a:xfrm>
            <a:custGeom>
              <a:avLst/>
              <a:gdLst>
                <a:gd name="T0" fmla="*/ 0 w 44"/>
                <a:gd name="T1" fmla="*/ 81 h 85"/>
                <a:gd name="T2" fmla="*/ 0 w 44"/>
                <a:gd name="T3" fmla="*/ 74 h 85"/>
                <a:gd name="T4" fmla="*/ 18 w 44"/>
                <a:gd name="T5" fmla="*/ 80 h 85"/>
                <a:gd name="T6" fmla="*/ 33 w 44"/>
                <a:gd name="T7" fmla="*/ 76 h 85"/>
                <a:gd name="T8" fmla="*/ 38 w 44"/>
                <a:gd name="T9" fmla="*/ 65 h 85"/>
                <a:gd name="T10" fmla="*/ 34 w 44"/>
                <a:gd name="T11" fmla="*/ 54 h 85"/>
                <a:gd name="T12" fmla="*/ 20 w 44"/>
                <a:gd name="T13" fmla="*/ 44 h 85"/>
                <a:gd name="T14" fmla="*/ 4 w 44"/>
                <a:gd name="T15" fmla="*/ 32 h 85"/>
                <a:gd name="T16" fmla="*/ 0 w 44"/>
                <a:gd name="T17" fmla="*/ 21 h 85"/>
                <a:gd name="T18" fmla="*/ 4 w 44"/>
                <a:gd name="T19" fmla="*/ 10 h 85"/>
                <a:gd name="T20" fmla="*/ 13 w 44"/>
                <a:gd name="T21" fmla="*/ 2 h 85"/>
                <a:gd name="T22" fmla="*/ 26 w 44"/>
                <a:gd name="T23" fmla="*/ 0 h 85"/>
                <a:gd name="T24" fmla="*/ 40 w 44"/>
                <a:gd name="T25" fmla="*/ 2 h 85"/>
                <a:gd name="T26" fmla="*/ 40 w 44"/>
                <a:gd name="T27" fmla="*/ 8 h 85"/>
                <a:gd name="T28" fmla="*/ 25 w 44"/>
                <a:gd name="T29" fmla="*/ 5 h 85"/>
                <a:gd name="T30" fmla="*/ 12 w 44"/>
                <a:gd name="T31" fmla="*/ 9 h 85"/>
                <a:gd name="T32" fmla="*/ 6 w 44"/>
                <a:gd name="T33" fmla="*/ 20 h 85"/>
                <a:gd name="T34" fmla="*/ 8 w 44"/>
                <a:gd name="T35" fmla="*/ 27 h 85"/>
                <a:gd name="T36" fmla="*/ 12 w 44"/>
                <a:gd name="T37" fmla="*/ 32 h 85"/>
                <a:gd name="T38" fmla="*/ 24 w 44"/>
                <a:gd name="T39" fmla="*/ 40 h 85"/>
                <a:gd name="T40" fmla="*/ 36 w 44"/>
                <a:gd name="T41" fmla="*/ 48 h 85"/>
                <a:gd name="T42" fmla="*/ 42 w 44"/>
                <a:gd name="T43" fmla="*/ 55 h 85"/>
                <a:gd name="T44" fmla="*/ 44 w 44"/>
                <a:gd name="T45" fmla="*/ 64 h 85"/>
                <a:gd name="T46" fmla="*/ 37 w 44"/>
                <a:gd name="T47" fmla="*/ 79 h 85"/>
                <a:gd name="T48" fmla="*/ 18 w 44"/>
                <a:gd name="T49" fmla="*/ 85 h 85"/>
                <a:gd name="T50" fmla="*/ 9 w 44"/>
                <a:gd name="T51" fmla="*/ 84 h 85"/>
                <a:gd name="T52" fmla="*/ 0 w 44"/>
                <a:gd name="T53" fmla="*/ 81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4" h="85">
                  <a:moveTo>
                    <a:pt x="0" y="81"/>
                  </a:moveTo>
                  <a:cubicBezTo>
                    <a:pt x="0" y="74"/>
                    <a:pt x="0" y="74"/>
                    <a:pt x="0" y="74"/>
                  </a:cubicBezTo>
                  <a:cubicBezTo>
                    <a:pt x="6" y="78"/>
                    <a:pt x="12" y="80"/>
                    <a:pt x="18" y="80"/>
                  </a:cubicBezTo>
                  <a:cubicBezTo>
                    <a:pt x="25" y="80"/>
                    <a:pt x="30" y="79"/>
                    <a:pt x="33" y="76"/>
                  </a:cubicBezTo>
                  <a:cubicBezTo>
                    <a:pt x="36" y="73"/>
                    <a:pt x="38" y="70"/>
                    <a:pt x="38" y="65"/>
                  </a:cubicBezTo>
                  <a:cubicBezTo>
                    <a:pt x="38" y="60"/>
                    <a:pt x="37" y="57"/>
                    <a:pt x="34" y="54"/>
                  </a:cubicBezTo>
                  <a:cubicBezTo>
                    <a:pt x="32" y="52"/>
                    <a:pt x="27" y="49"/>
                    <a:pt x="20" y="44"/>
                  </a:cubicBezTo>
                  <a:cubicBezTo>
                    <a:pt x="12" y="40"/>
                    <a:pt x="7" y="36"/>
                    <a:pt x="4" y="32"/>
                  </a:cubicBezTo>
                  <a:cubicBezTo>
                    <a:pt x="2" y="29"/>
                    <a:pt x="0" y="25"/>
                    <a:pt x="0" y="21"/>
                  </a:cubicBezTo>
                  <a:cubicBezTo>
                    <a:pt x="0" y="17"/>
                    <a:pt x="2" y="13"/>
                    <a:pt x="4" y="10"/>
                  </a:cubicBezTo>
                  <a:cubicBezTo>
                    <a:pt x="6" y="7"/>
                    <a:pt x="9" y="4"/>
                    <a:pt x="13" y="2"/>
                  </a:cubicBezTo>
                  <a:cubicBezTo>
                    <a:pt x="16" y="0"/>
                    <a:pt x="21" y="0"/>
                    <a:pt x="26" y="0"/>
                  </a:cubicBezTo>
                  <a:cubicBezTo>
                    <a:pt x="31" y="0"/>
                    <a:pt x="35" y="0"/>
                    <a:pt x="40" y="2"/>
                  </a:cubicBezTo>
                  <a:cubicBezTo>
                    <a:pt x="40" y="8"/>
                    <a:pt x="40" y="8"/>
                    <a:pt x="40" y="8"/>
                  </a:cubicBezTo>
                  <a:cubicBezTo>
                    <a:pt x="35" y="6"/>
                    <a:pt x="30" y="5"/>
                    <a:pt x="25" y="5"/>
                  </a:cubicBezTo>
                  <a:cubicBezTo>
                    <a:pt x="19" y="5"/>
                    <a:pt x="15" y="6"/>
                    <a:pt x="12" y="9"/>
                  </a:cubicBezTo>
                  <a:cubicBezTo>
                    <a:pt x="8" y="12"/>
                    <a:pt x="6" y="15"/>
                    <a:pt x="6" y="20"/>
                  </a:cubicBezTo>
                  <a:cubicBezTo>
                    <a:pt x="6" y="23"/>
                    <a:pt x="7" y="25"/>
                    <a:pt x="8" y="27"/>
                  </a:cubicBezTo>
                  <a:cubicBezTo>
                    <a:pt x="9" y="29"/>
                    <a:pt x="10" y="31"/>
                    <a:pt x="12" y="32"/>
                  </a:cubicBezTo>
                  <a:cubicBezTo>
                    <a:pt x="14" y="34"/>
                    <a:pt x="18" y="37"/>
                    <a:pt x="24" y="40"/>
                  </a:cubicBezTo>
                  <a:cubicBezTo>
                    <a:pt x="29" y="43"/>
                    <a:pt x="33" y="46"/>
                    <a:pt x="36" y="48"/>
                  </a:cubicBezTo>
                  <a:cubicBezTo>
                    <a:pt x="39" y="50"/>
                    <a:pt x="41" y="53"/>
                    <a:pt x="42" y="55"/>
                  </a:cubicBezTo>
                  <a:cubicBezTo>
                    <a:pt x="43" y="57"/>
                    <a:pt x="44" y="60"/>
                    <a:pt x="44" y="64"/>
                  </a:cubicBezTo>
                  <a:cubicBezTo>
                    <a:pt x="44" y="70"/>
                    <a:pt x="41" y="76"/>
                    <a:pt x="37" y="79"/>
                  </a:cubicBezTo>
                  <a:cubicBezTo>
                    <a:pt x="32" y="83"/>
                    <a:pt x="26" y="85"/>
                    <a:pt x="18" y="85"/>
                  </a:cubicBezTo>
                  <a:cubicBezTo>
                    <a:pt x="16" y="85"/>
                    <a:pt x="13" y="85"/>
                    <a:pt x="9" y="84"/>
                  </a:cubicBezTo>
                  <a:cubicBezTo>
                    <a:pt x="5" y="83"/>
                    <a:pt x="2" y="82"/>
                    <a:pt x="0" y="8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6058"/>
            <p:cNvSpPr>
              <a:spLocks noEditPoints="1"/>
            </p:cNvSpPr>
            <p:nvPr/>
          </p:nvSpPr>
          <p:spPr bwMode="auto">
            <a:xfrm>
              <a:off x="-1107" y="2409"/>
              <a:ext cx="149" cy="162"/>
            </a:xfrm>
            <a:custGeom>
              <a:avLst/>
              <a:gdLst>
                <a:gd name="T0" fmla="*/ 39 w 78"/>
                <a:gd name="T1" fmla="*/ 85 h 85"/>
                <a:gd name="T2" fmla="*/ 19 w 78"/>
                <a:gd name="T3" fmla="*/ 80 h 85"/>
                <a:gd name="T4" fmla="*/ 5 w 78"/>
                <a:gd name="T5" fmla="*/ 65 h 85"/>
                <a:gd name="T6" fmla="*/ 0 w 78"/>
                <a:gd name="T7" fmla="*/ 43 h 85"/>
                <a:gd name="T8" fmla="*/ 5 w 78"/>
                <a:gd name="T9" fmla="*/ 20 h 85"/>
                <a:gd name="T10" fmla="*/ 19 w 78"/>
                <a:gd name="T11" fmla="*/ 5 h 85"/>
                <a:gd name="T12" fmla="*/ 40 w 78"/>
                <a:gd name="T13" fmla="*/ 0 h 85"/>
                <a:gd name="T14" fmla="*/ 60 w 78"/>
                <a:gd name="T15" fmla="*/ 5 h 85"/>
                <a:gd name="T16" fmla="*/ 73 w 78"/>
                <a:gd name="T17" fmla="*/ 20 h 85"/>
                <a:gd name="T18" fmla="*/ 78 w 78"/>
                <a:gd name="T19" fmla="*/ 41 h 85"/>
                <a:gd name="T20" fmla="*/ 73 w 78"/>
                <a:gd name="T21" fmla="*/ 64 h 85"/>
                <a:gd name="T22" fmla="*/ 60 w 78"/>
                <a:gd name="T23" fmla="*/ 80 h 85"/>
                <a:gd name="T24" fmla="*/ 39 w 78"/>
                <a:gd name="T25" fmla="*/ 85 h 85"/>
                <a:gd name="T26" fmla="*/ 39 w 78"/>
                <a:gd name="T27" fmla="*/ 5 h 85"/>
                <a:gd name="T28" fmla="*/ 22 w 78"/>
                <a:gd name="T29" fmla="*/ 10 h 85"/>
                <a:gd name="T30" fmla="*/ 11 w 78"/>
                <a:gd name="T31" fmla="*/ 23 h 85"/>
                <a:gd name="T32" fmla="*/ 6 w 78"/>
                <a:gd name="T33" fmla="*/ 43 h 85"/>
                <a:gd name="T34" fmla="*/ 10 w 78"/>
                <a:gd name="T35" fmla="*/ 62 h 85"/>
                <a:gd name="T36" fmla="*/ 22 w 78"/>
                <a:gd name="T37" fmla="*/ 75 h 85"/>
                <a:gd name="T38" fmla="*/ 39 w 78"/>
                <a:gd name="T39" fmla="*/ 80 h 85"/>
                <a:gd name="T40" fmla="*/ 63 w 78"/>
                <a:gd name="T41" fmla="*/ 70 h 85"/>
                <a:gd name="T42" fmla="*/ 72 w 78"/>
                <a:gd name="T43" fmla="*/ 42 h 85"/>
                <a:gd name="T44" fmla="*/ 68 w 78"/>
                <a:gd name="T45" fmla="*/ 22 h 85"/>
                <a:gd name="T46" fmla="*/ 57 w 78"/>
                <a:gd name="T47" fmla="*/ 9 h 85"/>
                <a:gd name="T48" fmla="*/ 39 w 78"/>
                <a:gd name="T49" fmla="*/ 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 h="85">
                  <a:moveTo>
                    <a:pt x="39" y="85"/>
                  </a:moveTo>
                  <a:cubicBezTo>
                    <a:pt x="31" y="85"/>
                    <a:pt x="25" y="83"/>
                    <a:pt x="19" y="80"/>
                  </a:cubicBezTo>
                  <a:cubicBezTo>
                    <a:pt x="13" y="77"/>
                    <a:pt x="8" y="72"/>
                    <a:pt x="5" y="65"/>
                  </a:cubicBezTo>
                  <a:cubicBezTo>
                    <a:pt x="2" y="59"/>
                    <a:pt x="0" y="51"/>
                    <a:pt x="0" y="43"/>
                  </a:cubicBezTo>
                  <a:cubicBezTo>
                    <a:pt x="0" y="35"/>
                    <a:pt x="2" y="27"/>
                    <a:pt x="5" y="20"/>
                  </a:cubicBezTo>
                  <a:cubicBezTo>
                    <a:pt x="9" y="14"/>
                    <a:pt x="13" y="8"/>
                    <a:pt x="19" y="5"/>
                  </a:cubicBezTo>
                  <a:cubicBezTo>
                    <a:pt x="25" y="1"/>
                    <a:pt x="32" y="0"/>
                    <a:pt x="40" y="0"/>
                  </a:cubicBezTo>
                  <a:cubicBezTo>
                    <a:pt x="48" y="0"/>
                    <a:pt x="54" y="1"/>
                    <a:pt x="60" y="5"/>
                  </a:cubicBezTo>
                  <a:cubicBezTo>
                    <a:pt x="66" y="8"/>
                    <a:pt x="70" y="13"/>
                    <a:pt x="73" y="20"/>
                  </a:cubicBezTo>
                  <a:cubicBezTo>
                    <a:pt x="76" y="26"/>
                    <a:pt x="78" y="33"/>
                    <a:pt x="78" y="41"/>
                  </a:cubicBezTo>
                  <a:cubicBezTo>
                    <a:pt x="78" y="50"/>
                    <a:pt x="76" y="58"/>
                    <a:pt x="73" y="64"/>
                  </a:cubicBezTo>
                  <a:cubicBezTo>
                    <a:pt x="70" y="71"/>
                    <a:pt x="65" y="76"/>
                    <a:pt x="60" y="80"/>
                  </a:cubicBezTo>
                  <a:cubicBezTo>
                    <a:pt x="54" y="83"/>
                    <a:pt x="47" y="85"/>
                    <a:pt x="39" y="85"/>
                  </a:cubicBezTo>
                  <a:close/>
                  <a:moveTo>
                    <a:pt x="39" y="5"/>
                  </a:moveTo>
                  <a:cubicBezTo>
                    <a:pt x="33" y="5"/>
                    <a:pt x="27" y="6"/>
                    <a:pt x="22" y="10"/>
                  </a:cubicBezTo>
                  <a:cubicBezTo>
                    <a:pt x="17" y="13"/>
                    <a:pt x="13" y="17"/>
                    <a:pt x="11" y="23"/>
                  </a:cubicBezTo>
                  <a:cubicBezTo>
                    <a:pt x="8" y="29"/>
                    <a:pt x="6" y="35"/>
                    <a:pt x="6" y="43"/>
                  </a:cubicBezTo>
                  <a:cubicBezTo>
                    <a:pt x="6" y="50"/>
                    <a:pt x="8" y="57"/>
                    <a:pt x="10" y="62"/>
                  </a:cubicBezTo>
                  <a:cubicBezTo>
                    <a:pt x="13" y="68"/>
                    <a:pt x="17" y="72"/>
                    <a:pt x="22" y="75"/>
                  </a:cubicBezTo>
                  <a:cubicBezTo>
                    <a:pt x="27" y="78"/>
                    <a:pt x="32" y="80"/>
                    <a:pt x="39" y="80"/>
                  </a:cubicBezTo>
                  <a:cubicBezTo>
                    <a:pt x="49" y="80"/>
                    <a:pt x="57" y="77"/>
                    <a:pt x="63" y="70"/>
                  </a:cubicBezTo>
                  <a:cubicBezTo>
                    <a:pt x="69" y="63"/>
                    <a:pt x="72" y="54"/>
                    <a:pt x="72" y="42"/>
                  </a:cubicBezTo>
                  <a:cubicBezTo>
                    <a:pt x="72" y="34"/>
                    <a:pt x="71" y="28"/>
                    <a:pt x="68" y="22"/>
                  </a:cubicBezTo>
                  <a:cubicBezTo>
                    <a:pt x="66" y="17"/>
                    <a:pt x="62" y="12"/>
                    <a:pt x="57" y="9"/>
                  </a:cubicBezTo>
                  <a:cubicBezTo>
                    <a:pt x="52" y="6"/>
                    <a:pt x="46" y="5"/>
                    <a:pt x="39"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6059"/>
            <p:cNvSpPr>
              <a:spLocks/>
            </p:cNvSpPr>
            <p:nvPr/>
          </p:nvSpPr>
          <p:spPr bwMode="auto">
            <a:xfrm>
              <a:off x="-929" y="2411"/>
              <a:ext cx="72" cy="158"/>
            </a:xfrm>
            <a:custGeom>
              <a:avLst/>
              <a:gdLst>
                <a:gd name="T0" fmla="*/ 9 w 72"/>
                <a:gd name="T1" fmla="*/ 9 h 158"/>
                <a:gd name="T2" fmla="*/ 9 w 72"/>
                <a:gd name="T3" fmla="*/ 74 h 158"/>
                <a:gd name="T4" fmla="*/ 68 w 72"/>
                <a:gd name="T5" fmla="*/ 74 h 158"/>
                <a:gd name="T6" fmla="*/ 68 w 72"/>
                <a:gd name="T7" fmla="*/ 84 h 158"/>
                <a:gd name="T8" fmla="*/ 9 w 72"/>
                <a:gd name="T9" fmla="*/ 84 h 158"/>
                <a:gd name="T10" fmla="*/ 9 w 72"/>
                <a:gd name="T11" fmla="*/ 158 h 158"/>
                <a:gd name="T12" fmla="*/ 0 w 72"/>
                <a:gd name="T13" fmla="*/ 158 h 158"/>
                <a:gd name="T14" fmla="*/ 0 w 72"/>
                <a:gd name="T15" fmla="*/ 0 h 158"/>
                <a:gd name="T16" fmla="*/ 72 w 72"/>
                <a:gd name="T17" fmla="*/ 0 h 158"/>
                <a:gd name="T18" fmla="*/ 72 w 72"/>
                <a:gd name="T19" fmla="*/ 9 h 158"/>
                <a:gd name="T20" fmla="*/ 9 w 72"/>
                <a:gd name="T21" fmla="*/ 9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2" h="158">
                  <a:moveTo>
                    <a:pt x="9" y="9"/>
                  </a:moveTo>
                  <a:lnTo>
                    <a:pt x="9" y="74"/>
                  </a:lnTo>
                  <a:lnTo>
                    <a:pt x="68" y="74"/>
                  </a:lnTo>
                  <a:lnTo>
                    <a:pt x="68" y="84"/>
                  </a:lnTo>
                  <a:lnTo>
                    <a:pt x="9" y="84"/>
                  </a:lnTo>
                  <a:lnTo>
                    <a:pt x="9" y="158"/>
                  </a:lnTo>
                  <a:lnTo>
                    <a:pt x="0" y="158"/>
                  </a:lnTo>
                  <a:lnTo>
                    <a:pt x="0" y="0"/>
                  </a:lnTo>
                  <a:lnTo>
                    <a:pt x="72" y="0"/>
                  </a:lnTo>
                  <a:lnTo>
                    <a:pt x="72" y="9"/>
                  </a:lnTo>
                  <a:lnTo>
                    <a:pt x="9"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6060"/>
            <p:cNvSpPr>
              <a:spLocks noEditPoints="1"/>
            </p:cNvSpPr>
            <p:nvPr/>
          </p:nvSpPr>
          <p:spPr bwMode="auto">
            <a:xfrm>
              <a:off x="-780" y="2411"/>
              <a:ext cx="120" cy="158"/>
            </a:xfrm>
            <a:custGeom>
              <a:avLst/>
              <a:gdLst>
                <a:gd name="T0" fmla="*/ 0 w 63"/>
                <a:gd name="T1" fmla="*/ 83 h 83"/>
                <a:gd name="T2" fmla="*/ 0 w 63"/>
                <a:gd name="T3" fmla="*/ 0 h 83"/>
                <a:gd name="T4" fmla="*/ 21 w 63"/>
                <a:gd name="T5" fmla="*/ 0 h 83"/>
                <a:gd name="T6" fmla="*/ 52 w 63"/>
                <a:gd name="T7" fmla="*/ 10 h 83"/>
                <a:gd name="T8" fmla="*/ 63 w 63"/>
                <a:gd name="T9" fmla="*/ 40 h 83"/>
                <a:gd name="T10" fmla="*/ 58 w 63"/>
                <a:gd name="T11" fmla="*/ 62 h 83"/>
                <a:gd name="T12" fmla="*/ 42 w 63"/>
                <a:gd name="T13" fmla="*/ 77 h 83"/>
                <a:gd name="T14" fmla="*/ 19 w 63"/>
                <a:gd name="T15" fmla="*/ 83 h 83"/>
                <a:gd name="T16" fmla="*/ 0 w 63"/>
                <a:gd name="T17" fmla="*/ 83 h 83"/>
                <a:gd name="T18" fmla="*/ 6 w 63"/>
                <a:gd name="T19" fmla="*/ 5 h 83"/>
                <a:gd name="T20" fmla="*/ 6 w 63"/>
                <a:gd name="T21" fmla="*/ 78 h 83"/>
                <a:gd name="T22" fmla="*/ 19 w 63"/>
                <a:gd name="T23" fmla="*/ 78 h 83"/>
                <a:gd name="T24" fmla="*/ 47 w 63"/>
                <a:gd name="T25" fmla="*/ 68 h 83"/>
                <a:gd name="T26" fmla="*/ 57 w 63"/>
                <a:gd name="T27" fmla="*/ 40 h 83"/>
                <a:gd name="T28" fmla="*/ 20 w 63"/>
                <a:gd name="T29" fmla="*/ 5 h 83"/>
                <a:gd name="T30" fmla="*/ 6 w 63"/>
                <a:gd name="T31" fmla="*/ 5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3" h="83">
                  <a:moveTo>
                    <a:pt x="0" y="83"/>
                  </a:moveTo>
                  <a:cubicBezTo>
                    <a:pt x="0" y="0"/>
                    <a:pt x="0" y="0"/>
                    <a:pt x="0" y="0"/>
                  </a:cubicBezTo>
                  <a:cubicBezTo>
                    <a:pt x="21" y="0"/>
                    <a:pt x="21" y="0"/>
                    <a:pt x="21" y="0"/>
                  </a:cubicBezTo>
                  <a:cubicBezTo>
                    <a:pt x="34" y="0"/>
                    <a:pt x="45" y="3"/>
                    <a:pt x="52" y="10"/>
                  </a:cubicBezTo>
                  <a:cubicBezTo>
                    <a:pt x="59" y="17"/>
                    <a:pt x="63" y="27"/>
                    <a:pt x="63" y="40"/>
                  </a:cubicBezTo>
                  <a:cubicBezTo>
                    <a:pt x="63" y="49"/>
                    <a:pt x="61" y="56"/>
                    <a:pt x="58" y="62"/>
                  </a:cubicBezTo>
                  <a:cubicBezTo>
                    <a:pt x="54" y="69"/>
                    <a:pt x="49" y="74"/>
                    <a:pt x="42" y="77"/>
                  </a:cubicBezTo>
                  <a:cubicBezTo>
                    <a:pt x="36" y="81"/>
                    <a:pt x="28" y="83"/>
                    <a:pt x="19" y="83"/>
                  </a:cubicBezTo>
                  <a:lnTo>
                    <a:pt x="0" y="83"/>
                  </a:lnTo>
                  <a:close/>
                  <a:moveTo>
                    <a:pt x="6" y="5"/>
                  </a:moveTo>
                  <a:cubicBezTo>
                    <a:pt x="6" y="78"/>
                    <a:pt x="6" y="78"/>
                    <a:pt x="6" y="78"/>
                  </a:cubicBezTo>
                  <a:cubicBezTo>
                    <a:pt x="19" y="78"/>
                    <a:pt x="19" y="78"/>
                    <a:pt x="19" y="78"/>
                  </a:cubicBezTo>
                  <a:cubicBezTo>
                    <a:pt x="31" y="78"/>
                    <a:pt x="40" y="74"/>
                    <a:pt x="47" y="68"/>
                  </a:cubicBezTo>
                  <a:cubicBezTo>
                    <a:pt x="54" y="62"/>
                    <a:pt x="57" y="52"/>
                    <a:pt x="57" y="40"/>
                  </a:cubicBezTo>
                  <a:cubicBezTo>
                    <a:pt x="57" y="17"/>
                    <a:pt x="44" y="5"/>
                    <a:pt x="20" y="5"/>
                  </a:cubicBezTo>
                  <a:lnTo>
                    <a:pt x="6"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6061"/>
            <p:cNvSpPr>
              <a:spLocks noEditPoints="1"/>
            </p:cNvSpPr>
            <p:nvPr/>
          </p:nvSpPr>
          <p:spPr bwMode="auto">
            <a:xfrm>
              <a:off x="-633" y="2411"/>
              <a:ext cx="93" cy="158"/>
            </a:xfrm>
            <a:custGeom>
              <a:avLst/>
              <a:gdLst>
                <a:gd name="T0" fmla="*/ 43 w 49"/>
                <a:gd name="T1" fmla="*/ 83 h 83"/>
                <a:gd name="T2" fmla="*/ 32 w 49"/>
                <a:gd name="T3" fmla="*/ 59 h 83"/>
                <a:gd name="T4" fmla="*/ 25 w 49"/>
                <a:gd name="T5" fmla="*/ 49 h 83"/>
                <a:gd name="T6" fmla="*/ 16 w 49"/>
                <a:gd name="T7" fmla="*/ 46 h 83"/>
                <a:gd name="T8" fmla="*/ 6 w 49"/>
                <a:gd name="T9" fmla="*/ 46 h 83"/>
                <a:gd name="T10" fmla="*/ 6 w 49"/>
                <a:gd name="T11" fmla="*/ 83 h 83"/>
                <a:gd name="T12" fmla="*/ 0 w 49"/>
                <a:gd name="T13" fmla="*/ 83 h 83"/>
                <a:gd name="T14" fmla="*/ 0 w 49"/>
                <a:gd name="T15" fmla="*/ 0 h 83"/>
                <a:gd name="T16" fmla="*/ 23 w 49"/>
                <a:gd name="T17" fmla="*/ 0 h 83"/>
                <a:gd name="T18" fmla="*/ 41 w 49"/>
                <a:gd name="T19" fmla="*/ 6 h 83"/>
                <a:gd name="T20" fmla="*/ 47 w 49"/>
                <a:gd name="T21" fmla="*/ 22 h 83"/>
                <a:gd name="T22" fmla="*/ 42 w 49"/>
                <a:gd name="T23" fmla="*/ 36 h 83"/>
                <a:gd name="T24" fmla="*/ 27 w 49"/>
                <a:gd name="T25" fmla="*/ 44 h 83"/>
                <a:gd name="T26" fmla="*/ 27 w 49"/>
                <a:gd name="T27" fmla="*/ 44 h 83"/>
                <a:gd name="T28" fmla="*/ 37 w 49"/>
                <a:gd name="T29" fmla="*/ 56 h 83"/>
                <a:gd name="T30" fmla="*/ 49 w 49"/>
                <a:gd name="T31" fmla="*/ 83 h 83"/>
                <a:gd name="T32" fmla="*/ 43 w 49"/>
                <a:gd name="T33" fmla="*/ 83 h 83"/>
                <a:gd name="T34" fmla="*/ 6 w 49"/>
                <a:gd name="T35" fmla="*/ 5 h 83"/>
                <a:gd name="T36" fmla="*/ 6 w 49"/>
                <a:gd name="T37" fmla="*/ 41 h 83"/>
                <a:gd name="T38" fmla="*/ 20 w 49"/>
                <a:gd name="T39" fmla="*/ 41 h 83"/>
                <a:gd name="T40" fmla="*/ 36 w 49"/>
                <a:gd name="T41" fmla="*/ 36 h 83"/>
                <a:gd name="T42" fmla="*/ 41 w 49"/>
                <a:gd name="T43" fmla="*/ 22 h 83"/>
                <a:gd name="T44" fmla="*/ 36 w 49"/>
                <a:gd name="T45" fmla="*/ 10 h 83"/>
                <a:gd name="T46" fmla="*/ 22 w 49"/>
                <a:gd name="T47" fmla="*/ 5 h 83"/>
                <a:gd name="T48" fmla="*/ 6 w 49"/>
                <a:gd name="T49" fmla="*/ 5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9" h="83">
                  <a:moveTo>
                    <a:pt x="43" y="83"/>
                  </a:moveTo>
                  <a:cubicBezTo>
                    <a:pt x="32" y="59"/>
                    <a:pt x="32" y="59"/>
                    <a:pt x="32" y="59"/>
                  </a:cubicBezTo>
                  <a:cubicBezTo>
                    <a:pt x="30" y="54"/>
                    <a:pt x="27" y="50"/>
                    <a:pt x="25" y="49"/>
                  </a:cubicBezTo>
                  <a:cubicBezTo>
                    <a:pt x="23" y="47"/>
                    <a:pt x="20" y="46"/>
                    <a:pt x="16" y="46"/>
                  </a:cubicBezTo>
                  <a:cubicBezTo>
                    <a:pt x="6" y="46"/>
                    <a:pt x="6" y="46"/>
                    <a:pt x="6" y="46"/>
                  </a:cubicBezTo>
                  <a:cubicBezTo>
                    <a:pt x="6" y="83"/>
                    <a:pt x="6" y="83"/>
                    <a:pt x="6" y="83"/>
                  </a:cubicBezTo>
                  <a:cubicBezTo>
                    <a:pt x="0" y="83"/>
                    <a:pt x="0" y="83"/>
                    <a:pt x="0" y="83"/>
                  </a:cubicBezTo>
                  <a:cubicBezTo>
                    <a:pt x="0" y="0"/>
                    <a:pt x="0" y="0"/>
                    <a:pt x="0" y="0"/>
                  </a:cubicBezTo>
                  <a:cubicBezTo>
                    <a:pt x="23" y="0"/>
                    <a:pt x="23" y="0"/>
                    <a:pt x="23" y="0"/>
                  </a:cubicBezTo>
                  <a:cubicBezTo>
                    <a:pt x="31" y="0"/>
                    <a:pt x="36" y="2"/>
                    <a:pt x="41" y="6"/>
                  </a:cubicBezTo>
                  <a:cubicBezTo>
                    <a:pt x="45" y="10"/>
                    <a:pt x="47" y="15"/>
                    <a:pt x="47" y="22"/>
                  </a:cubicBezTo>
                  <a:cubicBezTo>
                    <a:pt x="47" y="27"/>
                    <a:pt x="45" y="32"/>
                    <a:pt x="42" y="36"/>
                  </a:cubicBezTo>
                  <a:cubicBezTo>
                    <a:pt x="38" y="40"/>
                    <a:pt x="34" y="43"/>
                    <a:pt x="27" y="44"/>
                  </a:cubicBezTo>
                  <a:cubicBezTo>
                    <a:pt x="27" y="44"/>
                    <a:pt x="27" y="44"/>
                    <a:pt x="27" y="44"/>
                  </a:cubicBezTo>
                  <a:cubicBezTo>
                    <a:pt x="31" y="46"/>
                    <a:pt x="34" y="50"/>
                    <a:pt x="37" y="56"/>
                  </a:cubicBezTo>
                  <a:cubicBezTo>
                    <a:pt x="49" y="83"/>
                    <a:pt x="49" y="83"/>
                    <a:pt x="49" y="83"/>
                  </a:cubicBezTo>
                  <a:lnTo>
                    <a:pt x="43" y="83"/>
                  </a:lnTo>
                  <a:close/>
                  <a:moveTo>
                    <a:pt x="6" y="5"/>
                  </a:moveTo>
                  <a:cubicBezTo>
                    <a:pt x="6" y="41"/>
                    <a:pt x="6" y="41"/>
                    <a:pt x="6" y="41"/>
                  </a:cubicBezTo>
                  <a:cubicBezTo>
                    <a:pt x="20" y="41"/>
                    <a:pt x="20" y="41"/>
                    <a:pt x="20" y="41"/>
                  </a:cubicBezTo>
                  <a:cubicBezTo>
                    <a:pt x="27" y="41"/>
                    <a:pt x="32" y="39"/>
                    <a:pt x="36" y="36"/>
                  </a:cubicBezTo>
                  <a:cubicBezTo>
                    <a:pt x="39" y="32"/>
                    <a:pt x="41" y="28"/>
                    <a:pt x="41" y="22"/>
                  </a:cubicBezTo>
                  <a:cubicBezTo>
                    <a:pt x="41" y="17"/>
                    <a:pt x="39" y="13"/>
                    <a:pt x="36" y="10"/>
                  </a:cubicBezTo>
                  <a:cubicBezTo>
                    <a:pt x="33" y="7"/>
                    <a:pt x="28" y="5"/>
                    <a:pt x="22" y="5"/>
                  </a:cubicBezTo>
                  <a:lnTo>
                    <a:pt x="6"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6062"/>
            <p:cNvSpPr>
              <a:spLocks/>
            </p:cNvSpPr>
            <p:nvPr/>
          </p:nvSpPr>
          <p:spPr bwMode="auto">
            <a:xfrm>
              <a:off x="-511" y="2411"/>
              <a:ext cx="78" cy="158"/>
            </a:xfrm>
            <a:custGeom>
              <a:avLst/>
              <a:gdLst>
                <a:gd name="T0" fmla="*/ 0 w 78"/>
                <a:gd name="T1" fmla="*/ 158 h 158"/>
                <a:gd name="T2" fmla="*/ 0 w 78"/>
                <a:gd name="T3" fmla="*/ 0 h 158"/>
                <a:gd name="T4" fmla="*/ 74 w 78"/>
                <a:gd name="T5" fmla="*/ 0 h 158"/>
                <a:gd name="T6" fmla="*/ 74 w 78"/>
                <a:gd name="T7" fmla="*/ 9 h 158"/>
                <a:gd name="T8" fmla="*/ 11 w 78"/>
                <a:gd name="T9" fmla="*/ 9 h 158"/>
                <a:gd name="T10" fmla="*/ 11 w 78"/>
                <a:gd name="T11" fmla="*/ 72 h 158"/>
                <a:gd name="T12" fmla="*/ 68 w 78"/>
                <a:gd name="T13" fmla="*/ 72 h 158"/>
                <a:gd name="T14" fmla="*/ 68 w 78"/>
                <a:gd name="T15" fmla="*/ 84 h 158"/>
                <a:gd name="T16" fmla="*/ 11 w 78"/>
                <a:gd name="T17" fmla="*/ 84 h 158"/>
                <a:gd name="T18" fmla="*/ 11 w 78"/>
                <a:gd name="T19" fmla="*/ 149 h 158"/>
                <a:gd name="T20" fmla="*/ 78 w 78"/>
                <a:gd name="T21" fmla="*/ 149 h 158"/>
                <a:gd name="T22" fmla="*/ 78 w 78"/>
                <a:gd name="T23" fmla="*/ 158 h 158"/>
                <a:gd name="T24" fmla="*/ 0 w 78"/>
                <a:gd name="T2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158">
                  <a:moveTo>
                    <a:pt x="0" y="158"/>
                  </a:moveTo>
                  <a:lnTo>
                    <a:pt x="0" y="0"/>
                  </a:lnTo>
                  <a:lnTo>
                    <a:pt x="74" y="0"/>
                  </a:lnTo>
                  <a:lnTo>
                    <a:pt x="74" y="9"/>
                  </a:lnTo>
                  <a:lnTo>
                    <a:pt x="11" y="9"/>
                  </a:lnTo>
                  <a:lnTo>
                    <a:pt x="11" y="72"/>
                  </a:lnTo>
                  <a:lnTo>
                    <a:pt x="68" y="72"/>
                  </a:lnTo>
                  <a:lnTo>
                    <a:pt x="68" y="84"/>
                  </a:lnTo>
                  <a:lnTo>
                    <a:pt x="11" y="84"/>
                  </a:lnTo>
                  <a:lnTo>
                    <a:pt x="11" y="149"/>
                  </a:lnTo>
                  <a:lnTo>
                    <a:pt x="78" y="149"/>
                  </a:lnTo>
                  <a:lnTo>
                    <a:pt x="78" y="158"/>
                  </a:lnTo>
                  <a:lnTo>
                    <a:pt x="0"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6063"/>
            <p:cNvSpPr>
              <a:spLocks noEditPoints="1"/>
            </p:cNvSpPr>
            <p:nvPr/>
          </p:nvSpPr>
          <p:spPr bwMode="auto">
            <a:xfrm>
              <a:off x="-416" y="2411"/>
              <a:ext cx="128" cy="158"/>
            </a:xfrm>
            <a:custGeom>
              <a:avLst/>
              <a:gdLst>
                <a:gd name="T0" fmla="*/ 61 w 67"/>
                <a:gd name="T1" fmla="*/ 83 h 83"/>
                <a:gd name="T2" fmla="*/ 51 w 67"/>
                <a:gd name="T3" fmla="*/ 57 h 83"/>
                <a:gd name="T4" fmla="*/ 16 w 67"/>
                <a:gd name="T5" fmla="*/ 57 h 83"/>
                <a:gd name="T6" fmla="*/ 6 w 67"/>
                <a:gd name="T7" fmla="*/ 83 h 83"/>
                <a:gd name="T8" fmla="*/ 0 w 67"/>
                <a:gd name="T9" fmla="*/ 83 h 83"/>
                <a:gd name="T10" fmla="*/ 31 w 67"/>
                <a:gd name="T11" fmla="*/ 0 h 83"/>
                <a:gd name="T12" fmla="*/ 36 w 67"/>
                <a:gd name="T13" fmla="*/ 0 h 83"/>
                <a:gd name="T14" fmla="*/ 67 w 67"/>
                <a:gd name="T15" fmla="*/ 83 h 83"/>
                <a:gd name="T16" fmla="*/ 61 w 67"/>
                <a:gd name="T17" fmla="*/ 83 h 83"/>
                <a:gd name="T18" fmla="*/ 34 w 67"/>
                <a:gd name="T19" fmla="*/ 7 h 83"/>
                <a:gd name="T20" fmla="*/ 33 w 67"/>
                <a:gd name="T21" fmla="*/ 7 h 83"/>
                <a:gd name="T22" fmla="*/ 31 w 67"/>
                <a:gd name="T23" fmla="*/ 13 h 83"/>
                <a:gd name="T24" fmla="*/ 18 w 67"/>
                <a:gd name="T25" fmla="*/ 52 h 83"/>
                <a:gd name="T26" fmla="*/ 50 w 67"/>
                <a:gd name="T27" fmla="*/ 52 h 83"/>
                <a:gd name="T28" fmla="*/ 36 w 67"/>
                <a:gd name="T29" fmla="*/ 13 h 83"/>
                <a:gd name="T30" fmla="*/ 34 w 67"/>
                <a:gd name="T31" fmla="*/ 7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7" h="83">
                  <a:moveTo>
                    <a:pt x="61" y="83"/>
                  </a:moveTo>
                  <a:cubicBezTo>
                    <a:pt x="51" y="57"/>
                    <a:pt x="51" y="57"/>
                    <a:pt x="51" y="57"/>
                  </a:cubicBezTo>
                  <a:cubicBezTo>
                    <a:pt x="16" y="57"/>
                    <a:pt x="16" y="57"/>
                    <a:pt x="16" y="57"/>
                  </a:cubicBezTo>
                  <a:cubicBezTo>
                    <a:pt x="6" y="83"/>
                    <a:pt x="6" y="83"/>
                    <a:pt x="6" y="83"/>
                  </a:cubicBezTo>
                  <a:cubicBezTo>
                    <a:pt x="0" y="83"/>
                    <a:pt x="0" y="83"/>
                    <a:pt x="0" y="83"/>
                  </a:cubicBezTo>
                  <a:cubicBezTo>
                    <a:pt x="31" y="0"/>
                    <a:pt x="31" y="0"/>
                    <a:pt x="31" y="0"/>
                  </a:cubicBezTo>
                  <a:cubicBezTo>
                    <a:pt x="36" y="0"/>
                    <a:pt x="36" y="0"/>
                    <a:pt x="36" y="0"/>
                  </a:cubicBezTo>
                  <a:cubicBezTo>
                    <a:pt x="67" y="83"/>
                    <a:pt x="67" y="83"/>
                    <a:pt x="67" y="83"/>
                  </a:cubicBezTo>
                  <a:lnTo>
                    <a:pt x="61" y="83"/>
                  </a:lnTo>
                  <a:close/>
                  <a:moveTo>
                    <a:pt x="34" y="7"/>
                  </a:moveTo>
                  <a:cubicBezTo>
                    <a:pt x="33" y="7"/>
                    <a:pt x="33" y="7"/>
                    <a:pt x="33" y="7"/>
                  </a:cubicBezTo>
                  <a:cubicBezTo>
                    <a:pt x="33" y="10"/>
                    <a:pt x="32" y="12"/>
                    <a:pt x="31" y="13"/>
                  </a:cubicBezTo>
                  <a:cubicBezTo>
                    <a:pt x="18" y="52"/>
                    <a:pt x="18" y="52"/>
                    <a:pt x="18" y="52"/>
                  </a:cubicBezTo>
                  <a:cubicBezTo>
                    <a:pt x="50" y="52"/>
                    <a:pt x="50" y="52"/>
                    <a:pt x="50" y="52"/>
                  </a:cubicBezTo>
                  <a:cubicBezTo>
                    <a:pt x="36" y="13"/>
                    <a:pt x="36" y="13"/>
                    <a:pt x="36" y="13"/>
                  </a:cubicBezTo>
                  <a:lnTo>
                    <a:pt x="34"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6064"/>
            <p:cNvSpPr>
              <a:spLocks/>
            </p:cNvSpPr>
            <p:nvPr/>
          </p:nvSpPr>
          <p:spPr bwMode="auto">
            <a:xfrm>
              <a:off x="-265" y="2411"/>
              <a:ext cx="149" cy="158"/>
            </a:xfrm>
            <a:custGeom>
              <a:avLst/>
              <a:gdLst>
                <a:gd name="T0" fmla="*/ 72 w 78"/>
                <a:gd name="T1" fmla="*/ 83 h 83"/>
                <a:gd name="T2" fmla="*/ 72 w 78"/>
                <a:gd name="T3" fmla="*/ 24 h 83"/>
                <a:gd name="T4" fmla="*/ 73 w 78"/>
                <a:gd name="T5" fmla="*/ 12 h 83"/>
                <a:gd name="T6" fmla="*/ 73 w 78"/>
                <a:gd name="T7" fmla="*/ 12 h 83"/>
                <a:gd name="T8" fmla="*/ 69 w 78"/>
                <a:gd name="T9" fmla="*/ 19 h 83"/>
                <a:gd name="T10" fmla="*/ 40 w 78"/>
                <a:gd name="T11" fmla="*/ 83 h 83"/>
                <a:gd name="T12" fmla="*/ 38 w 78"/>
                <a:gd name="T13" fmla="*/ 83 h 83"/>
                <a:gd name="T14" fmla="*/ 9 w 78"/>
                <a:gd name="T15" fmla="*/ 19 h 83"/>
                <a:gd name="T16" fmla="*/ 6 w 78"/>
                <a:gd name="T17" fmla="*/ 12 h 83"/>
                <a:gd name="T18" fmla="*/ 6 w 78"/>
                <a:gd name="T19" fmla="*/ 12 h 83"/>
                <a:gd name="T20" fmla="*/ 6 w 78"/>
                <a:gd name="T21" fmla="*/ 23 h 83"/>
                <a:gd name="T22" fmla="*/ 6 w 78"/>
                <a:gd name="T23" fmla="*/ 83 h 83"/>
                <a:gd name="T24" fmla="*/ 0 w 78"/>
                <a:gd name="T25" fmla="*/ 83 h 83"/>
                <a:gd name="T26" fmla="*/ 0 w 78"/>
                <a:gd name="T27" fmla="*/ 0 h 83"/>
                <a:gd name="T28" fmla="*/ 6 w 78"/>
                <a:gd name="T29" fmla="*/ 0 h 83"/>
                <a:gd name="T30" fmla="*/ 36 w 78"/>
                <a:gd name="T31" fmla="*/ 67 h 83"/>
                <a:gd name="T32" fmla="*/ 37 w 78"/>
                <a:gd name="T33" fmla="*/ 68 h 83"/>
                <a:gd name="T34" fmla="*/ 39 w 78"/>
                <a:gd name="T35" fmla="*/ 74 h 83"/>
                <a:gd name="T36" fmla="*/ 39 w 78"/>
                <a:gd name="T37" fmla="*/ 74 h 83"/>
                <a:gd name="T38" fmla="*/ 42 w 78"/>
                <a:gd name="T39" fmla="*/ 66 h 83"/>
                <a:gd name="T40" fmla="*/ 73 w 78"/>
                <a:gd name="T41" fmla="*/ 0 h 83"/>
                <a:gd name="T42" fmla="*/ 78 w 78"/>
                <a:gd name="T43" fmla="*/ 0 h 83"/>
                <a:gd name="T44" fmla="*/ 78 w 78"/>
                <a:gd name="T45" fmla="*/ 83 h 83"/>
                <a:gd name="T46" fmla="*/ 72 w 78"/>
                <a:gd name="T47" fmla="*/ 8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8" h="83">
                  <a:moveTo>
                    <a:pt x="72" y="83"/>
                  </a:moveTo>
                  <a:cubicBezTo>
                    <a:pt x="72" y="24"/>
                    <a:pt x="72" y="24"/>
                    <a:pt x="72" y="24"/>
                  </a:cubicBezTo>
                  <a:cubicBezTo>
                    <a:pt x="73" y="12"/>
                    <a:pt x="73" y="12"/>
                    <a:pt x="73" y="12"/>
                  </a:cubicBezTo>
                  <a:cubicBezTo>
                    <a:pt x="73" y="12"/>
                    <a:pt x="73" y="12"/>
                    <a:pt x="73" y="12"/>
                  </a:cubicBezTo>
                  <a:cubicBezTo>
                    <a:pt x="69" y="19"/>
                    <a:pt x="69" y="19"/>
                    <a:pt x="69" y="19"/>
                  </a:cubicBezTo>
                  <a:cubicBezTo>
                    <a:pt x="40" y="83"/>
                    <a:pt x="40" y="83"/>
                    <a:pt x="40" y="83"/>
                  </a:cubicBezTo>
                  <a:cubicBezTo>
                    <a:pt x="38" y="83"/>
                    <a:pt x="38" y="83"/>
                    <a:pt x="38" y="83"/>
                  </a:cubicBezTo>
                  <a:cubicBezTo>
                    <a:pt x="9" y="19"/>
                    <a:pt x="9" y="19"/>
                    <a:pt x="9" y="19"/>
                  </a:cubicBezTo>
                  <a:cubicBezTo>
                    <a:pt x="7" y="17"/>
                    <a:pt x="7" y="15"/>
                    <a:pt x="6" y="12"/>
                  </a:cubicBezTo>
                  <a:cubicBezTo>
                    <a:pt x="6" y="12"/>
                    <a:pt x="6" y="12"/>
                    <a:pt x="6" y="12"/>
                  </a:cubicBezTo>
                  <a:cubicBezTo>
                    <a:pt x="6" y="15"/>
                    <a:pt x="6" y="18"/>
                    <a:pt x="6" y="23"/>
                  </a:cubicBezTo>
                  <a:cubicBezTo>
                    <a:pt x="6" y="83"/>
                    <a:pt x="6" y="83"/>
                    <a:pt x="6" y="83"/>
                  </a:cubicBezTo>
                  <a:cubicBezTo>
                    <a:pt x="0" y="83"/>
                    <a:pt x="0" y="83"/>
                    <a:pt x="0" y="83"/>
                  </a:cubicBezTo>
                  <a:cubicBezTo>
                    <a:pt x="0" y="0"/>
                    <a:pt x="0" y="0"/>
                    <a:pt x="0" y="0"/>
                  </a:cubicBezTo>
                  <a:cubicBezTo>
                    <a:pt x="6" y="0"/>
                    <a:pt x="6" y="0"/>
                    <a:pt x="6" y="0"/>
                  </a:cubicBezTo>
                  <a:cubicBezTo>
                    <a:pt x="36" y="67"/>
                    <a:pt x="36" y="67"/>
                    <a:pt x="36" y="67"/>
                  </a:cubicBezTo>
                  <a:cubicBezTo>
                    <a:pt x="37" y="68"/>
                    <a:pt x="37" y="68"/>
                    <a:pt x="37" y="68"/>
                  </a:cubicBezTo>
                  <a:cubicBezTo>
                    <a:pt x="39" y="74"/>
                    <a:pt x="39" y="74"/>
                    <a:pt x="39" y="74"/>
                  </a:cubicBezTo>
                  <a:cubicBezTo>
                    <a:pt x="39" y="74"/>
                    <a:pt x="39" y="74"/>
                    <a:pt x="39" y="74"/>
                  </a:cubicBezTo>
                  <a:cubicBezTo>
                    <a:pt x="42" y="66"/>
                    <a:pt x="42" y="66"/>
                    <a:pt x="42" y="66"/>
                  </a:cubicBezTo>
                  <a:cubicBezTo>
                    <a:pt x="73" y="0"/>
                    <a:pt x="73" y="0"/>
                    <a:pt x="73" y="0"/>
                  </a:cubicBezTo>
                  <a:cubicBezTo>
                    <a:pt x="78" y="0"/>
                    <a:pt x="78" y="0"/>
                    <a:pt x="78" y="0"/>
                  </a:cubicBezTo>
                  <a:cubicBezTo>
                    <a:pt x="78" y="83"/>
                    <a:pt x="78" y="83"/>
                    <a:pt x="78" y="83"/>
                  </a:cubicBezTo>
                  <a:lnTo>
                    <a:pt x="72" y="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 name="Freeform 6065"/>
            <p:cNvSpPr>
              <a:spLocks/>
            </p:cNvSpPr>
            <p:nvPr/>
          </p:nvSpPr>
          <p:spPr bwMode="auto">
            <a:xfrm>
              <a:off x="-86" y="2409"/>
              <a:ext cx="84" cy="162"/>
            </a:xfrm>
            <a:custGeom>
              <a:avLst/>
              <a:gdLst>
                <a:gd name="T0" fmla="*/ 0 w 44"/>
                <a:gd name="T1" fmla="*/ 81 h 85"/>
                <a:gd name="T2" fmla="*/ 0 w 44"/>
                <a:gd name="T3" fmla="*/ 74 h 85"/>
                <a:gd name="T4" fmla="*/ 18 w 44"/>
                <a:gd name="T5" fmla="*/ 80 h 85"/>
                <a:gd name="T6" fmla="*/ 33 w 44"/>
                <a:gd name="T7" fmla="*/ 76 h 85"/>
                <a:gd name="T8" fmla="*/ 38 w 44"/>
                <a:gd name="T9" fmla="*/ 65 h 85"/>
                <a:gd name="T10" fmla="*/ 34 w 44"/>
                <a:gd name="T11" fmla="*/ 54 h 85"/>
                <a:gd name="T12" fmla="*/ 20 w 44"/>
                <a:gd name="T13" fmla="*/ 44 h 85"/>
                <a:gd name="T14" fmla="*/ 4 w 44"/>
                <a:gd name="T15" fmla="*/ 32 h 85"/>
                <a:gd name="T16" fmla="*/ 0 w 44"/>
                <a:gd name="T17" fmla="*/ 21 h 85"/>
                <a:gd name="T18" fmla="*/ 4 w 44"/>
                <a:gd name="T19" fmla="*/ 10 h 85"/>
                <a:gd name="T20" fmla="*/ 13 w 44"/>
                <a:gd name="T21" fmla="*/ 2 h 85"/>
                <a:gd name="T22" fmla="*/ 26 w 44"/>
                <a:gd name="T23" fmla="*/ 0 h 85"/>
                <a:gd name="T24" fmla="*/ 40 w 44"/>
                <a:gd name="T25" fmla="*/ 2 h 85"/>
                <a:gd name="T26" fmla="*/ 40 w 44"/>
                <a:gd name="T27" fmla="*/ 8 h 85"/>
                <a:gd name="T28" fmla="*/ 25 w 44"/>
                <a:gd name="T29" fmla="*/ 5 h 85"/>
                <a:gd name="T30" fmla="*/ 12 w 44"/>
                <a:gd name="T31" fmla="*/ 9 h 85"/>
                <a:gd name="T32" fmla="*/ 6 w 44"/>
                <a:gd name="T33" fmla="*/ 20 h 85"/>
                <a:gd name="T34" fmla="*/ 8 w 44"/>
                <a:gd name="T35" fmla="*/ 27 h 85"/>
                <a:gd name="T36" fmla="*/ 12 w 44"/>
                <a:gd name="T37" fmla="*/ 32 h 85"/>
                <a:gd name="T38" fmla="*/ 24 w 44"/>
                <a:gd name="T39" fmla="*/ 40 h 85"/>
                <a:gd name="T40" fmla="*/ 36 w 44"/>
                <a:gd name="T41" fmla="*/ 48 h 85"/>
                <a:gd name="T42" fmla="*/ 42 w 44"/>
                <a:gd name="T43" fmla="*/ 55 h 85"/>
                <a:gd name="T44" fmla="*/ 44 w 44"/>
                <a:gd name="T45" fmla="*/ 64 h 85"/>
                <a:gd name="T46" fmla="*/ 37 w 44"/>
                <a:gd name="T47" fmla="*/ 79 h 85"/>
                <a:gd name="T48" fmla="*/ 18 w 44"/>
                <a:gd name="T49" fmla="*/ 85 h 85"/>
                <a:gd name="T50" fmla="*/ 9 w 44"/>
                <a:gd name="T51" fmla="*/ 84 h 85"/>
                <a:gd name="T52" fmla="*/ 0 w 44"/>
                <a:gd name="T53" fmla="*/ 81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4" h="85">
                  <a:moveTo>
                    <a:pt x="0" y="81"/>
                  </a:moveTo>
                  <a:cubicBezTo>
                    <a:pt x="0" y="74"/>
                    <a:pt x="0" y="74"/>
                    <a:pt x="0" y="74"/>
                  </a:cubicBezTo>
                  <a:cubicBezTo>
                    <a:pt x="6" y="78"/>
                    <a:pt x="12" y="80"/>
                    <a:pt x="18" y="80"/>
                  </a:cubicBezTo>
                  <a:cubicBezTo>
                    <a:pt x="25" y="80"/>
                    <a:pt x="30" y="79"/>
                    <a:pt x="33" y="76"/>
                  </a:cubicBezTo>
                  <a:cubicBezTo>
                    <a:pt x="36" y="73"/>
                    <a:pt x="38" y="70"/>
                    <a:pt x="38" y="65"/>
                  </a:cubicBezTo>
                  <a:cubicBezTo>
                    <a:pt x="38" y="60"/>
                    <a:pt x="37" y="57"/>
                    <a:pt x="34" y="54"/>
                  </a:cubicBezTo>
                  <a:cubicBezTo>
                    <a:pt x="32" y="52"/>
                    <a:pt x="27" y="49"/>
                    <a:pt x="20" y="44"/>
                  </a:cubicBezTo>
                  <a:cubicBezTo>
                    <a:pt x="12" y="40"/>
                    <a:pt x="7" y="36"/>
                    <a:pt x="4" y="32"/>
                  </a:cubicBezTo>
                  <a:cubicBezTo>
                    <a:pt x="2" y="29"/>
                    <a:pt x="0" y="25"/>
                    <a:pt x="0" y="21"/>
                  </a:cubicBezTo>
                  <a:cubicBezTo>
                    <a:pt x="0" y="17"/>
                    <a:pt x="2" y="13"/>
                    <a:pt x="4" y="10"/>
                  </a:cubicBezTo>
                  <a:cubicBezTo>
                    <a:pt x="6" y="7"/>
                    <a:pt x="9" y="4"/>
                    <a:pt x="13" y="2"/>
                  </a:cubicBezTo>
                  <a:cubicBezTo>
                    <a:pt x="16" y="0"/>
                    <a:pt x="21" y="0"/>
                    <a:pt x="26" y="0"/>
                  </a:cubicBezTo>
                  <a:cubicBezTo>
                    <a:pt x="31" y="0"/>
                    <a:pt x="35" y="0"/>
                    <a:pt x="40" y="2"/>
                  </a:cubicBezTo>
                  <a:cubicBezTo>
                    <a:pt x="40" y="8"/>
                    <a:pt x="40" y="8"/>
                    <a:pt x="40" y="8"/>
                  </a:cubicBezTo>
                  <a:cubicBezTo>
                    <a:pt x="35" y="6"/>
                    <a:pt x="30" y="5"/>
                    <a:pt x="25" y="5"/>
                  </a:cubicBezTo>
                  <a:cubicBezTo>
                    <a:pt x="19" y="5"/>
                    <a:pt x="15" y="6"/>
                    <a:pt x="12" y="9"/>
                  </a:cubicBezTo>
                  <a:cubicBezTo>
                    <a:pt x="8" y="12"/>
                    <a:pt x="6" y="15"/>
                    <a:pt x="6" y="20"/>
                  </a:cubicBezTo>
                  <a:cubicBezTo>
                    <a:pt x="6" y="23"/>
                    <a:pt x="7" y="25"/>
                    <a:pt x="8" y="27"/>
                  </a:cubicBezTo>
                  <a:cubicBezTo>
                    <a:pt x="9" y="29"/>
                    <a:pt x="10" y="31"/>
                    <a:pt x="12" y="32"/>
                  </a:cubicBezTo>
                  <a:cubicBezTo>
                    <a:pt x="14" y="34"/>
                    <a:pt x="18" y="37"/>
                    <a:pt x="24" y="40"/>
                  </a:cubicBezTo>
                  <a:cubicBezTo>
                    <a:pt x="29" y="43"/>
                    <a:pt x="33" y="46"/>
                    <a:pt x="36" y="48"/>
                  </a:cubicBezTo>
                  <a:cubicBezTo>
                    <a:pt x="39" y="50"/>
                    <a:pt x="41" y="53"/>
                    <a:pt x="42" y="55"/>
                  </a:cubicBezTo>
                  <a:cubicBezTo>
                    <a:pt x="43" y="57"/>
                    <a:pt x="44" y="60"/>
                    <a:pt x="44" y="64"/>
                  </a:cubicBezTo>
                  <a:cubicBezTo>
                    <a:pt x="44" y="70"/>
                    <a:pt x="41" y="76"/>
                    <a:pt x="37" y="79"/>
                  </a:cubicBezTo>
                  <a:cubicBezTo>
                    <a:pt x="32" y="83"/>
                    <a:pt x="26" y="85"/>
                    <a:pt x="18" y="85"/>
                  </a:cubicBezTo>
                  <a:cubicBezTo>
                    <a:pt x="16" y="85"/>
                    <a:pt x="13" y="85"/>
                    <a:pt x="9" y="84"/>
                  </a:cubicBezTo>
                  <a:cubicBezTo>
                    <a:pt x="5" y="83"/>
                    <a:pt x="2" y="82"/>
                    <a:pt x="0" y="8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 name="Freeform 6066"/>
            <p:cNvSpPr>
              <a:spLocks/>
            </p:cNvSpPr>
            <p:nvPr/>
          </p:nvSpPr>
          <p:spPr bwMode="auto">
            <a:xfrm>
              <a:off x="-1584" y="1930"/>
              <a:ext cx="246" cy="300"/>
            </a:xfrm>
            <a:custGeom>
              <a:avLst/>
              <a:gdLst>
                <a:gd name="T0" fmla="*/ 111 w 129"/>
                <a:gd name="T1" fmla="*/ 137 h 157"/>
                <a:gd name="T2" fmla="*/ 129 w 129"/>
                <a:gd name="T3" fmla="*/ 80 h 157"/>
                <a:gd name="T4" fmla="*/ 112 w 129"/>
                <a:gd name="T5" fmla="*/ 21 h 157"/>
                <a:gd name="T6" fmla="*/ 65 w 129"/>
                <a:gd name="T7" fmla="*/ 0 h 157"/>
                <a:gd name="T8" fmla="*/ 18 w 129"/>
                <a:gd name="T9" fmla="*/ 22 h 157"/>
                <a:gd name="T10" fmla="*/ 0 w 129"/>
                <a:gd name="T11" fmla="*/ 79 h 157"/>
                <a:gd name="T12" fmla="*/ 8 w 129"/>
                <a:gd name="T13" fmla="*/ 120 h 157"/>
                <a:gd name="T14" fmla="*/ 31 w 129"/>
                <a:gd name="T15" fmla="*/ 148 h 157"/>
                <a:gd name="T16" fmla="*/ 64 w 129"/>
                <a:gd name="T17" fmla="*/ 157 h 157"/>
                <a:gd name="T18" fmla="*/ 111 w 129"/>
                <a:gd name="T19" fmla="*/ 13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9" h="157">
                  <a:moveTo>
                    <a:pt x="111" y="137"/>
                  </a:moveTo>
                  <a:cubicBezTo>
                    <a:pt x="123" y="124"/>
                    <a:pt x="129" y="104"/>
                    <a:pt x="129" y="80"/>
                  </a:cubicBezTo>
                  <a:cubicBezTo>
                    <a:pt x="129" y="55"/>
                    <a:pt x="123" y="35"/>
                    <a:pt x="112" y="21"/>
                  </a:cubicBezTo>
                  <a:cubicBezTo>
                    <a:pt x="101" y="7"/>
                    <a:pt x="85" y="0"/>
                    <a:pt x="65" y="0"/>
                  </a:cubicBezTo>
                  <a:cubicBezTo>
                    <a:pt x="45" y="0"/>
                    <a:pt x="29" y="8"/>
                    <a:pt x="18" y="22"/>
                  </a:cubicBezTo>
                  <a:cubicBezTo>
                    <a:pt x="6" y="37"/>
                    <a:pt x="0" y="56"/>
                    <a:pt x="0" y="79"/>
                  </a:cubicBezTo>
                  <a:cubicBezTo>
                    <a:pt x="0" y="94"/>
                    <a:pt x="2" y="108"/>
                    <a:pt x="8" y="120"/>
                  </a:cubicBezTo>
                  <a:cubicBezTo>
                    <a:pt x="13" y="132"/>
                    <a:pt x="21" y="141"/>
                    <a:pt x="31" y="148"/>
                  </a:cubicBezTo>
                  <a:cubicBezTo>
                    <a:pt x="40" y="154"/>
                    <a:pt x="51" y="157"/>
                    <a:pt x="64" y="157"/>
                  </a:cubicBezTo>
                  <a:cubicBezTo>
                    <a:pt x="84" y="157"/>
                    <a:pt x="100" y="151"/>
                    <a:pt x="111" y="1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 name="Freeform 6067"/>
            <p:cNvSpPr>
              <a:spLocks/>
            </p:cNvSpPr>
            <p:nvPr/>
          </p:nvSpPr>
          <p:spPr bwMode="auto">
            <a:xfrm>
              <a:off x="-1899" y="1934"/>
              <a:ext cx="115" cy="113"/>
            </a:xfrm>
            <a:custGeom>
              <a:avLst/>
              <a:gdLst>
                <a:gd name="T0" fmla="*/ 60 w 60"/>
                <a:gd name="T1" fmla="*/ 26 h 59"/>
                <a:gd name="T2" fmla="*/ 51 w 60"/>
                <a:gd name="T3" fmla="*/ 7 h 59"/>
                <a:gd name="T4" fmla="*/ 23 w 60"/>
                <a:gd name="T5" fmla="*/ 0 h 59"/>
                <a:gd name="T6" fmla="*/ 0 w 60"/>
                <a:gd name="T7" fmla="*/ 0 h 59"/>
                <a:gd name="T8" fmla="*/ 0 w 60"/>
                <a:gd name="T9" fmla="*/ 59 h 59"/>
                <a:gd name="T10" fmla="*/ 22 w 60"/>
                <a:gd name="T11" fmla="*/ 59 h 59"/>
                <a:gd name="T12" fmla="*/ 50 w 60"/>
                <a:gd name="T13" fmla="*/ 50 h 59"/>
                <a:gd name="T14" fmla="*/ 60 w 60"/>
                <a:gd name="T15" fmla="*/ 26 h 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59">
                  <a:moveTo>
                    <a:pt x="60" y="26"/>
                  </a:moveTo>
                  <a:cubicBezTo>
                    <a:pt x="60" y="18"/>
                    <a:pt x="57" y="11"/>
                    <a:pt x="51" y="7"/>
                  </a:cubicBezTo>
                  <a:cubicBezTo>
                    <a:pt x="44" y="2"/>
                    <a:pt x="35" y="0"/>
                    <a:pt x="23" y="0"/>
                  </a:cubicBezTo>
                  <a:cubicBezTo>
                    <a:pt x="0" y="0"/>
                    <a:pt x="0" y="0"/>
                    <a:pt x="0" y="0"/>
                  </a:cubicBezTo>
                  <a:cubicBezTo>
                    <a:pt x="0" y="59"/>
                    <a:pt x="0" y="59"/>
                    <a:pt x="0" y="59"/>
                  </a:cubicBezTo>
                  <a:cubicBezTo>
                    <a:pt x="22" y="59"/>
                    <a:pt x="22" y="59"/>
                    <a:pt x="22" y="59"/>
                  </a:cubicBezTo>
                  <a:cubicBezTo>
                    <a:pt x="34" y="59"/>
                    <a:pt x="44" y="56"/>
                    <a:pt x="50" y="50"/>
                  </a:cubicBezTo>
                  <a:cubicBezTo>
                    <a:pt x="57" y="45"/>
                    <a:pt x="60" y="37"/>
                    <a:pt x="60"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 name="Freeform 6068"/>
            <p:cNvSpPr>
              <a:spLocks/>
            </p:cNvSpPr>
            <p:nvPr/>
          </p:nvSpPr>
          <p:spPr bwMode="auto">
            <a:xfrm>
              <a:off x="-1899" y="2102"/>
              <a:ext cx="134" cy="126"/>
            </a:xfrm>
            <a:custGeom>
              <a:avLst/>
              <a:gdLst>
                <a:gd name="T0" fmla="*/ 0 w 70"/>
                <a:gd name="T1" fmla="*/ 66 h 66"/>
                <a:gd name="T2" fmla="*/ 30 w 70"/>
                <a:gd name="T3" fmla="*/ 66 h 66"/>
                <a:gd name="T4" fmla="*/ 59 w 70"/>
                <a:gd name="T5" fmla="*/ 57 h 66"/>
                <a:gd name="T6" fmla="*/ 70 w 70"/>
                <a:gd name="T7" fmla="*/ 32 h 66"/>
                <a:gd name="T8" fmla="*/ 59 w 70"/>
                <a:gd name="T9" fmla="*/ 8 h 66"/>
                <a:gd name="T10" fmla="*/ 26 w 70"/>
                <a:gd name="T11" fmla="*/ 0 h 66"/>
                <a:gd name="T12" fmla="*/ 0 w 70"/>
                <a:gd name="T13" fmla="*/ 0 h 66"/>
                <a:gd name="T14" fmla="*/ 0 w 70"/>
                <a:gd name="T15" fmla="*/ 66 h 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0" h="66">
                  <a:moveTo>
                    <a:pt x="0" y="66"/>
                  </a:moveTo>
                  <a:cubicBezTo>
                    <a:pt x="30" y="66"/>
                    <a:pt x="30" y="66"/>
                    <a:pt x="30" y="66"/>
                  </a:cubicBezTo>
                  <a:cubicBezTo>
                    <a:pt x="42" y="66"/>
                    <a:pt x="52" y="63"/>
                    <a:pt x="59" y="57"/>
                  </a:cubicBezTo>
                  <a:cubicBezTo>
                    <a:pt x="67" y="50"/>
                    <a:pt x="70" y="42"/>
                    <a:pt x="70" y="32"/>
                  </a:cubicBezTo>
                  <a:cubicBezTo>
                    <a:pt x="70" y="22"/>
                    <a:pt x="66" y="14"/>
                    <a:pt x="59" y="8"/>
                  </a:cubicBezTo>
                  <a:cubicBezTo>
                    <a:pt x="52" y="3"/>
                    <a:pt x="41" y="0"/>
                    <a:pt x="26" y="0"/>
                  </a:cubicBezTo>
                  <a:cubicBezTo>
                    <a:pt x="0" y="0"/>
                    <a:pt x="0" y="0"/>
                    <a:pt x="0" y="0"/>
                  </a:cubicBezTo>
                  <a:lnTo>
                    <a:pt x="0" y="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 name="Oval 6069"/>
            <p:cNvSpPr>
              <a:spLocks noChangeArrowheads="1"/>
            </p:cNvSpPr>
            <p:nvPr/>
          </p:nvSpPr>
          <p:spPr bwMode="auto">
            <a:xfrm>
              <a:off x="-227" y="2352"/>
              <a:ext cx="72" cy="7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 name="Freeform 6070"/>
            <p:cNvSpPr>
              <a:spLocks/>
            </p:cNvSpPr>
            <p:nvPr/>
          </p:nvSpPr>
          <p:spPr bwMode="auto">
            <a:xfrm>
              <a:off x="-1160" y="1930"/>
              <a:ext cx="248" cy="300"/>
            </a:xfrm>
            <a:custGeom>
              <a:avLst/>
              <a:gdLst>
                <a:gd name="T0" fmla="*/ 112 w 130"/>
                <a:gd name="T1" fmla="*/ 137 h 157"/>
                <a:gd name="T2" fmla="*/ 130 w 130"/>
                <a:gd name="T3" fmla="*/ 80 h 157"/>
                <a:gd name="T4" fmla="*/ 113 w 130"/>
                <a:gd name="T5" fmla="*/ 21 h 157"/>
                <a:gd name="T6" fmla="*/ 66 w 130"/>
                <a:gd name="T7" fmla="*/ 0 h 157"/>
                <a:gd name="T8" fmla="*/ 18 w 130"/>
                <a:gd name="T9" fmla="*/ 22 h 157"/>
                <a:gd name="T10" fmla="*/ 0 w 130"/>
                <a:gd name="T11" fmla="*/ 79 h 157"/>
                <a:gd name="T12" fmla="*/ 9 w 130"/>
                <a:gd name="T13" fmla="*/ 120 h 157"/>
                <a:gd name="T14" fmla="*/ 31 w 130"/>
                <a:gd name="T15" fmla="*/ 148 h 157"/>
                <a:gd name="T16" fmla="*/ 64 w 130"/>
                <a:gd name="T17" fmla="*/ 157 h 157"/>
                <a:gd name="T18" fmla="*/ 112 w 130"/>
                <a:gd name="T19" fmla="*/ 13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0" h="157">
                  <a:moveTo>
                    <a:pt x="112" y="137"/>
                  </a:moveTo>
                  <a:cubicBezTo>
                    <a:pt x="124" y="124"/>
                    <a:pt x="130" y="104"/>
                    <a:pt x="130" y="80"/>
                  </a:cubicBezTo>
                  <a:cubicBezTo>
                    <a:pt x="130" y="55"/>
                    <a:pt x="124" y="35"/>
                    <a:pt x="113" y="21"/>
                  </a:cubicBezTo>
                  <a:cubicBezTo>
                    <a:pt x="101" y="7"/>
                    <a:pt x="86" y="0"/>
                    <a:pt x="66" y="0"/>
                  </a:cubicBezTo>
                  <a:cubicBezTo>
                    <a:pt x="46" y="0"/>
                    <a:pt x="30" y="8"/>
                    <a:pt x="18" y="22"/>
                  </a:cubicBezTo>
                  <a:cubicBezTo>
                    <a:pt x="6" y="37"/>
                    <a:pt x="0" y="56"/>
                    <a:pt x="0" y="79"/>
                  </a:cubicBezTo>
                  <a:cubicBezTo>
                    <a:pt x="0" y="94"/>
                    <a:pt x="3" y="108"/>
                    <a:pt x="9" y="120"/>
                  </a:cubicBezTo>
                  <a:cubicBezTo>
                    <a:pt x="14" y="132"/>
                    <a:pt x="21" y="141"/>
                    <a:pt x="31" y="148"/>
                  </a:cubicBezTo>
                  <a:cubicBezTo>
                    <a:pt x="41" y="154"/>
                    <a:pt x="52" y="157"/>
                    <a:pt x="64" y="157"/>
                  </a:cubicBezTo>
                  <a:cubicBezTo>
                    <a:pt x="84" y="157"/>
                    <a:pt x="100" y="151"/>
                    <a:pt x="112" y="1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 name="Freeform 6071"/>
            <p:cNvSpPr>
              <a:spLocks/>
            </p:cNvSpPr>
            <p:nvPr/>
          </p:nvSpPr>
          <p:spPr bwMode="auto">
            <a:xfrm>
              <a:off x="-2221" y="1217"/>
              <a:ext cx="2053" cy="1127"/>
            </a:xfrm>
            <a:custGeom>
              <a:avLst/>
              <a:gdLst>
                <a:gd name="T0" fmla="*/ 1062 w 1076"/>
                <a:gd name="T1" fmla="*/ 513 h 591"/>
                <a:gd name="T2" fmla="*/ 988 w 1076"/>
                <a:gd name="T3" fmla="*/ 386 h 591"/>
                <a:gd name="T4" fmla="*/ 982 w 1076"/>
                <a:gd name="T5" fmla="*/ 384 h 591"/>
                <a:gd name="T6" fmla="*/ 810 w 1076"/>
                <a:gd name="T7" fmla="*/ 212 h 591"/>
                <a:gd name="T8" fmla="*/ 397 w 1076"/>
                <a:gd name="T9" fmla="*/ 113 h 591"/>
                <a:gd name="T10" fmla="*/ 120 w 1076"/>
                <a:gd name="T11" fmla="*/ 270 h 591"/>
                <a:gd name="T12" fmla="*/ 0 w 1076"/>
                <a:gd name="T13" fmla="*/ 416 h 591"/>
                <a:gd name="T14" fmla="*/ 134 w 1076"/>
                <a:gd name="T15" fmla="*/ 347 h 591"/>
                <a:gd name="T16" fmla="*/ 249 w 1076"/>
                <a:gd name="T17" fmla="*/ 360 h 591"/>
                <a:gd name="T18" fmla="*/ 256 w 1076"/>
                <a:gd name="T19" fmla="*/ 426 h 591"/>
                <a:gd name="T20" fmla="*/ 228 w 1076"/>
                <a:gd name="T21" fmla="*/ 445 h 591"/>
                <a:gd name="T22" fmla="*/ 276 w 1076"/>
                <a:gd name="T23" fmla="*/ 497 h 591"/>
                <a:gd name="T24" fmla="*/ 224 w 1076"/>
                <a:gd name="T25" fmla="*/ 557 h 591"/>
                <a:gd name="T26" fmla="*/ 345 w 1076"/>
                <a:gd name="T27" fmla="*/ 549 h 591"/>
                <a:gd name="T28" fmla="*/ 296 w 1076"/>
                <a:gd name="T29" fmla="*/ 456 h 591"/>
                <a:gd name="T30" fmla="*/ 346 w 1076"/>
                <a:gd name="T31" fmla="*/ 357 h 591"/>
                <a:gd name="T32" fmla="*/ 452 w 1076"/>
                <a:gd name="T33" fmla="*/ 356 h 591"/>
                <a:gd name="T34" fmla="*/ 500 w 1076"/>
                <a:gd name="T35" fmla="*/ 451 h 591"/>
                <a:gd name="T36" fmla="*/ 451 w 1076"/>
                <a:gd name="T37" fmla="*/ 549 h 591"/>
                <a:gd name="T38" fmla="*/ 540 w 1076"/>
                <a:gd name="T39" fmla="*/ 557 h 591"/>
                <a:gd name="T40" fmla="*/ 567 w 1076"/>
                <a:gd name="T41" fmla="*/ 549 h 591"/>
                <a:gd name="T42" fmla="*/ 519 w 1076"/>
                <a:gd name="T43" fmla="*/ 456 h 591"/>
                <a:gd name="T44" fmla="*/ 568 w 1076"/>
                <a:gd name="T45" fmla="*/ 357 h 591"/>
                <a:gd name="T46" fmla="*/ 675 w 1076"/>
                <a:gd name="T47" fmla="*/ 356 h 591"/>
                <a:gd name="T48" fmla="*/ 723 w 1076"/>
                <a:gd name="T49" fmla="*/ 451 h 591"/>
                <a:gd name="T50" fmla="*/ 674 w 1076"/>
                <a:gd name="T51" fmla="*/ 549 h 591"/>
                <a:gd name="T52" fmla="*/ 756 w 1076"/>
                <a:gd name="T53" fmla="*/ 557 h 591"/>
                <a:gd name="T54" fmla="*/ 792 w 1076"/>
                <a:gd name="T55" fmla="*/ 347 h 591"/>
                <a:gd name="T56" fmla="*/ 792 w 1076"/>
                <a:gd name="T57" fmla="*/ 447 h 591"/>
                <a:gd name="T58" fmla="*/ 869 w 1076"/>
                <a:gd name="T59" fmla="*/ 347 h 591"/>
                <a:gd name="T60" fmla="*/ 827 w 1076"/>
                <a:gd name="T61" fmla="*/ 448 h 591"/>
                <a:gd name="T62" fmla="*/ 987 w 1076"/>
                <a:gd name="T63" fmla="*/ 557 h 591"/>
                <a:gd name="T64" fmla="*/ 1076 w 1076"/>
                <a:gd name="T65" fmla="*/ 546 h 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76" h="591">
                  <a:moveTo>
                    <a:pt x="1076" y="546"/>
                  </a:moveTo>
                  <a:cubicBezTo>
                    <a:pt x="1076" y="533"/>
                    <a:pt x="1071" y="522"/>
                    <a:pt x="1062" y="513"/>
                  </a:cubicBezTo>
                  <a:cubicBezTo>
                    <a:pt x="1069" y="501"/>
                    <a:pt x="1073" y="487"/>
                    <a:pt x="1073" y="471"/>
                  </a:cubicBezTo>
                  <a:cubicBezTo>
                    <a:pt x="1073" y="424"/>
                    <a:pt x="1035" y="386"/>
                    <a:pt x="988" y="386"/>
                  </a:cubicBezTo>
                  <a:cubicBezTo>
                    <a:pt x="986" y="386"/>
                    <a:pt x="984" y="386"/>
                    <a:pt x="982" y="387"/>
                  </a:cubicBezTo>
                  <a:cubicBezTo>
                    <a:pt x="982" y="386"/>
                    <a:pt x="982" y="385"/>
                    <a:pt x="982" y="384"/>
                  </a:cubicBezTo>
                  <a:cubicBezTo>
                    <a:pt x="982" y="289"/>
                    <a:pt x="905" y="212"/>
                    <a:pt x="810" y="212"/>
                  </a:cubicBezTo>
                  <a:cubicBezTo>
                    <a:pt x="810" y="212"/>
                    <a:pt x="810" y="212"/>
                    <a:pt x="810" y="212"/>
                  </a:cubicBezTo>
                  <a:cubicBezTo>
                    <a:pt x="806" y="94"/>
                    <a:pt x="709" y="0"/>
                    <a:pt x="590" y="0"/>
                  </a:cubicBezTo>
                  <a:cubicBezTo>
                    <a:pt x="507" y="0"/>
                    <a:pt x="435" y="45"/>
                    <a:pt x="397" y="113"/>
                  </a:cubicBezTo>
                  <a:cubicBezTo>
                    <a:pt x="370" y="96"/>
                    <a:pt x="338" y="87"/>
                    <a:pt x="304" y="87"/>
                  </a:cubicBezTo>
                  <a:cubicBezTo>
                    <a:pt x="203" y="87"/>
                    <a:pt x="120" y="169"/>
                    <a:pt x="120" y="270"/>
                  </a:cubicBezTo>
                  <a:cubicBezTo>
                    <a:pt x="120" y="273"/>
                    <a:pt x="120" y="275"/>
                    <a:pt x="121" y="278"/>
                  </a:cubicBezTo>
                  <a:cubicBezTo>
                    <a:pt x="53" y="287"/>
                    <a:pt x="0" y="346"/>
                    <a:pt x="0" y="416"/>
                  </a:cubicBezTo>
                  <a:cubicBezTo>
                    <a:pt x="0" y="492"/>
                    <a:pt x="59" y="553"/>
                    <a:pt x="134" y="556"/>
                  </a:cubicBezTo>
                  <a:cubicBezTo>
                    <a:pt x="134" y="347"/>
                    <a:pt x="134" y="347"/>
                    <a:pt x="134" y="347"/>
                  </a:cubicBezTo>
                  <a:cubicBezTo>
                    <a:pt x="201" y="347"/>
                    <a:pt x="201" y="347"/>
                    <a:pt x="201" y="347"/>
                  </a:cubicBezTo>
                  <a:cubicBezTo>
                    <a:pt x="221" y="347"/>
                    <a:pt x="237" y="351"/>
                    <a:pt x="249" y="360"/>
                  </a:cubicBezTo>
                  <a:cubicBezTo>
                    <a:pt x="261" y="369"/>
                    <a:pt x="266" y="381"/>
                    <a:pt x="266" y="396"/>
                  </a:cubicBezTo>
                  <a:cubicBezTo>
                    <a:pt x="266" y="407"/>
                    <a:pt x="263" y="417"/>
                    <a:pt x="256" y="426"/>
                  </a:cubicBezTo>
                  <a:cubicBezTo>
                    <a:pt x="249" y="435"/>
                    <a:pt x="240" y="441"/>
                    <a:pt x="228" y="445"/>
                  </a:cubicBezTo>
                  <a:cubicBezTo>
                    <a:pt x="228" y="445"/>
                    <a:pt x="228" y="445"/>
                    <a:pt x="228" y="445"/>
                  </a:cubicBezTo>
                  <a:cubicBezTo>
                    <a:pt x="243" y="447"/>
                    <a:pt x="255" y="453"/>
                    <a:pt x="264" y="462"/>
                  </a:cubicBezTo>
                  <a:cubicBezTo>
                    <a:pt x="272" y="471"/>
                    <a:pt x="276" y="483"/>
                    <a:pt x="276" y="497"/>
                  </a:cubicBezTo>
                  <a:cubicBezTo>
                    <a:pt x="276" y="516"/>
                    <a:pt x="270" y="530"/>
                    <a:pt x="256" y="542"/>
                  </a:cubicBezTo>
                  <a:cubicBezTo>
                    <a:pt x="247" y="549"/>
                    <a:pt x="237" y="554"/>
                    <a:pt x="224" y="557"/>
                  </a:cubicBezTo>
                  <a:cubicBezTo>
                    <a:pt x="361" y="557"/>
                    <a:pt x="361" y="557"/>
                    <a:pt x="361" y="557"/>
                  </a:cubicBezTo>
                  <a:cubicBezTo>
                    <a:pt x="356" y="555"/>
                    <a:pt x="350" y="552"/>
                    <a:pt x="345" y="549"/>
                  </a:cubicBezTo>
                  <a:cubicBezTo>
                    <a:pt x="329" y="540"/>
                    <a:pt x="318" y="528"/>
                    <a:pt x="309" y="511"/>
                  </a:cubicBezTo>
                  <a:cubicBezTo>
                    <a:pt x="301" y="495"/>
                    <a:pt x="296" y="476"/>
                    <a:pt x="296" y="456"/>
                  </a:cubicBezTo>
                  <a:cubicBezTo>
                    <a:pt x="296" y="433"/>
                    <a:pt x="301" y="414"/>
                    <a:pt x="309" y="397"/>
                  </a:cubicBezTo>
                  <a:cubicBezTo>
                    <a:pt x="318" y="379"/>
                    <a:pt x="330" y="366"/>
                    <a:pt x="346" y="357"/>
                  </a:cubicBezTo>
                  <a:cubicBezTo>
                    <a:pt x="361" y="348"/>
                    <a:pt x="380" y="343"/>
                    <a:pt x="401" y="343"/>
                  </a:cubicBezTo>
                  <a:cubicBezTo>
                    <a:pt x="420" y="343"/>
                    <a:pt x="437" y="348"/>
                    <a:pt x="452" y="356"/>
                  </a:cubicBezTo>
                  <a:cubicBezTo>
                    <a:pt x="468" y="365"/>
                    <a:pt x="479" y="378"/>
                    <a:pt x="488" y="394"/>
                  </a:cubicBezTo>
                  <a:cubicBezTo>
                    <a:pt x="496" y="411"/>
                    <a:pt x="500" y="429"/>
                    <a:pt x="500" y="451"/>
                  </a:cubicBezTo>
                  <a:cubicBezTo>
                    <a:pt x="500" y="473"/>
                    <a:pt x="496" y="493"/>
                    <a:pt x="488" y="509"/>
                  </a:cubicBezTo>
                  <a:cubicBezTo>
                    <a:pt x="479" y="526"/>
                    <a:pt x="467" y="539"/>
                    <a:pt x="451" y="549"/>
                  </a:cubicBezTo>
                  <a:cubicBezTo>
                    <a:pt x="446" y="552"/>
                    <a:pt x="440" y="555"/>
                    <a:pt x="434" y="557"/>
                  </a:cubicBezTo>
                  <a:cubicBezTo>
                    <a:pt x="540" y="557"/>
                    <a:pt x="540" y="557"/>
                    <a:pt x="540" y="557"/>
                  </a:cubicBezTo>
                  <a:cubicBezTo>
                    <a:pt x="584" y="557"/>
                    <a:pt x="584" y="557"/>
                    <a:pt x="584" y="557"/>
                  </a:cubicBezTo>
                  <a:cubicBezTo>
                    <a:pt x="578" y="555"/>
                    <a:pt x="573" y="552"/>
                    <a:pt x="567" y="549"/>
                  </a:cubicBezTo>
                  <a:cubicBezTo>
                    <a:pt x="552" y="540"/>
                    <a:pt x="540" y="528"/>
                    <a:pt x="532" y="511"/>
                  </a:cubicBezTo>
                  <a:cubicBezTo>
                    <a:pt x="523" y="495"/>
                    <a:pt x="519" y="476"/>
                    <a:pt x="519" y="456"/>
                  </a:cubicBezTo>
                  <a:cubicBezTo>
                    <a:pt x="519" y="433"/>
                    <a:pt x="523" y="414"/>
                    <a:pt x="532" y="397"/>
                  </a:cubicBezTo>
                  <a:cubicBezTo>
                    <a:pt x="540" y="379"/>
                    <a:pt x="552" y="366"/>
                    <a:pt x="568" y="357"/>
                  </a:cubicBezTo>
                  <a:cubicBezTo>
                    <a:pt x="584" y="348"/>
                    <a:pt x="602" y="343"/>
                    <a:pt x="623" y="343"/>
                  </a:cubicBezTo>
                  <a:cubicBezTo>
                    <a:pt x="643" y="343"/>
                    <a:pt x="660" y="348"/>
                    <a:pt x="675" y="356"/>
                  </a:cubicBezTo>
                  <a:cubicBezTo>
                    <a:pt x="690" y="365"/>
                    <a:pt x="702" y="378"/>
                    <a:pt x="710" y="394"/>
                  </a:cubicBezTo>
                  <a:cubicBezTo>
                    <a:pt x="719" y="411"/>
                    <a:pt x="723" y="429"/>
                    <a:pt x="723" y="451"/>
                  </a:cubicBezTo>
                  <a:cubicBezTo>
                    <a:pt x="723" y="473"/>
                    <a:pt x="719" y="493"/>
                    <a:pt x="710" y="509"/>
                  </a:cubicBezTo>
                  <a:cubicBezTo>
                    <a:pt x="702" y="526"/>
                    <a:pt x="690" y="539"/>
                    <a:pt x="674" y="549"/>
                  </a:cubicBezTo>
                  <a:cubicBezTo>
                    <a:pt x="668" y="552"/>
                    <a:pt x="663" y="555"/>
                    <a:pt x="657" y="557"/>
                  </a:cubicBezTo>
                  <a:cubicBezTo>
                    <a:pt x="756" y="557"/>
                    <a:pt x="756" y="557"/>
                    <a:pt x="756" y="557"/>
                  </a:cubicBezTo>
                  <a:cubicBezTo>
                    <a:pt x="756" y="347"/>
                    <a:pt x="756" y="347"/>
                    <a:pt x="756" y="347"/>
                  </a:cubicBezTo>
                  <a:cubicBezTo>
                    <a:pt x="792" y="347"/>
                    <a:pt x="792" y="347"/>
                    <a:pt x="792" y="347"/>
                  </a:cubicBezTo>
                  <a:cubicBezTo>
                    <a:pt x="792" y="447"/>
                    <a:pt x="792" y="447"/>
                    <a:pt x="792" y="447"/>
                  </a:cubicBezTo>
                  <a:cubicBezTo>
                    <a:pt x="792" y="447"/>
                    <a:pt x="792" y="447"/>
                    <a:pt x="792" y="447"/>
                  </a:cubicBezTo>
                  <a:cubicBezTo>
                    <a:pt x="798" y="437"/>
                    <a:pt x="798" y="437"/>
                    <a:pt x="798" y="437"/>
                  </a:cubicBezTo>
                  <a:cubicBezTo>
                    <a:pt x="869" y="347"/>
                    <a:pt x="869" y="347"/>
                    <a:pt x="869" y="347"/>
                  </a:cubicBezTo>
                  <a:cubicBezTo>
                    <a:pt x="912" y="347"/>
                    <a:pt x="912" y="347"/>
                    <a:pt x="912" y="347"/>
                  </a:cubicBezTo>
                  <a:cubicBezTo>
                    <a:pt x="827" y="448"/>
                    <a:pt x="827" y="448"/>
                    <a:pt x="827" y="448"/>
                  </a:cubicBezTo>
                  <a:cubicBezTo>
                    <a:pt x="917" y="557"/>
                    <a:pt x="917" y="557"/>
                    <a:pt x="917" y="557"/>
                  </a:cubicBezTo>
                  <a:cubicBezTo>
                    <a:pt x="987" y="557"/>
                    <a:pt x="987" y="557"/>
                    <a:pt x="987" y="557"/>
                  </a:cubicBezTo>
                  <a:cubicBezTo>
                    <a:pt x="992" y="576"/>
                    <a:pt x="1010" y="591"/>
                    <a:pt x="1031" y="591"/>
                  </a:cubicBezTo>
                  <a:cubicBezTo>
                    <a:pt x="1056" y="591"/>
                    <a:pt x="1076" y="571"/>
                    <a:pt x="1076" y="5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 name="Freeform 6072"/>
            <p:cNvSpPr>
              <a:spLocks/>
            </p:cNvSpPr>
            <p:nvPr/>
          </p:nvSpPr>
          <p:spPr bwMode="auto">
            <a:xfrm>
              <a:off x="-710" y="2085"/>
              <a:ext cx="149" cy="194"/>
            </a:xfrm>
            <a:custGeom>
              <a:avLst/>
              <a:gdLst>
                <a:gd name="T0" fmla="*/ 12 w 149"/>
                <a:gd name="T1" fmla="*/ 19 h 194"/>
                <a:gd name="T2" fmla="*/ 0 w 149"/>
                <a:gd name="T3" fmla="*/ 0 h 194"/>
                <a:gd name="T4" fmla="*/ 0 w 149"/>
                <a:gd name="T5" fmla="*/ 0 h 194"/>
                <a:gd name="T6" fmla="*/ 0 w 149"/>
                <a:gd name="T7" fmla="*/ 194 h 194"/>
                <a:gd name="T8" fmla="*/ 35 w 149"/>
                <a:gd name="T9" fmla="*/ 194 h 194"/>
                <a:gd name="T10" fmla="*/ 149 w 149"/>
                <a:gd name="T11" fmla="*/ 194 h 194"/>
                <a:gd name="T12" fmla="*/ 12 w 149"/>
                <a:gd name="T13" fmla="*/ 19 h 194"/>
              </a:gdLst>
              <a:ahLst/>
              <a:cxnLst>
                <a:cxn ang="0">
                  <a:pos x="T0" y="T1"/>
                </a:cxn>
                <a:cxn ang="0">
                  <a:pos x="T2" y="T3"/>
                </a:cxn>
                <a:cxn ang="0">
                  <a:pos x="T4" y="T5"/>
                </a:cxn>
                <a:cxn ang="0">
                  <a:pos x="T6" y="T7"/>
                </a:cxn>
                <a:cxn ang="0">
                  <a:pos x="T8" y="T9"/>
                </a:cxn>
                <a:cxn ang="0">
                  <a:pos x="T10" y="T11"/>
                </a:cxn>
                <a:cxn ang="0">
                  <a:pos x="T12" y="T13"/>
                </a:cxn>
              </a:cxnLst>
              <a:rect l="0" t="0" r="r" b="b"/>
              <a:pathLst>
                <a:path w="149" h="194">
                  <a:moveTo>
                    <a:pt x="12" y="19"/>
                  </a:moveTo>
                  <a:lnTo>
                    <a:pt x="0" y="0"/>
                  </a:lnTo>
                  <a:lnTo>
                    <a:pt x="0" y="0"/>
                  </a:lnTo>
                  <a:lnTo>
                    <a:pt x="0" y="194"/>
                  </a:lnTo>
                  <a:lnTo>
                    <a:pt x="35" y="194"/>
                  </a:lnTo>
                  <a:lnTo>
                    <a:pt x="149" y="194"/>
                  </a:lnTo>
                  <a:lnTo>
                    <a:pt x="12"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37" name="Rectangle 36"/>
          <p:cNvSpPr/>
          <p:nvPr userDrawn="1"/>
        </p:nvSpPr>
        <p:spPr>
          <a:xfrm>
            <a:off x="7439025" y="5791200"/>
            <a:ext cx="4752976" cy="522514"/>
          </a:xfrm>
          <a:prstGeom prst="rect">
            <a:avLst/>
          </a:prstGeom>
          <a:solidFill>
            <a:schemeClr val="tx2"/>
          </a:solidFill>
          <a:ln w="9525">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63040" tIns="91440" rIns="91440" bIns="91440" numCol="1" spcCol="0" rtlCol="0" fromWordArt="0" anchor="ctr" anchorCtr="0" forceAA="0" compatLnSpc="1">
            <a:prstTxWarp prst="textNoShape">
              <a:avLst/>
            </a:prstTxWarp>
            <a:noAutofit/>
          </a:bodyPr>
          <a:lstStyle/>
          <a:p>
            <a:endParaRPr lang="en-US" sz="2400" dirty="0">
              <a:latin typeface="Segoe Pro Semibold" panose="020B0702040504020203" pitchFamily="34" charset="0"/>
            </a:endParaRPr>
          </a:p>
        </p:txBody>
      </p:sp>
      <p:sp>
        <p:nvSpPr>
          <p:cNvPr id="39" name="Text Placeholder 38"/>
          <p:cNvSpPr>
            <a:spLocks noGrp="1"/>
          </p:cNvSpPr>
          <p:nvPr>
            <p:ph type="body" sz="quarter" idx="10" hasCustomPrompt="1"/>
          </p:nvPr>
        </p:nvSpPr>
        <p:spPr>
          <a:xfrm>
            <a:off x="7648574" y="5791200"/>
            <a:ext cx="3019426" cy="522514"/>
          </a:xfrm>
        </p:spPr>
        <p:txBody>
          <a:bodyPr lIns="0" tIns="0" rIns="0" bIns="0" anchor="ctr">
            <a:noAutofit/>
          </a:bodyPr>
          <a:lstStyle>
            <a:lvl1pPr algn="r">
              <a:defRPr sz="2400">
                <a:solidFill>
                  <a:schemeClr val="bg1"/>
                </a:solidFill>
                <a:latin typeface="Segoe Pro Semibold" panose="020B0702040504020203" pitchFamily="34" charset="0"/>
              </a:defRPr>
            </a:lvl1pPr>
          </a:lstStyle>
          <a:p>
            <a:pPr lvl="0"/>
            <a:r>
              <a:rPr lang="en-US" dirty="0"/>
              <a:t>Text</a:t>
            </a:r>
          </a:p>
        </p:txBody>
      </p:sp>
      <p:sp>
        <p:nvSpPr>
          <p:cNvPr id="38" name="TextBox 37">
            <a:extLst>
              <a:ext uri="{FF2B5EF4-FFF2-40B4-BE49-F238E27FC236}">
                <a16:creationId xmlns="" xmlns:a16="http://schemas.microsoft.com/office/drawing/2014/main" id="{FD33530E-1A9A-40C9-9B00-DEC564C1292C}"/>
              </a:ext>
            </a:extLst>
          </p:cNvPr>
          <p:cNvSpPr txBox="1"/>
          <p:nvPr userDrawn="1"/>
        </p:nvSpPr>
        <p:spPr>
          <a:xfrm>
            <a:off x="10619391" y="6472020"/>
            <a:ext cx="1035540" cy="246221"/>
          </a:xfrm>
          <a:prstGeom prst="rect">
            <a:avLst/>
          </a:prstGeom>
        </p:spPr>
        <p:txBody>
          <a:bodyPr vert="horz" wrap="none" lIns="0" tIns="0" rIns="0" bIns="0" rtlCol="0" anchor="t">
            <a:spAutoFit/>
          </a:bodyPr>
          <a:lstStyle/>
          <a:p>
            <a:pPr marL="0" indent="0">
              <a:buFont typeface="Wingdings" pitchFamily="2" charset="2"/>
              <a:buNone/>
            </a:pPr>
            <a:r>
              <a:rPr lang="en-US" sz="1600" dirty="0">
                <a:solidFill>
                  <a:schemeClr val="bg2"/>
                </a:solidFill>
                <a:latin typeface="+mj-lt"/>
                <a:ea typeface="Segoe UI" pitchFamily="34" charset="0"/>
                <a:cs typeface="Segoe UI" pitchFamily="34" charset="0"/>
              </a:rPr>
              <a:t>2018 Edition</a:t>
            </a:r>
            <a:endParaRPr lang="en-IN" sz="1600" dirty="0">
              <a:solidFill>
                <a:schemeClr val="bg2"/>
              </a:solidFill>
              <a:latin typeface="+mj-lt"/>
              <a:ea typeface="Segoe UI" pitchFamily="34" charset="0"/>
              <a:cs typeface="Segoe UI" pitchFamily="34" charset="0"/>
            </a:endParaRPr>
          </a:p>
        </p:txBody>
      </p:sp>
      <p:grpSp>
        <p:nvGrpSpPr>
          <p:cNvPr id="8" name="Group 54">
            <a:extLst>
              <a:ext uri="{FF2B5EF4-FFF2-40B4-BE49-F238E27FC236}">
                <a16:creationId xmlns="" xmlns:a16="http://schemas.microsoft.com/office/drawing/2014/main" id="{EBE980EF-2174-4DB7-8C7A-62C81010B30E}"/>
              </a:ext>
            </a:extLst>
          </p:cNvPr>
          <p:cNvGrpSpPr>
            <a:grpSpLocks noChangeAspect="1"/>
          </p:cNvGrpSpPr>
          <p:nvPr userDrawn="1"/>
        </p:nvGrpSpPr>
        <p:grpSpPr bwMode="auto">
          <a:xfrm>
            <a:off x="10848974" y="5648253"/>
            <a:ext cx="805957" cy="806521"/>
            <a:chOff x="2109" y="2458"/>
            <a:chExt cx="1430" cy="1431"/>
          </a:xfrm>
        </p:grpSpPr>
        <p:sp>
          <p:nvSpPr>
            <p:cNvPr id="10" name="Freeform 55">
              <a:extLst>
                <a:ext uri="{FF2B5EF4-FFF2-40B4-BE49-F238E27FC236}">
                  <a16:creationId xmlns="" xmlns:a16="http://schemas.microsoft.com/office/drawing/2014/main" id="{FF537617-D7D1-41E7-921D-DA305B8653B5}"/>
                </a:ext>
              </a:extLst>
            </p:cNvPr>
            <p:cNvSpPr>
              <a:spLocks/>
            </p:cNvSpPr>
            <p:nvPr userDrawn="1"/>
          </p:nvSpPr>
          <p:spPr bwMode="auto">
            <a:xfrm>
              <a:off x="3167" y="2990"/>
              <a:ext cx="185" cy="186"/>
            </a:xfrm>
            <a:custGeom>
              <a:avLst/>
              <a:gdLst>
                <a:gd name="T0" fmla="*/ 34 w 190"/>
                <a:gd name="T1" fmla="*/ 34 h 191"/>
                <a:gd name="T2" fmla="*/ 157 w 190"/>
                <a:gd name="T3" fmla="*/ 34 h 191"/>
                <a:gd name="T4" fmla="*/ 157 w 190"/>
                <a:gd name="T5" fmla="*/ 157 h 191"/>
                <a:gd name="T6" fmla="*/ 34 w 190"/>
                <a:gd name="T7" fmla="*/ 157 h 191"/>
                <a:gd name="T8" fmla="*/ 34 w 190"/>
                <a:gd name="T9" fmla="*/ 34 h 191"/>
              </a:gdLst>
              <a:ahLst/>
              <a:cxnLst>
                <a:cxn ang="0">
                  <a:pos x="T0" y="T1"/>
                </a:cxn>
                <a:cxn ang="0">
                  <a:pos x="T2" y="T3"/>
                </a:cxn>
                <a:cxn ang="0">
                  <a:pos x="T4" y="T5"/>
                </a:cxn>
                <a:cxn ang="0">
                  <a:pos x="T6" y="T7"/>
                </a:cxn>
                <a:cxn ang="0">
                  <a:pos x="T8" y="T9"/>
                </a:cxn>
              </a:cxnLst>
              <a:rect l="0" t="0" r="r" b="b"/>
              <a:pathLst>
                <a:path w="190" h="191">
                  <a:moveTo>
                    <a:pt x="34" y="34"/>
                  </a:moveTo>
                  <a:cubicBezTo>
                    <a:pt x="68" y="0"/>
                    <a:pt x="123" y="0"/>
                    <a:pt x="157" y="34"/>
                  </a:cubicBezTo>
                  <a:cubicBezTo>
                    <a:pt x="190" y="68"/>
                    <a:pt x="190" y="123"/>
                    <a:pt x="157" y="157"/>
                  </a:cubicBezTo>
                  <a:cubicBezTo>
                    <a:pt x="123" y="191"/>
                    <a:pt x="68" y="191"/>
                    <a:pt x="34" y="157"/>
                  </a:cubicBezTo>
                  <a:cubicBezTo>
                    <a:pt x="0" y="123"/>
                    <a:pt x="0" y="68"/>
                    <a:pt x="34" y="3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56">
              <a:extLst>
                <a:ext uri="{FF2B5EF4-FFF2-40B4-BE49-F238E27FC236}">
                  <a16:creationId xmlns="" xmlns:a16="http://schemas.microsoft.com/office/drawing/2014/main" id="{DD826CED-2BEC-4900-A958-F0DDDAF77B1D}"/>
                </a:ext>
              </a:extLst>
            </p:cNvPr>
            <p:cNvSpPr>
              <a:spLocks/>
            </p:cNvSpPr>
            <p:nvPr userDrawn="1"/>
          </p:nvSpPr>
          <p:spPr bwMode="auto">
            <a:xfrm>
              <a:off x="3167" y="2645"/>
              <a:ext cx="185" cy="185"/>
            </a:xfrm>
            <a:custGeom>
              <a:avLst/>
              <a:gdLst>
                <a:gd name="T0" fmla="*/ 34 w 190"/>
                <a:gd name="T1" fmla="*/ 34 h 190"/>
                <a:gd name="T2" fmla="*/ 157 w 190"/>
                <a:gd name="T3" fmla="*/ 34 h 190"/>
                <a:gd name="T4" fmla="*/ 157 w 190"/>
                <a:gd name="T5" fmla="*/ 156 h 190"/>
                <a:gd name="T6" fmla="*/ 34 w 190"/>
                <a:gd name="T7" fmla="*/ 156 h 190"/>
                <a:gd name="T8" fmla="*/ 34 w 190"/>
                <a:gd name="T9" fmla="*/ 34 h 190"/>
              </a:gdLst>
              <a:ahLst/>
              <a:cxnLst>
                <a:cxn ang="0">
                  <a:pos x="T0" y="T1"/>
                </a:cxn>
                <a:cxn ang="0">
                  <a:pos x="T2" y="T3"/>
                </a:cxn>
                <a:cxn ang="0">
                  <a:pos x="T4" y="T5"/>
                </a:cxn>
                <a:cxn ang="0">
                  <a:pos x="T6" y="T7"/>
                </a:cxn>
                <a:cxn ang="0">
                  <a:pos x="T8" y="T9"/>
                </a:cxn>
              </a:cxnLst>
              <a:rect l="0" t="0" r="r" b="b"/>
              <a:pathLst>
                <a:path w="190" h="190">
                  <a:moveTo>
                    <a:pt x="34" y="34"/>
                  </a:moveTo>
                  <a:cubicBezTo>
                    <a:pt x="68" y="0"/>
                    <a:pt x="123" y="0"/>
                    <a:pt x="157" y="34"/>
                  </a:cubicBezTo>
                  <a:cubicBezTo>
                    <a:pt x="190" y="67"/>
                    <a:pt x="190" y="122"/>
                    <a:pt x="157" y="156"/>
                  </a:cubicBezTo>
                  <a:cubicBezTo>
                    <a:pt x="123" y="190"/>
                    <a:pt x="68" y="190"/>
                    <a:pt x="34" y="156"/>
                  </a:cubicBezTo>
                  <a:cubicBezTo>
                    <a:pt x="0" y="122"/>
                    <a:pt x="0" y="67"/>
                    <a:pt x="34" y="3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57">
              <a:extLst>
                <a:ext uri="{FF2B5EF4-FFF2-40B4-BE49-F238E27FC236}">
                  <a16:creationId xmlns="" xmlns:a16="http://schemas.microsoft.com/office/drawing/2014/main" id="{9631D981-D8ED-427A-BB53-07497EF5F7F9}"/>
                </a:ext>
              </a:extLst>
            </p:cNvPr>
            <p:cNvSpPr>
              <a:spLocks/>
            </p:cNvSpPr>
            <p:nvPr userDrawn="1"/>
          </p:nvSpPr>
          <p:spPr bwMode="auto">
            <a:xfrm>
              <a:off x="2295" y="2645"/>
              <a:ext cx="185" cy="185"/>
            </a:xfrm>
            <a:custGeom>
              <a:avLst/>
              <a:gdLst>
                <a:gd name="T0" fmla="*/ 34 w 190"/>
                <a:gd name="T1" fmla="*/ 156 h 190"/>
                <a:gd name="T2" fmla="*/ 34 w 190"/>
                <a:gd name="T3" fmla="*/ 34 h 190"/>
                <a:gd name="T4" fmla="*/ 157 w 190"/>
                <a:gd name="T5" fmla="*/ 34 h 190"/>
                <a:gd name="T6" fmla="*/ 157 w 190"/>
                <a:gd name="T7" fmla="*/ 156 h 190"/>
                <a:gd name="T8" fmla="*/ 34 w 190"/>
                <a:gd name="T9" fmla="*/ 156 h 190"/>
              </a:gdLst>
              <a:ahLst/>
              <a:cxnLst>
                <a:cxn ang="0">
                  <a:pos x="T0" y="T1"/>
                </a:cxn>
                <a:cxn ang="0">
                  <a:pos x="T2" y="T3"/>
                </a:cxn>
                <a:cxn ang="0">
                  <a:pos x="T4" y="T5"/>
                </a:cxn>
                <a:cxn ang="0">
                  <a:pos x="T6" y="T7"/>
                </a:cxn>
                <a:cxn ang="0">
                  <a:pos x="T8" y="T9"/>
                </a:cxn>
              </a:cxnLst>
              <a:rect l="0" t="0" r="r" b="b"/>
              <a:pathLst>
                <a:path w="190" h="190">
                  <a:moveTo>
                    <a:pt x="34" y="156"/>
                  </a:moveTo>
                  <a:cubicBezTo>
                    <a:pt x="0" y="122"/>
                    <a:pt x="0" y="67"/>
                    <a:pt x="34" y="34"/>
                  </a:cubicBezTo>
                  <a:cubicBezTo>
                    <a:pt x="68" y="0"/>
                    <a:pt x="123" y="0"/>
                    <a:pt x="157" y="34"/>
                  </a:cubicBezTo>
                  <a:cubicBezTo>
                    <a:pt x="190" y="67"/>
                    <a:pt x="190" y="122"/>
                    <a:pt x="157" y="156"/>
                  </a:cubicBezTo>
                  <a:cubicBezTo>
                    <a:pt x="123" y="190"/>
                    <a:pt x="68" y="190"/>
                    <a:pt x="34" y="15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0" name="Freeform 58">
              <a:extLst>
                <a:ext uri="{FF2B5EF4-FFF2-40B4-BE49-F238E27FC236}">
                  <a16:creationId xmlns="" xmlns:a16="http://schemas.microsoft.com/office/drawing/2014/main" id="{AA51966A-F511-4114-BE94-674B8114005C}"/>
                </a:ext>
              </a:extLst>
            </p:cNvPr>
            <p:cNvSpPr>
              <a:spLocks/>
            </p:cNvSpPr>
            <p:nvPr userDrawn="1"/>
          </p:nvSpPr>
          <p:spPr bwMode="auto">
            <a:xfrm>
              <a:off x="2514" y="2863"/>
              <a:ext cx="224" cy="224"/>
            </a:xfrm>
            <a:custGeom>
              <a:avLst/>
              <a:gdLst>
                <a:gd name="T0" fmla="*/ 224 w 224"/>
                <a:gd name="T1" fmla="*/ 18 h 224"/>
                <a:gd name="T2" fmla="*/ 173 w 224"/>
                <a:gd name="T3" fmla="*/ 0 h 224"/>
                <a:gd name="T4" fmla="*/ 0 w 224"/>
                <a:gd name="T5" fmla="*/ 173 h 224"/>
                <a:gd name="T6" fmla="*/ 17 w 224"/>
                <a:gd name="T7" fmla="*/ 224 h 224"/>
                <a:gd name="T8" fmla="*/ 224 w 224"/>
                <a:gd name="T9" fmla="*/ 18 h 224"/>
              </a:gdLst>
              <a:ahLst/>
              <a:cxnLst>
                <a:cxn ang="0">
                  <a:pos x="T0" y="T1"/>
                </a:cxn>
                <a:cxn ang="0">
                  <a:pos x="T2" y="T3"/>
                </a:cxn>
                <a:cxn ang="0">
                  <a:pos x="T4" y="T5"/>
                </a:cxn>
                <a:cxn ang="0">
                  <a:pos x="T6" y="T7"/>
                </a:cxn>
                <a:cxn ang="0">
                  <a:pos x="T8" y="T9"/>
                </a:cxn>
              </a:cxnLst>
              <a:rect l="0" t="0" r="r" b="b"/>
              <a:pathLst>
                <a:path w="224" h="224">
                  <a:moveTo>
                    <a:pt x="224" y="18"/>
                  </a:moveTo>
                  <a:lnTo>
                    <a:pt x="173" y="0"/>
                  </a:lnTo>
                  <a:lnTo>
                    <a:pt x="0" y="173"/>
                  </a:lnTo>
                  <a:lnTo>
                    <a:pt x="17" y="224"/>
                  </a:lnTo>
                  <a:lnTo>
                    <a:pt x="224"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 name="Freeform 59">
              <a:extLst>
                <a:ext uri="{FF2B5EF4-FFF2-40B4-BE49-F238E27FC236}">
                  <a16:creationId xmlns="" xmlns:a16="http://schemas.microsoft.com/office/drawing/2014/main" id="{D9488981-5421-4892-8C70-15A4CB06E485}"/>
                </a:ext>
              </a:extLst>
            </p:cNvPr>
            <p:cNvSpPr>
              <a:spLocks/>
            </p:cNvSpPr>
            <p:nvPr userDrawn="1"/>
          </p:nvSpPr>
          <p:spPr bwMode="auto">
            <a:xfrm>
              <a:off x="2514" y="2863"/>
              <a:ext cx="224" cy="224"/>
            </a:xfrm>
            <a:custGeom>
              <a:avLst/>
              <a:gdLst>
                <a:gd name="T0" fmla="*/ 224 w 224"/>
                <a:gd name="T1" fmla="*/ 18 h 224"/>
                <a:gd name="T2" fmla="*/ 173 w 224"/>
                <a:gd name="T3" fmla="*/ 0 h 224"/>
                <a:gd name="T4" fmla="*/ 0 w 224"/>
                <a:gd name="T5" fmla="*/ 173 h 224"/>
                <a:gd name="T6" fmla="*/ 17 w 224"/>
                <a:gd name="T7" fmla="*/ 224 h 224"/>
              </a:gdLst>
              <a:ahLst/>
              <a:cxnLst>
                <a:cxn ang="0">
                  <a:pos x="T0" y="T1"/>
                </a:cxn>
                <a:cxn ang="0">
                  <a:pos x="T2" y="T3"/>
                </a:cxn>
                <a:cxn ang="0">
                  <a:pos x="T4" y="T5"/>
                </a:cxn>
                <a:cxn ang="0">
                  <a:pos x="T6" y="T7"/>
                </a:cxn>
              </a:cxnLst>
              <a:rect l="0" t="0" r="r" b="b"/>
              <a:pathLst>
                <a:path w="224" h="224">
                  <a:moveTo>
                    <a:pt x="224" y="18"/>
                  </a:moveTo>
                  <a:lnTo>
                    <a:pt x="173" y="0"/>
                  </a:lnTo>
                  <a:lnTo>
                    <a:pt x="0" y="173"/>
                  </a:lnTo>
                  <a:lnTo>
                    <a:pt x="17" y="22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 name="Freeform 60">
              <a:extLst>
                <a:ext uri="{FF2B5EF4-FFF2-40B4-BE49-F238E27FC236}">
                  <a16:creationId xmlns="" xmlns:a16="http://schemas.microsoft.com/office/drawing/2014/main" id="{66371DD4-8671-4A70-9DE6-56DF31EA2C68}"/>
                </a:ext>
              </a:extLst>
            </p:cNvPr>
            <p:cNvSpPr>
              <a:spLocks noEditPoints="1"/>
            </p:cNvSpPr>
            <p:nvPr userDrawn="1"/>
          </p:nvSpPr>
          <p:spPr bwMode="auto">
            <a:xfrm>
              <a:off x="2109" y="2458"/>
              <a:ext cx="689" cy="690"/>
            </a:xfrm>
            <a:custGeom>
              <a:avLst/>
              <a:gdLst>
                <a:gd name="T0" fmla="*/ 0 w 707"/>
                <a:gd name="T1" fmla="*/ 708 h 708"/>
                <a:gd name="T2" fmla="*/ 707 w 707"/>
                <a:gd name="T3" fmla="*/ 708 h 708"/>
                <a:gd name="T4" fmla="*/ 707 w 707"/>
                <a:gd name="T5" fmla="*/ 0 h 708"/>
                <a:gd name="T6" fmla="*/ 434 w 707"/>
                <a:gd name="T7" fmla="*/ 0 h 708"/>
                <a:gd name="T8" fmla="*/ 434 w 707"/>
                <a:gd name="T9" fmla="*/ 261 h 708"/>
                <a:gd name="T10" fmla="*/ 261 w 707"/>
                <a:gd name="T11" fmla="*/ 435 h 708"/>
                <a:gd name="T12" fmla="*/ 0 w 707"/>
                <a:gd name="T13" fmla="*/ 435 h 708"/>
                <a:gd name="T14" fmla="*/ 0 w 707"/>
                <a:gd name="T15" fmla="*/ 708 h 708"/>
                <a:gd name="T16" fmla="*/ 682 w 707"/>
                <a:gd name="T17" fmla="*/ 425 h 708"/>
                <a:gd name="T18" fmla="*/ 425 w 707"/>
                <a:gd name="T19" fmla="*/ 683 h 708"/>
                <a:gd name="T20" fmla="*/ 391 w 707"/>
                <a:gd name="T21" fmla="*/ 588 h 708"/>
                <a:gd name="T22" fmla="*/ 587 w 707"/>
                <a:gd name="T23" fmla="*/ 392 h 708"/>
                <a:gd name="T24" fmla="*/ 682 w 707"/>
                <a:gd name="T25" fmla="*/ 425 h 708"/>
                <a:gd name="T26" fmla="*/ 498 w 707"/>
                <a:gd name="T27" fmla="*/ 363 h 708"/>
                <a:gd name="T28" fmla="*/ 547 w 707"/>
                <a:gd name="T29" fmla="*/ 412 h 708"/>
                <a:gd name="T30" fmla="*/ 412 w 707"/>
                <a:gd name="T31" fmla="*/ 547 h 708"/>
                <a:gd name="T32" fmla="*/ 363 w 707"/>
                <a:gd name="T33" fmla="*/ 498 h 708"/>
                <a:gd name="T34" fmla="*/ 498 w 707"/>
                <a:gd name="T35" fmla="*/ 363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7" h="708">
                  <a:moveTo>
                    <a:pt x="0" y="708"/>
                  </a:moveTo>
                  <a:cubicBezTo>
                    <a:pt x="707" y="708"/>
                    <a:pt x="707" y="708"/>
                    <a:pt x="707" y="708"/>
                  </a:cubicBezTo>
                  <a:cubicBezTo>
                    <a:pt x="707" y="0"/>
                    <a:pt x="707" y="0"/>
                    <a:pt x="707" y="0"/>
                  </a:cubicBezTo>
                  <a:cubicBezTo>
                    <a:pt x="434" y="0"/>
                    <a:pt x="434" y="0"/>
                    <a:pt x="434" y="0"/>
                  </a:cubicBezTo>
                  <a:cubicBezTo>
                    <a:pt x="434" y="261"/>
                    <a:pt x="434" y="261"/>
                    <a:pt x="434" y="261"/>
                  </a:cubicBezTo>
                  <a:cubicBezTo>
                    <a:pt x="434" y="357"/>
                    <a:pt x="357" y="435"/>
                    <a:pt x="261" y="435"/>
                  </a:cubicBezTo>
                  <a:cubicBezTo>
                    <a:pt x="0" y="435"/>
                    <a:pt x="0" y="435"/>
                    <a:pt x="0" y="435"/>
                  </a:cubicBezTo>
                  <a:lnTo>
                    <a:pt x="0" y="708"/>
                  </a:lnTo>
                  <a:close/>
                  <a:moveTo>
                    <a:pt x="682" y="425"/>
                  </a:moveTo>
                  <a:cubicBezTo>
                    <a:pt x="425" y="683"/>
                    <a:pt x="425" y="683"/>
                    <a:pt x="425" y="683"/>
                  </a:cubicBezTo>
                  <a:cubicBezTo>
                    <a:pt x="391" y="588"/>
                    <a:pt x="391" y="588"/>
                    <a:pt x="391" y="588"/>
                  </a:cubicBezTo>
                  <a:cubicBezTo>
                    <a:pt x="587" y="392"/>
                    <a:pt x="587" y="392"/>
                    <a:pt x="587" y="392"/>
                  </a:cubicBezTo>
                  <a:lnTo>
                    <a:pt x="682" y="425"/>
                  </a:lnTo>
                  <a:close/>
                  <a:moveTo>
                    <a:pt x="498" y="363"/>
                  </a:moveTo>
                  <a:cubicBezTo>
                    <a:pt x="547" y="412"/>
                    <a:pt x="547" y="412"/>
                    <a:pt x="547" y="412"/>
                  </a:cubicBezTo>
                  <a:cubicBezTo>
                    <a:pt x="412" y="547"/>
                    <a:pt x="412" y="547"/>
                    <a:pt x="412" y="547"/>
                  </a:cubicBezTo>
                  <a:cubicBezTo>
                    <a:pt x="363" y="498"/>
                    <a:pt x="363" y="498"/>
                    <a:pt x="363" y="498"/>
                  </a:cubicBezTo>
                  <a:lnTo>
                    <a:pt x="498" y="36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 name="Freeform 61">
              <a:extLst>
                <a:ext uri="{FF2B5EF4-FFF2-40B4-BE49-F238E27FC236}">
                  <a16:creationId xmlns="" xmlns:a16="http://schemas.microsoft.com/office/drawing/2014/main" id="{165611E6-65CF-48DA-8A98-648400D41FFE}"/>
                </a:ext>
              </a:extLst>
            </p:cNvPr>
            <p:cNvSpPr>
              <a:spLocks/>
            </p:cNvSpPr>
            <p:nvPr userDrawn="1"/>
          </p:nvSpPr>
          <p:spPr bwMode="auto">
            <a:xfrm>
              <a:off x="2295" y="3517"/>
              <a:ext cx="186" cy="185"/>
            </a:xfrm>
            <a:custGeom>
              <a:avLst/>
              <a:gdLst>
                <a:gd name="T0" fmla="*/ 157 w 191"/>
                <a:gd name="T1" fmla="*/ 156 h 190"/>
                <a:gd name="T2" fmla="*/ 34 w 191"/>
                <a:gd name="T3" fmla="*/ 156 h 190"/>
                <a:gd name="T4" fmla="*/ 34 w 191"/>
                <a:gd name="T5" fmla="*/ 34 h 190"/>
                <a:gd name="T6" fmla="*/ 157 w 191"/>
                <a:gd name="T7" fmla="*/ 34 h 190"/>
                <a:gd name="T8" fmla="*/ 157 w 191"/>
                <a:gd name="T9" fmla="*/ 156 h 190"/>
              </a:gdLst>
              <a:ahLst/>
              <a:cxnLst>
                <a:cxn ang="0">
                  <a:pos x="T0" y="T1"/>
                </a:cxn>
                <a:cxn ang="0">
                  <a:pos x="T2" y="T3"/>
                </a:cxn>
                <a:cxn ang="0">
                  <a:pos x="T4" y="T5"/>
                </a:cxn>
                <a:cxn ang="0">
                  <a:pos x="T6" y="T7"/>
                </a:cxn>
                <a:cxn ang="0">
                  <a:pos x="T8" y="T9"/>
                </a:cxn>
              </a:cxnLst>
              <a:rect l="0" t="0" r="r" b="b"/>
              <a:pathLst>
                <a:path w="191" h="190">
                  <a:moveTo>
                    <a:pt x="157" y="156"/>
                  </a:moveTo>
                  <a:cubicBezTo>
                    <a:pt x="123" y="190"/>
                    <a:pt x="68" y="190"/>
                    <a:pt x="34" y="156"/>
                  </a:cubicBezTo>
                  <a:cubicBezTo>
                    <a:pt x="0" y="122"/>
                    <a:pt x="0" y="67"/>
                    <a:pt x="34" y="34"/>
                  </a:cubicBezTo>
                  <a:cubicBezTo>
                    <a:pt x="68" y="0"/>
                    <a:pt x="123" y="0"/>
                    <a:pt x="157" y="34"/>
                  </a:cubicBezTo>
                  <a:cubicBezTo>
                    <a:pt x="191" y="67"/>
                    <a:pt x="191" y="122"/>
                    <a:pt x="157" y="15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 name="Freeform 62">
              <a:extLst>
                <a:ext uri="{FF2B5EF4-FFF2-40B4-BE49-F238E27FC236}">
                  <a16:creationId xmlns="" xmlns:a16="http://schemas.microsoft.com/office/drawing/2014/main" id="{5CC5018C-7F6C-457B-8792-32E7AB6E3977}"/>
                </a:ext>
              </a:extLst>
            </p:cNvPr>
            <p:cNvSpPr>
              <a:spLocks/>
            </p:cNvSpPr>
            <p:nvPr userDrawn="1"/>
          </p:nvSpPr>
          <p:spPr bwMode="auto">
            <a:xfrm>
              <a:off x="2474" y="3276"/>
              <a:ext cx="254" cy="212"/>
            </a:xfrm>
            <a:custGeom>
              <a:avLst/>
              <a:gdLst>
                <a:gd name="T0" fmla="*/ 201 w 254"/>
                <a:gd name="T1" fmla="*/ 212 h 212"/>
                <a:gd name="T2" fmla="*/ 254 w 254"/>
                <a:gd name="T3" fmla="*/ 80 h 212"/>
                <a:gd name="T4" fmla="*/ 52 w 254"/>
                <a:gd name="T5" fmla="*/ 0 h 212"/>
                <a:gd name="T6" fmla="*/ 0 w 254"/>
                <a:gd name="T7" fmla="*/ 131 h 212"/>
                <a:gd name="T8" fmla="*/ 201 w 254"/>
                <a:gd name="T9" fmla="*/ 212 h 212"/>
              </a:gdLst>
              <a:ahLst/>
              <a:cxnLst>
                <a:cxn ang="0">
                  <a:pos x="T0" y="T1"/>
                </a:cxn>
                <a:cxn ang="0">
                  <a:pos x="T2" y="T3"/>
                </a:cxn>
                <a:cxn ang="0">
                  <a:pos x="T4" y="T5"/>
                </a:cxn>
                <a:cxn ang="0">
                  <a:pos x="T6" y="T7"/>
                </a:cxn>
                <a:cxn ang="0">
                  <a:pos x="T8" y="T9"/>
                </a:cxn>
              </a:cxnLst>
              <a:rect l="0" t="0" r="r" b="b"/>
              <a:pathLst>
                <a:path w="254" h="212">
                  <a:moveTo>
                    <a:pt x="201" y="212"/>
                  </a:moveTo>
                  <a:lnTo>
                    <a:pt x="254" y="80"/>
                  </a:lnTo>
                  <a:lnTo>
                    <a:pt x="52" y="0"/>
                  </a:lnTo>
                  <a:lnTo>
                    <a:pt x="0" y="131"/>
                  </a:lnTo>
                  <a:lnTo>
                    <a:pt x="201" y="2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5" name="Freeform 63">
              <a:extLst>
                <a:ext uri="{FF2B5EF4-FFF2-40B4-BE49-F238E27FC236}">
                  <a16:creationId xmlns="" xmlns:a16="http://schemas.microsoft.com/office/drawing/2014/main" id="{9DD8BDCF-03BE-4E5D-AFD8-1061E236C1C2}"/>
                </a:ext>
              </a:extLst>
            </p:cNvPr>
            <p:cNvSpPr>
              <a:spLocks noEditPoints="1"/>
            </p:cNvSpPr>
            <p:nvPr userDrawn="1"/>
          </p:nvSpPr>
          <p:spPr bwMode="auto">
            <a:xfrm>
              <a:off x="2109" y="3199"/>
              <a:ext cx="689" cy="690"/>
            </a:xfrm>
            <a:custGeom>
              <a:avLst/>
              <a:gdLst>
                <a:gd name="T0" fmla="*/ 707 w 707"/>
                <a:gd name="T1" fmla="*/ 0 h 708"/>
                <a:gd name="T2" fmla="*/ 0 w 707"/>
                <a:gd name="T3" fmla="*/ 0 h 708"/>
                <a:gd name="T4" fmla="*/ 0 w 707"/>
                <a:gd name="T5" fmla="*/ 273 h 708"/>
                <a:gd name="T6" fmla="*/ 261 w 707"/>
                <a:gd name="T7" fmla="*/ 273 h 708"/>
                <a:gd name="T8" fmla="*/ 434 w 707"/>
                <a:gd name="T9" fmla="*/ 446 h 708"/>
                <a:gd name="T10" fmla="*/ 434 w 707"/>
                <a:gd name="T11" fmla="*/ 708 h 708"/>
                <a:gd name="T12" fmla="*/ 707 w 707"/>
                <a:gd name="T13" fmla="*/ 708 h 708"/>
                <a:gd name="T14" fmla="*/ 707 w 707"/>
                <a:gd name="T15" fmla="*/ 0 h 708"/>
                <a:gd name="T16" fmla="*/ 598 w 707"/>
                <a:gd name="T17" fmla="*/ 334 h 708"/>
                <a:gd name="T18" fmla="*/ 337 w 707"/>
                <a:gd name="T19" fmla="*/ 231 h 708"/>
                <a:gd name="T20" fmla="*/ 412 w 707"/>
                <a:gd name="T21" fmla="*/ 41 h 708"/>
                <a:gd name="T22" fmla="*/ 673 w 707"/>
                <a:gd name="T23" fmla="*/ 145 h 708"/>
                <a:gd name="T24" fmla="*/ 598 w 707"/>
                <a:gd name="T25" fmla="*/ 334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7" h="708">
                  <a:moveTo>
                    <a:pt x="707" y="0"/>
                  </a:moveTo>
                  <a:cubicBezTo>
                    <a:pt x="0" y="0"/>
                    <a:pt x="0" y="0"/>
                    <a:pt x="0" y="0"/>
                  </a:cubicBezTo>
                  <a:cubicBezTo>
                    <a:pt x="0" y="273"/>
                    <a:pt x="0" y="273"/>
                    <a:pt x="0" y="273"/>
                  </a:cubicBezTo>
                  <a:cubicBezTo>
                    <a:pt x="261" y="273"/>
                    <a:pt x="261" y="273"/>
                    <a:pt x="261" y="273"/>
                  </a:cubicBezTo>
                  <a:cubicBezTo>
                    <a:pt x="357" y="273"/>
                    <a:pt x="434" y="351"/>
                    <a:pt x="434" y="446"/>
                  </a:cubicBezTo>
                  <a:cubicBezTo>
                    <a:pt x="434" y="708"/>
                    <a:pt x="434" y="708"/>
                    <a:pt x="434" y="708"/>
                  </a:cubicBezTo>
                  <a:cubicBezTo>
                    <a:pt x="707" y="708"/>
                    <a:pt x="707" y="708"/>
                    <a:pt x="707" y="708"/>
                  </a:cubicBezTo>
                  <a:lnTo>
                    <a:pt x="707" y="0"/>
                  </a:lnTo>
                  <a:close/>
                  <a:moveTo>
                    <a:pt x="598" y="334"/>
                  </a:moveTo>
                  <a:cubicBezTo>
                    <a:pt x="337" y="231"/>
                    <a:pt x="337" y="231"/>
                    <a:pt x="337" y="231"/>
                  </a:cubicBezTo>
                  <a:cubicBezTo>
                    <a:pt x="412" y="41"/>
                    <a:pt x="412" y="41"/>
                    <a:pt x="412" y="41"/>
                  </a:cubicBezTo>
                  <a:cubicBezTo>
                    <a:pt x="673" y="145"/>
                    <a:pt x="673" y="145"/>
                    <a:pt x="673" y="145"/>
                  </a:cubicBezTo>
                  <a:lnTo>
                    <a:pt x="598" y="3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6" name="Freeform 64">
              <a:extLst>
                <a:ext uri="{FF2B5EF4-FFF2-40B4-BE49-F238E27FC236}">
                  <a16:creationId xmlns="" xmlns:a16="http://schemas.microsoft.com/office/drawing/2014/main" id="{8384F5F2-7D2E-4563-A5D8-CE1E99F22FD7}"/>
                </a:ext>
              </a:extLst>
            </p:cNvPr>
            <p:cNvSpPr>
              <a:spLocks/>
            </p:cNvSpPr>
            <p:nvPr userDrawn="1"/>
          </p:nvSpPr>
          <p:spPr bwMode="auto">
            <a:xfrm>
              <a:off x="2903" y="2640"/>
              <a:ext cx="155" cy="191"/>
            </a:xfrm>
            <a:custGeom>
              <a:avLst/>
              <a:gdLst>
                <a:gd name="T0" fmla="*/ 155 w 155"/>
                <a:gd name="T1" fmla="*/ 157 h 191"/>
                <a:gd name="T2" fmla="*/ 103 w 155"/>
                <a:gd name="T3" fmla="*/ 0 h 191"/>
                <a:gd name="T4" fmla="*/ 0 w 155"/>
                <a:gd name="T5" fmla="*/ 34 h 191"/>
                <a:gd name="T6" fmla="*/ 52 w 155"/>
                <a:gd name="T7" fmla="*/ 191 h 191"/>
                <a:gd name="T8" fmla="*/ 155 w 155"/>
                <a:gd name="T9" fmla="*/ 157 h 191"/>
              </a:gdLst>
              <a:ahLst/>
              <a:cxnLst>
                <a:cxn ang="0">
                  <a:pos x="T0" y="T1"/>
                </a:cxn>
                <a:cxn ang="0">
                  <a:pos x="T2" y="T3"/>
                </a:cxn>
                <a:cxn ang="0">
                  <a:pos x="T4" y="T5"/>
                </a:cxn>
                <a:cxn ang="0">
                  <a:pos x="T6" y="T7"/>
                </a:cxn>
                <a:cxn ang="0">
                  <a:pos x="T8" y="T9"/>
                </a:cxn>
              </a:cxnLst>
              <a:rect l="0" t="0" r="r" b="b"/>
              <a:pathLst>
                <a:path w="155" h="191">
                  <a:moveTo>
                    <a:pt x="155" y="157"/>
                  </a:moveTo>
                  <a:lnTo>
                    <a:pt x="103" y="0"/>
                  </a:lnTo>
                  <a:lnTo>
                    <a:pt x="0" y="34"/>
                  </a:lnTo>
                  <a:lnTo>
                    <a:pt x="52" y="191"/>
                  </a:lnTo>
                  <a:lnTo>
                    <a:pt x="155" y="15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7" name="Freeform 65">
              <a:extLst>
                <a:ext uri="{FF2B5EF4-FFF2-40B4-BE49-F238E27FC236}">
                  <a16:creationId xmlns="" xmlns:a16="http://schemas.microsoft.com/office/drawing/2014/main" id="{60806834-D929-44E1-9F25-C9DDF4260BE1}"/>
                </a:ext>
              </a:extLst>
            </p:cNvPr>
            <p:cNvSpPr>
              <a:spLocks/>
            </p:cNvSpPr>
            <p:nvPr userDrawn="1"/>
          </p:nvSpPr>
          <p:spPr bwMode="auto">
            <a:xfrm>
              <a:off x="3089" y="3177"/>
              <a:ext cx="76" cy="77"/>
            </a:xfrm>
            <a:custGeom>
              <a:avLst/>
              <a:gdLst>
                <a:gd name="T0" fmla="*/ 76 w 76"/>
                <a:gd name="T1" fmla="*/ 49 h 77"/>
                <a:gd name="T2" fmla="*/ 28 w 76"/>
                <a:gd name="T3" fmla="*/ 0 h 77"/>
                <a:gd name="T4" fmla="*/ 0 w 76"/>
                <a:gd name="T5" fmla="*/ 29 h 77"/>
                <a:gd name="T6" fmla="*/ 48 w 76"/>
                <a:gd name="T7" fmla="*/ 77 h 77"/>
                <a:gd name="T8" fmla="*/ 76 w 76"/>
                <a:gd name="T9" fmla="*/ 49 h 77"/>
              </a:gdLst>
              <a:ahLst/>
              <a:cxnLst>
                <a:cxn ang="0">
                  <a:pos x="T0" y="T1"/>
                </a:cxn>
                <a:cxn ang="0">
                  <a:pos x="T2" y="T3"/>
                </a:cxn>
                <a:cxn ang="0">
                  <a:pos x="T4" y="T5"/>
                </a:cxn>
                <a:cxn ang="0">
                  <a:pos x="T6" y="T7"/>
                </a:cxn>
                <a:cxn ang="0">
                  <a:pos x="T8" y="T9"/>
                </a:cxn>
              </a:cxnLst>
              <a:rect l="0" t="0" r="r" b="b"/>
              <a:pathLst>
                <a:path w="76" h="77">
                  <a:moveTo>
                    <a:pt x="76" y="49"/>
                  </a:moveTo>
                  <a:lnTo>
                    <a:pt x="28" y="0"/>
                  </a:lnTo>
                  <a:lnTo>
                    <a:pt x="0" y="29"/>
                  </a:lnTo>
                  <a:lnTo>
                    <a:pt x="48" y="77"/>
                  </a:lnTo>
                  <a:lnTo>
                    <a:pt x="76" y="4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8" name="Freeform 66">
              <a:extLst>
                <a:ext uri="{FF2B5EF4-FFF2-40B4-BE49-F238E27FC236}">
                  <a16:creationId xmlns="" xmlns:a16="http://schemas.microsoft.com/office/drawing/2014/main" id="{59E058E5-F8D8-4986-A980-FEAFC8947A94}"/>
                </a:ext>
              </a:extLst>
            </p:cNvPr>
            <p:cNvSpPr>
              <a:spLocks/>
            </p:cNvSpPr>
            <p:nvPr userDrawn="1"/>
          </p:nvSpPr>
          <p:spPr bwMode="auto">
            <a:xfrm>
              <a:off x="2910" y="3209"/>
              <a:ext cx="225" cy="224"/>
            </a:xfrm>
            <a:custGeom>
              <a:avLst/>
              <a:gdLst>
                <a:gd name="T0" fmla="*/ 0 w 225"/>
                <a:gd name="T1" fmla="*/ 17 h 224"/>
                <a:gd name="T2" fmla="*/ 207 w 225"/>
                <a:gd name="T3" fmla="*/ 224 h 224"/>
                <a:gd name="T4" fmla="*/ 225 w 225"/>
                <a:gd name="T5" fmla="*/ 173 h 224"/>
                <a:gd name="T6" fmla="*/ 51 w 225"/>
                <a:gd name="T7" fmla="*/ 0 h 224"/>
                <a:gd name="T8" fmla="*/ 0 w 225"/>
                <a:gd name="T9" fmla="*/ 17 h 224"/>
              </a:gdLst>
              <a:ahLst/>
              <a:cxnLst>
                <a:cxn ang="0">
                  <a:pos x="T0" y="T1"/>
                </a:cxn>
                <a:cxn ang="0">
                  <a:pos x="T2" y="T3"/>
                </a:cxn>
                <a:cxn ang="0">
                  <a:pos x="T4" y="T5"/>
                </a:cxn>
                <a:cxn ang="0">
                  <a:pos x="T6" y="T7"/>
                </a:cxn>
                <a:cxn ang="0">
                  <a:pos x="T8" y="T9"/>
                </a:cxn>
              </a:cxnLst>
              <a:rect l="0" t="0" r="r" b="b"/>
              <a:pathLst>
                <a:path w="225" h="224">
                  <a:moveTo>
                    <a:pt x="0" y="17"/>
                  </a:moveTo>
                  <a:lnTo>
                    <a:pt x="207" y="224"/>
                  </a:lnTo>
                  <a:lnTo>
                    <a:pt x="225" y="173"/>
                  </a:lnTo>
                  <a:lnTo>
                    <a:pt x="51" y="0"/>
                  </a:lnTo>
                  <a:lnTo>
                    <a:pt x="0"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9" name="Freeform 67">
              <a:extLst>
                <a:ext uri="{FF2B5EF4-FFF2-40B4-BE49-F238E27FC236}">
                  <a16:creationId xmlns="" xmlns:a16="http://schemas.microsoft.com/office/drawing/2014/main" id="{5A7074BD-7FCD-4E32-A9BE-26239503ED24}"/>
                </a:ext>
              </a:extLst>
            </p:cNvPr>
            <p:cNvSpPr>
              <a:spLocks noEditPoints="1"/>
            </p:cNvSpPr>
            <p:nvPr userDrawn="1"/>
          </p:nvSpPr>
          <p:spPr bwMode="auto">
            <a:xfrm>
              <a:off x="2849" y="2458"/>
              <a:ext cx="690" cy="1035"/>
            </a:xfrm>
            <a:custGeom>
              <a:avLst/>
              <a:gdLst>
                <a:gd name="T0" fmla="*/ 447 w 708"/>
                <a:gd name="T1" fmla="*/ 789 h 1062"/>
                <a:gd name="T2" fmla="*/ 274 w 708"/>
                <a:gd name="T3" fmla="*/ 616 h 1062"/>
                <a:gd name="T4" fmla="*/ 274 w 708"/>
                <a:gd name="T5" fmla="*/ 0 h 1062"/>
                <a:gd name="T6" fmla="*/ 0 w 708"/>
                <a:gd name="T7" fmla="*/ 0 h 1062"/>
                <a:gd name="T8" fmla="*/ 0 w 708"/>
                <a:gd name="T9" fmla="*/ 273 h 1062"/>
                <a:gd name="T10" fmla="*/ 0 w 708"/>
                <a:gd name="T11" fmla="*/ 1062 h 1062"/>
                <a:gd name="T12" fmla="*/ 708 w 708"/>
                <a:gd name="T13" fmla="*/ 1062 h 1062"/>
                <a:gd name="T14" fmla="*/ 708 w 708"/>
                <a:gd name="T15" fmla="*/ 789 h 1062"/>
                <a:gd name="T16" fmla="*/ 447 w 708"/>
                <a:gd name="T17" fmla="*/ 789 h 1062"/>
                <a:gd name="T18" fmla="*/ 175 w 708"/>
                <a:gd name="T19" fmla="*/ 159 h 1062"/>
                <a:gd name="T20" fmla="*/ 242 w 708"/>
                <a:gd name="T21" fmla="*/ 362 h 1062"/>
                <a:gd name="T22" fmla="*/ 95 w 708"/>
                <a:gd name="T23" fmla="*/ 411 h 1062"/>
                <a:gd name="T24" fmla="*/ 27 w 708"/>
                <a:gd name="T25" fmla="*/ 208 h 1062"/>
                <a:gd name="T26" fmla="*/ 175 w 708"/>
                <a:gd name="T27" fmla="*/ 159 h 1062"/>
                <a:gd name="T28" fmla="*/ 231 w 708"/>
                <a:gd name="T29" fmla="*/ 431 h 1062"/>
                <a:gd name="T30" fmla="*/ 173 w 708"/>
                <a:gd name="T31" fmla="*/ 479 h 1062"/>
                <a:gd name="T32" fmla="*/ 144 w 708"/>
                <a:gd name="T33" fmla="*/ 444 h 1062"/>
                <a:gd name="T34" fmla="*/ 203 w 708"/>
                <a:gd name="T35" fmla="*/ 397 h 1062"/>
                <a:gd name="T36" fmla="*/ 231 w 708"/>
                <a:gd name="T37" fmla="*/ 431 h 1062"/>
                <a:gd name="T38" fmla="*/ 283 w 708"/>
                <a:gd name="T39" fmla="*/ 1038 h 1062"/>
                <a:gd name="T40" fmla="*/ 25 w 708"/>
                <a:gd name="T41" fmla="*/ 780 h 1062"/>
                <a:gd name="T42" fmla="*/ 120 w 708"/>
                <a:gd name="T43" fmla="*/ 747 h 1062"/>
                <a:gd name="T44" fmla="*/ 316 w 708"/>
                <a:gd name="T45" fmla="*/ 943 h 1062"/>
                <a:gd name="T46" fmla="*/ 283 w 708"/>
                <a:gd name="T47" fmla="*/ 1038 h 1062"/>
                <a:gd name="T48" fmla="*/ 321 w 708"/>
                <a:gd name="T49" fmla="*/ 938 h 1062"/>
                <a:gd name="T50" fmla="*/ 125 w 708"/>
                <a:gd name="T51" fmla="*/ 742 h 1062"/>
                <a:gd name="T52" fmla="*/ 215 w 708"/>
                <a:gd name="T53" fmla="*/ 652 h 1062"/>
                <a:gd name="T54" fmla="*/ 411 w 708"/>
                <a:gd name="T55" fmla="*/ 848 h 1062"/>
                <a:gd name="T56" fmla="*/ 321 w 708"/>
                <a:gd name="T57" fmla="*/ 938 h 10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08" h="1062">
                  <a:moveTo>
                    <a:pt x="447" y="789"/>
                  </a:moveTo>
                  <a:cubicBezTo>
                    <a:pt x="351" y="789"/>
                    <a:pt x="274" y="712"/>
                    <a:pt x="274" y="616"/>
                  </a:cubicBezTo>
                  <a:cubicBezTo>
                    <a:pt x="274" y="0"/>
                    <a:pt x="274" y="0"/>
                    <a:pt x="274" y="0"/>
                  </a:cubicBezTo>
                  <a:cubicBezTo>
                    <a:pt x="0" y="0"/>
                    <a:pt x="0" y="0"/>
                    <a:pt x="0" y="0"/>
                  </a:cubicBezTo>
                  <a:cubicBezTo>
                    <a:pt x="0" y="273"/>
                    <a:pt x="0" y="273"/>
                    <a:pt x="0" y="273"/>
                  </a:cubicBezTo>
                  <a:cubicBezTo>
                    <a:pt x="0" y="1062"/>
                    <a:pt x="0" y="1062"/>
                    <a:pt x="0" y="1062"/>
                  </a:cubicBezTo>
                  <a:cubicBezTo>
                    <a:pt x="708" y="1062"/>
                    <a:pt x="708" y="1062"/>
                    <a:pt x="708" y="1062"/>
                  </a:cubicBezTo>
                  <a:cubicBezTo>
                    <a:pt x="708" y="789"/>
                    <a:pt x="708" y="789"/>
                    <a:pt x="708" y="789"/>
                  </a:cubicBezTo>
                  <a:lnTo>
                    <a:pt x="447" y="789"/>
                  </a:lnTo>
                  <a:close/>
                  <a:moveTo>
                    <a:pt x="175" y="159"/>
                  </a:moveTo>
                  <a:cubicBezTo>
                    <a:pt x="242" y="362"/>
                    <a:pt x="242" y="362"/>
                    <a:pt x="242" y="362"/>
                  </a:cubicBezTo>
                  <a:cubicBezTo>
                    <a:pt x="95" y="411"/>
                    <a:pt x="95" y="411"/>
                    <a:pt x="95" y="411"/>
                  </a:cubicBezTo>
                  <a:cubicBezTo>
                    <a:pt x="27" y="208"/>
                    <a:pt x="27" y="208"/>
                    <a:pt x="27" y="208"/>
                  </a:cubicBezTo>
                  <a:lnTo>
                    <a:pt x="175" y="159"/>
                  </a:lnTo>
                  <a:close/>
                  <a:moveTo>
                    <a:pt x="231" y="431"/>
                  </a:moveTo>
                  <a:cubicBezTo>
                    <a:pt x="173" y="479"/>
                    <a:pt x="173" y="479"/>
                    <a:pt x="173" y="479"/>
                  </a:cubicBezTo>
                  <a:cubicBezTo>
                    <a:pt x="144" y="444"/>
                    <a:pt x="144" y="444"/>
                    <a:pt x="144" y="444"/>
                  </a:cubicBezTo>
                  <a:cubicBezTo>
                    <a:pt x="203" y="397"/>
                    <a:pt x="203" y="397"/>
                    <a:pt x="203" y="397"/>
                  </a:cubicBezTo>
                  <a:lnTo>
                    <a:pt x="231" y="431"/>
                  </a:lnTo>
                  <a:close/>
                  <a:moveTo>
                    <a:pt x="283" y="1038"/>
                  </a:moveTo>
                  <a:cubicBezTo>
                    <a:pt x="25" y="780"/>
                    <a:pt x="25" y="780"/>
                    <a:pt x="25" y="780"/>
                  </a:cubicBezTo>
                  <a:cubicBezTo>
                    <a:pt x="120" y="747"/>
                    <a:pt x="120" y="747"/>
                    <a:pt x="120" y="747"/>
                  </a:cubicBezTo>
                  <a:cubicBezTo>
                    <a:pt x="316" y="943"/>
                    <a:pt x="316" y="943"/>
                    <a:pt x="316" y="943"/>
                  </a:cubicBezTo>
                  <a:lnTo>
                    <a:pt x="283" y="1038"/>
                  </a:lnTo>
                  <a:close/>
                  <a:moveTo>
                    <a:pt x="321" y="938"/>
                  </a:moveTo>
                  <a:cubicBezTo>
                    <a:pt x="125" y="742"/>
                    <a:pt x="125" y="742"/>
                    <a:pt x="125" y="742"/>
                  </a:cubicBezTo>
                  <a:cubicBezTo>
                    <a:pt x="215" y="652"/>
                    <a:pt x="215" y="652"/>
                    <a:pt x="215" y="652"/>
                  </a:cubicBezTo>
                  <a:cubicBezTo>
                    <a:pt x="411" y="848"/>
                    <a:pt x="411" y="848"/>
                    <a:pt x="411" y="848"/>
                  </a:cubicBezTo>
                  <a:lnTo>
                    <a:pt x="321" y="9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pic>
        <p:nvPicPr>
          <p:cNvPr id="52" name="Picture 51">
            <a:extLst>
              <a:ext uri="{FF2B5EF4-FFF2-40B4-BE49-F238E27FC236}">
                <a16:creationId xmlns="" xmlns:a16="http://schemas.microsoft.com/office/drawing/2014/main" id="{DAAAA835-989B-4927-938A-ED38B9C18527}"/>
              </a:ext>
            </a:extLst>
          </p:cNvPr>
          <p:cNvPicPr>
            <a:picLocks noChangeAspect="1"/>
          </p:cNvPicPr>
          <p:nvPr userDrawn="1"/>
        </p:nvPicPr>
        <p:blipFill>
          <a:blip r:embed="rId7">
            <a:biLevel thresh="75000"/>
          </a:blip>
          <a:stretch>
            <a:fillRect/>
          </a:stretch>
        </p:blipFill>
        <p:spPr>
          <a:xfrm>
            <a:off x="304800" y="6248402"/>
            <a:ext cx="1409596" cy="304799"/>
          </a:xfrm>
          <a:prstGeom prst="rect">
            <a:avLst/>
          </a:prstGeom>
        </p:spPr>
      </p:pic>
    </p:spTree>
    <p:extLst>
      <p:ext uri="{BB962C8B-B14F-4D97-AF65-F5344CB8AC3E}">
        <p14:creationId xmlns:p14="http://schemas.microsoft.com/office/powerpoint/2010/main" val="2580994638"/>
      </p:ext>
    </p:extLst>
  </p:cSld>
  <p:clrMapOvr>
    <a:masterClrMapping/>
  </p:clrMapOvr>
  <p:transition>
    <p:fade/>
  </p:transition>
</p:sldLayout>
</file>

<file path=ppt/slideLayouts/slideLayout339.xml><?xml version="1.0" encoding="utf-8"?>
<p:sldLayout xmlns:a="http://schemas.openxmlformats.org/drawingml/2006/main" xmlns:r="http://schemas.openxmlformats.org/officeDocument/2006/relationships" xmlns:p="http://schemas.openxmlformats.org/presentationml/2006/main" preserve="1" userDrawn="1">
  <p:cSld name="2_Microsoft logo 4">
    <p:spTree>
      <p:nvGrpSpPr>
        <p:cNvPr id="1" name=""/>
        <p:cNvGrpSpPr/>
        <p:nvPr/>
      </p:nvGrpSpPr>
      <p:grpSpPr>
        <a:xfrm>
          <a:off x="0" y="0"/>
          <a:ext cx="0" cy="0"/>
          <a:chOff x="0" y="0"/>
          <a:chExt cx="0" cy="0"/>
        </a:xfrm>
      </p:grpSpPr>
      <p:pic>
        <p:nvPicPr>
          <p:cNvPr id="8" name="Picture 7">
            <a:extLst>
              <a:ext uri="{FF2B5EF4-FFF2-40B4-BE49-F238E27FC236}">
                <a16:creationId xmlns="" xmlns:a16="http://schemas.microsoft.com/office/drawing/2014/main" id="{4EA4F2B1-CA4B-4F16-BFA1-850BDF81262D}"/>
              </a:ext>
            </a:extLst>
          </p:cNvPr>
          <p:cNvPicPr>
            <a:picLocks noChangeAspect="1"/>
          </p:cNvPicPr>
          <p:nvPr userDrawn="1"/>
        </p:nvPicPr>
        <p:blipFill rotWithShape="1">
          <a:blip r:embed="rId4"/>
          <a:srcRect r="544"/>
          <a:stretch/>
        </p:blipFill>
        <p:spPr>
          <a:xfrm>
            <a:off x="1523" y="-38372"/>
            <a:ext cx="12190477" cy="6896372"/>
          </a:xfrm>
          <a:prstGeom prst="rect">
            <a:avLst/>
          </a:prstGeom>
        </p:spPr>
      </p:pic>
      <p:graphicFrame>
        <p:nvGraphicFramePr>
          <p:cNvPr id="2" name="Object 1" hidden="1"/>
          <p:cNvGraphicFramePr>
            <a:graphicFrameLocks noChangeAspect="1"/>
          </p:cNvGraphicFramePr>
          <p:nvPr userDrawn="1">
            <p:custDataLst>
              <p:tags r:id="rId2"/>
            </p:custDataLs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88183" name="think-cell Slide" r:id="rId5" imgW="377" imgH="377" progId="TCLayout.ActiveDocument.1">
                  <p:embed/>
                </p:oleObj>
              </mc:Choice>
              <mc:Fallback>
                <p:oleObj name="think-cell Slide" r:id="rId5" imgW="377" imgH="377" progId="TCLayout.ActiveDocument.1">
                  <p:embed/>
                  <p:pic>
                    <p:nvPicPr>
                      <p:cNvPr id="2" name="Object 1" hidden="1"/>
                      <p:cNvPicPr/>
                      <p:nvPr/>
                    </p:nvPicPr>
                    <p:blipFill>
                      <a:blip r:embed="rId6"/>
                      <a:stretch>
                        <a:fillRect/>
                      </a:stretch>
                    </p:blipFill>
                    <p:spPr>
                      <a:xfrm>
                        <a:off x="1589" y="1589"/>
                        <a:ext cx="1587" cy="1587"/>
                      </a:xfrm>
                      <a:prstGeom prst="rect">
                        <a:avLst/>
                      </a:prstGeom>
                    </p:spPr>
                  </p:pic>
                </p:oleObj>
              </mc:Fallback>
            </mc:AlternateContent>
          </a:graphicData>
        </a:graphic>
      </p:graphicFrame>
      <p:sp>
        <p:nvSpPr>
          <p:cNvPr id="12" name="Rectangle 11"/>
          <p:cNvSpPr/>
          <p:nvPr userDrawn="1"/>
        </p:nvSpPr>
        <p:spPr>
          <a:xfrm>
            <a:off x="-1" y="2921000"/>
            <a:ext cx="12192001" cy="1016000"/>
          </a:xfrm>
          <a:prstGeom prst="rect">
            <a:avLst/>
          </a:prstGeom>
          <a:solidFill>
            <a:schemeClr val="tx2"/>
          </a:solidFill>
          <a:ln w="9525">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63040" tIns="91440" rIns="91440" bIns="91440" numCol="1" spcCol="0" rtlCol="0" fromWordArt="0" anchor="ctr" anchorCtr="0" forceAA="0" compatLnSpc="1">
            <a:prstTxWarp prst="textNoShape">
              <a:avLst/>
            </a:prstTxWarp>
            <a:noAutofit/>
          </a:bodyPr>
          <a:lstStyle/>
          <a:p>
            <a:pPr lvl="0"/>
            <a:endParaRPr lang="en-US" sz="2400" dirty="0">
              <a:latin typeface="Segoe Pro Semibold" panose="020B0702040504020203" pitchFamily="34" charset="0"/>
            </a:endParaRPr>
          </a:p>
        </p:txBody>
      </p:sp>
      <p:sp>
        <p:nvSpPr>
          <p:cNvPr id="15" name="Text Placeholder 14"/>
          <p:cNvSpPr>
            <a:spLocks noGrp="1"/>
          </p:cNvSpPr>
          <p:nvPr>
            <p:ph type="body" sz="quarter" idx="10" hasCustomPrompt="1"/>
          </p:nvPr>
        </p:nvSpPr>
        <p:spPr>
          <a:xfrm>
            <a:off x="2400299" y="2921000"/>
            <a:ext cx="7919357" cy="1016000"/>
          </a:xfrm>
        </p:spPr>
        <p:txBody>
          <a:bodyPr anchor="ctr">
            <a:normAutofit/>
          </a:bodyPr>
          <a:lstStyle>
            <a:lvl1pPr>
              <a:defRPr sz="4800" cap="all" baseline="0">
                <a:solidFill>
                  <a:schemeClr val="bg1"/>
                </a:solidFill>
                <a:latin typeface="Segoe Pro Semibold" panose="020B0702040504020203" pitchFamily="34" charset="0"/>
              </a:defRPr>
            </a:lvl1pPr>
            <a:lvl2pPr>
              <a:defRPr cap="all" baseline="0"/>
            </a:lvl2pPr>
            <a:lvl3pPr>
              <a:defRPr cap="all" baseline="0"/>
            </a:lvl3pPr>
            <a:lvl4pPr>
              <a:defRPr cap="all" baseline="0"/>
            </a:lvl4pPr>
            <a:lvl5pPr>
              <a:defRPr cap="all" baseline="0"/>
            </a:lvl5pPr>
          </a:lstStyle>
          <a:p>
            <a:pPr lvl="0"/>
            <a:r>
              <a:rPr lang="en-US" dirty="0"/>
              <a:t>Text</a:t>
            </a:r>
          </a:p>
        </p:txBody>
      </p:sp>
      <p:grpSp>
        <p:nvGrpSpPr>
          <p:cNvPr id="9" name="Group 54">
            <a:extLst>
              <a:ext uri="{FF2B5EF4-FFF2-40B4-BE49-F238E27FC236}">
                <a16:creationId xmlns="" xmlns:a16="http://schemas.microsoft.com/office/drawing/2014/main" id="{9AC1E1CF-2733-4A95-90CF-0BAF2D821A93}"/>
              </a:ext>
            </a:extLst>
          </p:cNvPr>
          <p:cNvGrpSpPr>
            <a:grpSpLocks noChangeAspect="1"/>
          </p:cNvGrpSpPr>
          <p:nvPr userDrawn="1"/>
        </p:nvGrpSpPr>
        <p:grpSpPr bwMode="auto">
          <a:xfrm>
            <a:off x="507013" y="2600325"/>
            <a:ext cx="1614945" cy="1616075"/>
            <a:chOff x="2109" y="2458"/>
            <a:chExt cx="1430" cy="1431"/>
          </a:xfrm>
        </p:grpSpPr>
        <p:sp>
          <p:nvSpPr>
            <p:cNvPr id="13" name="Freeform 55">
              <a:extLst>
                <a:ext uri="{FF2B5EF4-FFF2-40B4-BE49-F238E27FC236}">
                  <a16:creationId xmlns="" xmlns:a16="http://schemas.microsoft.com/office/drawing/2014/main" id="{16A3AED7-4DA8-4EFA-A573-116C1A3D901E}"/>
                </a:ext>
              </a:extLst>
            </p:cNvPr>
            <p:cNvSpPr>
              <a:spLocks/>
            </p:cNvSpPr>
            <p:nvPr userDrawn="1"/>
          </p:nvSpPr>
          <p:spPr bwMode="auto">
            <a:xfrm>
              <a:off x="3167" y="2990"/>
              <a:ext cx="185" cy="186"/>
            </a:xfrm>
            <a:custGeom>
              <a:avLst/>
              <a:gdLst>
                <a:gd name="T0" fmla="*/ 34 w 190"/>
                <a:gd name="T1" fmla="*/ 34 h 191"/>
                <a:gd name="T2" fmla="*/ 157 w 190"/>
                <a:gd name="T3" fmla="*/ 34 h 191"/>
                <a:gd name="T4" fmla="*/ 157 w 190"/>
                <a:gd name="T5" fmla="*/ 157 h 191"/>
                <a:gd name="T6" fmla="*/ 34 w 190"/>
                <a:gd name="T7" fmla="*/ 157 h 191"/>
                <a:gd name="T8" fmla="*/ 34 w 190"/>
                <a:gd name="T9" fmla="*/ 34 h 191"/>
              </a:gdLst>
              <a:ahLst/>
              <a:cxnLst>
                <a:cxn ang="0">
                  <a:pos x="T0" y="T1"/>
                </a:cxn>
                <a:cxn ang="0">
                  <a:pos x="T2" y="T3"/>
                </a:cxn>
                <a:cxn ang="0">
                  <a:pos x="T4" y="T5"/>
                </a:cxn>
                <a:cxn ang="0">
                  <a:pos x="T6" y="T7"/>
                </a:cxn>
                <a:cxn ang="0">
                  <a:pos x="T8" y="T9"/>
                </a:cxn>
              </a:cxnLst>
              <a:rect l="0" t="0" r="r" b="b"/>
              <a:pathLst>
                <a:path w="190" h="191">
                  <a:moveTo>
                    <a:pt x="34" y="34"/>
                  </a:moveTo>
                  <a:cubicBezTo>
                    <a:pt x="68" y="0"/>
                    <a:pt x="123" y="0"/>
                    <a:pt x="157" y="34"/>
                  </a:cubicBezTo>
                  <a:cubicBezTo>
                    <a:pt x="190" y="68"/>
                    <a:pt x="190" y="123"/>
                    <a:pt x="157" y="157"/>
                  </a:cubicBezTo>
                  <a:cubicBezTo>
                    <a:pt x="123" y="191"/>
                    <a:pt x="68" y="191"/>
                    <a:pt x="34" y="157"/>
                  </a:cubicBezTo>
                  <a:cubicBezTo>
                    <a:pt x="0" y="123"/>
                    <a:pt x="0" y="68"/>
                    <a:pt x="34" y="3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56">
              <a:extLst>
                <a:ext uri="{FF2B5EF4-FFF2-40B4-BE49-F238E27FC236}">
                  <a16:creationId xmlns="" xmlns:a16="http://schemas.microsoft.com/office/drawing/2014/main" id="{A4FA638B-00E0-4F4C-A860-EE6B358458B0}"/>
                </a:ext>
              </a:extLst>
            </p:cNvPr>
            <p:cNvSpPr>
              <a:spLocks/>
            </p:cNvSpPr>
            <p:nvPr userDrawn="1"/>
          </p:nvSpPr>
          <p:spPr bwMode="auto">
            <a:xfrm>
              <a:off x="3167" y="2645"/>
              <a:ext cx="185" cy="185"/>
            </a:xfrm>
            <a:custGeom>
              <a:avLst/>
              <a:gdLst>
                <a:gd name="T0" fmla="*/ 34 w 190"/>
                <a:gd name="T1" fmla="*/ 34 h 190"/>
                <a:gd name="T2" fmla="*/ 157 w 190"/>
                <a:gd name="T3" fmla="*/ 34 h 190"/>
                <a:gd name="T4" fmla="*/ 157 w 190"/>
                <a:gd name="T5" fmla="*/ 156 h 190"/>
                <a:gd name="T6" fmla="*/ 34 w 190"/>
                <a:gd name="T7" fmla="*/ 156 h 190"/>
                <a:gd name="T8" fmla="*/ 34 w 190"/>
                <a:gd name="T9" fmla="*/ 34 h 190"/>
              </a:gdLst>
              <a:ahLst/>
              <a:cxnLst>
                <a:cxn ang="0">
                  <a:pos x="T0" y="T1"/>
                </a:cxn>
                <a:cxn ang="0">
                  <a:pos x="T2" y="T3"/>
                </a:cxn>
                <a:cxn ang="0">
                  <a:pos x="T4" y="T5"/>
                </a:cxn>
                <a:cxn ang="0">
                  <a:pos x="T6" y="T7"/>
                </a:cxn>
                <a:cxn ang="0">
                  <a:pos x="T8" y="T9"/>
                </a:cxn>
              </a:cxnLst>
              <a:rect l="0" t="0" r="r" b="b"/>
              <a:pathLst>
                <a:path w="190" h="190">
                  <a:moveTo>
                    <a:pt x="34" y="34"/>
                  </a:moveTo>
                  <a:cubicBezTo>
                    <a:pt x="68" y="0"/>
                    <a:pt x="123" y="0"/>
                    <a:pt x="157" y="34"/>
                  </a:cubicBezTo>
                  <a:cubicBezTo>
                    <a:pt x="190" y="67"/>
                    <a:pt x="190" y="122"/>
                    <a:pt x="157" y="156"/>
                  </a:cubicBezTo>
                  <a:cubicBezTo>
                    <a:pt x="123" y="190"/>
                    <a:pt x="68" y="190"/>
                    <a:pt x="34" y="156"/>
                  </a:cubicBezTo>
                  <a:cubicBezTo>
                    <a:pt x="0" y="122"/>
                    <a:pt x="0" y="67"/>
                    <a:pt x="34" y="3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57">
              <a:extLst>
                <a:ext uri="{FF2B5EF4-FFF2-40B4-BE49-F238E27FC236}">
                  <a16:creationId xmlns="" xmlns:a16="http://schemas.microsoft.com/office/drawing/2014/main" id="{2A2475B7-AF42-4973-9902-5237F9320FA1}"/>
                </a:ext>
              </a:extLst>
            </p:cNvPr>
            <p:cNvSpPr>
              <a:spLocks/>
            </p:cNvSpPr>
            <p:nvPr userDrawn="1"/>
          </p:nvSpPr>
          <p:spPr bwMode="auto">
            <a:xfrm>
              <a:off x="2295" y="2645"/>
              <a:ext cx="185" cy="185"/>
            </a:xfrm>
            <a:custGeom>
              <a:avLst/>
              <a:gdLst>
                <a:gd name="T0" fmla="*/ 34 w 190"/>
                <a:gd name="T1" fmla="*/ 156 h 190"/>
                <a:gd name="T2" fmla="*/ 34 w 190"/>
                <a:gd name="T3" fmla="*/ 34 h 190"/>
                <a:gd name="T4" fmla="*/ 157 w 190"/>
                <a:gd name="T5" fmla="*/ 34 h 190"/>
                <a:gd name="T6" fmla="*/ 157 w 190"/>
                <a:gd name="T7" fmla="*/ 156 h 190"/>
                <a:gd name="T8" fmla="*/ 34 w 190"/>
                <a:gd name="T9" fmla="*/ 156 h 190"/>
              </a:gdLst>
              <a:ahLst/>
              <a:cxnLst>
                <a:cxn ang="0">
                  <a:pos x="T0" y="T1"/>
                </a:cxn>
                <a:cxn ang="0">
                  <a:pos x="T2" y="T3"/>
                </a:cxn>
                <a:cxn ang="0">
                  <a:pos x="T4" y="T5"/>
                </a:cxn>
                <a:cxn ang="0">
                  <a:pos x="T6" y="T7"/>
                </a:cxn>
                <a:cxn ang="0">
                  <a:pos x="T8" y="T9"/>
                </a:cxn>
              </a:cxnLst>
              <a:rect l="0" t="0" r="r" b="b"/>
              <a:pathLst>
                <a:path w="190" h="190">
                  <a:moveTo>
                    <a:pt x="34" y="156"/>
                  </a:moveTo>
                  <a:cubicBezTo>
                    <a:pt x="0" y="122"/>
                    <a:pt x="0" y="67"/>
                    <a:pt x="34" y="34"/>
                  </a:cubicBezTo>
                  <a:cubicBezTo>
                    <a:pt x="68" y="0"/>
                    <a:pt x="123" y="0"/>
                    <a:pt x="157" y="34"/>
                  </a:cubicBezTo>
                  <a:cubicBezTo>
                    <a:pt x="190" y="67"/>
                    <a:pt x="190" y="122"/>
                    <a:pt x="157" y="156"/>
                  </a:cubicBezTo>
                  <a:cubicBezTo>
                    <a:pt x="123" y="190"/>
                    <a:pt x="68" y="190"/>
                    <a:pt x="34" y="15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58">
              <a:extLst>
                <a:ext uri="{FF2B5EF4-FFF2-40B4-BE49-F238E27FC236}">
                  <a16:creationId xmlns="" xmlns:a16="http://schemas.microsoft.com/office/drawing/2014/main" id="{DE3EDA3A-52BE-4790-BF7A-9188263BD69C}"/>
                </a:ext>
              </a:extLst>
            </p:cNvPr>
            <p:cNvSpPr>
              <a:spLocks/>
            </p:cNvSpPr>
            <p:nvPr userDrawn="1"/>
          </p:nvSpPr>
          <p:spPr bwMode="auto">
            <a:xfrm>
              <a:off x="2514" y="2863"/>
              <a:ext cx="224" cy="224"/>
            </a:xfrm>
            <a:custGeom>
              <a:avLst/>
              <a:gdLst>
                <a:gd name="T0" fmla="*/ 224 w 224"/>
                <a:gd name="T1" fmla="*/ 18 h 224"/>
                <a:gd name="T2" fmla="*/ 173 w 224"/>
                <a:gd name="T3" fmla="*/ 0 h 224"/>
                <a:gd name="T4" fmla="*/ 0 w 224"/>
                <a:gd name="T5" fmla="*/ 173 h 224"/>
                <a:gd name="T6" fmla="*/ 17 w 224"/>
                <a:gd name="T7" fmla="*/ 224 h 224"/>
                <a:gd name="T8" fmla="*/ 224 w 224"/>
                <a:gd name="T9" fmla="*/ 18 h 224"/>
              </a:gdLst>
              <a:ahLst/>
              <a:cxnLst>
                <a:cxn ang="0">
                  <a:pos x="T0" y="T1"/>
                </a:cxn>
                <a:cxn ang="0">
                  <a:pos x="T2" y="T3"/>
                </a:cxn>
                <a:cxn ang="0">
                  <a:pos x="T4" y="T5"/>
                </a:cxn>
                <a:cxn ang="0">
                  <a:pos x="T6" y="T7"/>
                </a:cxn>
                <a:cxn ang="0">
                  <a:pos x="T8" y="T9"/>
                </a:cxn>
              </a:cxnLst>
              <a:rect l="0" t="0" r="r" b="b"/>
              <a:pathLst>
                <a:path w="224" h="224">
                  <a:moveTo>
                    <a:pt x="224" y="18"/>
                  </a:moveTo>
                  <a:lnTo>
                    <a:pt x="173" y="0"/>
                  </a:lnTo>
                  <a:lnTo>
                    <a:pt x="0" y="173"/>
                  </a:lnTo>
                  <a:lnTo>
                    <a:pt x="17" y="224"/>
                  </a:lnTo>
                  <a:lnTo>
                    <a:pt x="224"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59">
              <a:extLst>
                <a:ext uri="{FF2B5EF4-FFF2-40B4-BE49-F238E27FC236}">
                  <a16:creationId xmlns="" xmlns:a16="http://schemas.microsoft.com/office/drawing/2014/main" id="{40F67380-A98A-4254-8561-61BDCD41C701}"/>
                </a:ext>
              </a:extLst>
            </p:cNvPr>
            <p:cNvSpPr>
              <a:spLocks/>
            </p:cNvSpPr>
            <p:nvPr userDrawn="1"/>
          </p:nvSpPr>
          <p:spPr bwMode="auto">
            <a:xfrm>
              <a:off x="2514" y="2863"/>
              <a:ext cx="224" cy="224"/>
            </a:xfrm>
            <a:custGeom>
              <a:avLst/>
              <a:gdLst>
                <a:gd name="T0" fmla="*/ 224 w 224"/>
                <a:gd name="T1" fmla="*/ 18 h 224"/>
                <a:gd name="T2" fmla="*/ 173 w 224"/>
                <a:gd name="T3" fmla="*/ 0 h 224"/>
                <a:gd name="T4" fmla="*/ 0 w 224"/>
                <a:gd name="T5" fmla="*/ 173 h 224"/>
                <a:gd name="T6" fmla="*/ 17 w 224"/>
                <a:gd name="T7" fmla="*/ 224 h 224"/>
              </a:gdLst>
              <a:ahLst/>
              <a:cxnLst>
                <a:cxn ang="0">
                  <a:pos x="T0" y="T1"/>
                </a:cxn>
                <a:cxn ang="0">
                  <a:pos x="T2" y="T3"/>
                </a:cxn>
                <a:cxn ang="0">
                  <a:pos x="T4" y="T5"/>
                </a:cxn>
                <a:cxn ang="0">
                  <a:pos x="T6" y="T7"/>
                </a:cxn>
              </a:cxnLst>
              <a:rect l="0" t="0" r="r" b="b"/>
              <a:pathLst>
                <a:path w="224" h="224">
                  <a:moveTo>
                    <a:pt x="224" y="18"/>
                  </a:moveTo>
                  <a:lnTo>
                    <a:pt x="173" y="0"/>
                  </a:lnTo>
                  <a:lnTo>
                    <a:pt x="0" y="173"/>
                  </a:lnTo>
                  <a:lnTo>
                    <a:pt x="17" y="22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60">
              <a:extLst>
                <a:ext uri="{FF2B5EF4-FFF2-40B4-BE49-F238E27FC236}">
                  <a16:creationId xmlns="" xmlns:a16="http://schemas.microsoft.com/office/drawing/2014/main" id="{D1D7A11B-D4D0-4717-B89B-FC443E292B90}"/>
                </a:ext>
              </a:extLst>
            </p:cNvPr>
            <p:cNvSpPr>
              <a:spLocks noEditPoints="1"/>
            </p:cNvSpPr>
            <p:nvPr userDrawn="1"/>
          </p:nvSpPr>
          <p:spPr bwMode="auto">
            <a:xfrm>
              <a:off x="2109" y="2458"/>
              <a:ext cx="689" cy="690"/>
            </a:xfrm>
            <a:custGeom>
              <a:avLst/>
              <a:gdLst>
                <a:gd name="T0" fmla="*/ 0 w 707"/>
                <a:gd name="T1" fmla="*/ 708 h 708"/>
                <a:gd name="T2" fmla="*/ 707 w 707"/>
                <a:gd name="T3" fmla="*/ 708 h 708"/>
                <a:gd name="T4" fmla="*/ 707 w 707"/>
                <a:gd name="T5" fmla="*/ 0 h 708"/>
                <a:gd name="T6" fmla="*/ 434 w 707"/>
                <a:gd name="T7" fmla="*/ 0 h 708"/>
                <a:gd name="T8" fmla="*/ 434 w 707"/>
                <a:gd name="T9" fmla="*/ 261 h 708"/>
                <a:gd name="T10" fmla="*/ 261 w 707"/>
                <a:gd name="T11" fmla="*/ 435 h 708"/>
                <a:gd name="T12" fmla="*/ 0 w 707"/>
                <a:gd name="T13" fmla="*/ 435 h 708"/>
                <a:gd name="T14" fmla="*/ 0 w 707"/>
                <a:gd name="T15" fmla="*/ 708 h 708"/>
                <a:gd name="T16" fmla="*/ 682 w 707"/>
                <a:gd name="T17" fmla="*/ 425 h 708"/>
                <a:gd name="T18" fmla="*/ 425 w 707"/>
                <a:gd name="T19" fmla="*/ 683 h 708"/>
                <a:gd name="T20" fmla="*/ 391 w 707"/>
                <a:gd name="T21" fmla="*/ 588 h 708"/>
                <a:gd name="T22" fmla="*/ 587 w 707"/>
                <a:gd name="T23" fmla="*/ 392 h 708"/>
                <a:gd name="T24" fmla="*/ 682 w 707"/>
                <a:gd name="T25" fmla="*/ 425 h 708"/>
                <a:gd name="T26" fmla="*/ 498 w 707"/>
                <a:gd name="T27" fmla="*/ 363 h 708"/>
                <a:gd name="T28" fmla="*/ 547 w 707"/>
                <a:gd name="T29" fmla="*/ 412 h 708"/>
                <a:gd name="T30" fmla="*/ 412 w 707"/>
                <a:gd name="T31" fmla="*/ 547 h 708"/>
                <a:gd name="T32" fmla="*/ 363 w 707"/>
                <a:gd name="T33" fmla="*/ 498 h 708"/>
                <a:gd name="T34" fmla="*/ 498 w 707"/>
                <a:gd name="T35" fmla="*/ 363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7" h="708">
                  <a:moveTo>
                    <a:pt x="0" y="708"/>
                  </a:moveTo>
                  <a:cubicBezTo>
                    <a:pt x="707" y="708"/>
                    <a:pt x="707" y="708"/>
                    <a:pt x="707" y="708"/>
                  </a:cubicBezTo>
                  <a:cubicBezTo>
                    <a:pt x="707" y="0"/>
                    <a:pt x="707" y="0"/>
                    <a:pt x="707" y="0"/>
                  </a:cubicBezTo>
                  <a:cubicBezTo>
                    <a:pt x="434" y="0"/>
                    <a:pt x="434" y="0"/>
                    <a:pt x="434" y="0"/>
                  </a:cubicBezTo>
                  <a:cubicBezTo>
                    <a:pt x="434" y="261"/>
                    <a:pt x="434" y="261"/>
                    <a:pt x="434" y="261"/>
                  </a:cubicBezTo>
                  <a:cubicBezTo>
                    <a:pt x="434" y="357"/>
                    <a:pt x="357" y="435"/>
                    <a:pt x="261" y="435"/>
                  </a:cubicBezTo>
                  <a:cubicBezTo>
                    <a:pt x="0" y="435"/>
                    <a:pt x="0" y="435"/>
                    <a:pt x="0" y="435"/>
                  </a:cubicBezTo>
                  <a:lnTo>
                    <a:pt x="0" y="708"/>
                  </a:lnTo>
                  <a:close/>
                  <a:moveTo>
                    <a:pt x="682" y="425"/>
                  </a:moveTo>
                  <a:cubicBezTo>
                    <a:pt x="425" y="683"/>
                    <a:pt x="425" y="683"/>
                    <a:pt x="425" y="683"/>
                  </a:cubicBezTo>
                  <a:cubicBezTo>
                    <a:pt x="391" y="588"/>
                    <a:pt x="391" y="588"/>
                    <a:pt x="391" y="588"/>
                  </a:cubicBezTo>
                  <a:cubicBezTo>
                    <a:pt x="587" y="392"/>
                    <a:pt x="587" y="392"/>
                    <a:pt x="587" y="392"/>
                  </a:cubicBezTo>
                  <a:lnTo>
                    <a:pt x="682" y="425"/>
                  </a:lnTo>
                  <a:close/>
                  <a:moveTo>
                    <a:pt x="498" y="363"/>
                  </a:moveTo>
                  <a:cubicBezTo>
                    <a:pt x="547" y="412"/>
                    <a:pt x="547" y="412"/>
                    <a:pt x="547" y="412"/>
                  </a:cubicBezTo>
                  <a:cubicBezTo>
                    <a:pt x="412" y="547"/>
                    <a:pt x="412" y="547"/>
                    <a:pt x="412" y="547"/>
                  </a:cubicBezTo>
                  <a:cubicBezTo>
                    <a:pt x="363" y="498"/>
                    <a:pt x="363" y="498"/>
                    <a:pt x="363" y="498"/>
                  </a:cubicBezTo>
                  <a:lnTo>
                    <a:pt x="498" y="36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61">
              <a:extLst>
                <a:ext uri="{FF2B5EF4-FFF2-40B4-BE49-F238E27FC236}">
                  <a16:creationId xmlns="" xmlns:a16="http://schemas.microsoft.com/office/drawing/2014/main" id="{507107E3-7F0C-4F3A-866D-9E7F50EBAC83}"/>
                </a:ext>
              </a:extLst>
            </p:cNvPr>
            <p:cNvSpPr>
              <a:spLocks/>
            </p:cNvSpPr>
            <p:nvPr userDrawn="1"/>
          </p:nvSpPr>
          <p:spPr bwMode="auto">
            <a:xfrm>
              <a:off x="2295" y="3517"/>
              <a:ext cx="186" cy="185"/>
            </a:xfrm>
            <a:custGeom>
              <a:avLst/>
              <a:gdLst>
                <a:gd name="T0" fmla="*/ 157 w 191"/>
                <a:gd name="T1" fmla="*/ 156 h 190"/>
                <a:gd name="T2" fmla="*/ 34 w 191"/>
                <a:gd name="T3" fmla="*/ 156 h 190"/>
                <a:gd name="T4" fmla="*/ 34 w 191"/>
                <a:gd name="T5" fmla="*/ 34 h 190"/>
                <a:gd name="T6" fmla="*/ 157 w 191"/>
                <a:gd name="T7" fmla="*/ 34 h 190"/>
                <a:gd name="T8" fmla="*/ 157 w 191"/>
                <a:gd name="T9" fmla="*/ 156 h 190"/>
              </a:gdLst>
              <a:ahLst/>
              <a:cxnLst>
                <a:cxn ang="0">
                  <a:pos x="T0" y="T1"/>
                </a:cxn>
                <a:cxn ang="0">
                  <a:pos x="T2" y="T3"/>
                </a:cxn>
                <a:cxn ang="0">
                  <a:pos x="T4" y="T5"/>
                </a:cxn>
                <a:cxn ang="0">
                  <a:pos x="T6" y="T7"/>
                </a:cxn>
                <a:cxn ang="0">
                  <a:pos x="T8" y="T9"/>
                </a:cxn>
              </a:cxnLst>
              <a:rect l="0" t="0" r="r" b="b"/>
              <a:pathLst>
                <a:path w="191" h="190">
                  <a:moveTo>
                    <a:pt x="157" y="156"/>
                  </a:moveTo>
                  <a:cubicBezTo>
                    <a:pt x="123" y="190"/>
                    <a:pt x="68" y="190"/>
                    <a:pt x="34" y="156"/>
                  </a:cubicBezTo>
                  <a:cubicBezTo>
                    <a:pt x="0" y="122"/>
                    <a:pt x="0" y="67"/>
                    <a:pt x="34" y="34"/>
                  </a:cubicBezTo>
                  <a:cubicBezTo>
                    <a:pt x="68" y="0"/>
                    <a:pt x="123" y="0"/>
                    <a:pt x="157" y="34"/>
                  </a:cubicBezTo>
                  <a:cubicBezTo>
                    <a:pt x="191" y="67"/>
                    <a:pt x="191" y="122"/>
                    <a:pt x="157" y="15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62">
              <a:extLst>
                <a:ext uri="{FF2B5EF4-FFF2-40B4-BE49-F238E27FC236}">
                  <a16:creationId xmlns="" xmlns:a16="http://schemas.microsoft.com/office/drawing/2014/main" id="{3B2A7AE7-F5A5-4C5E-8847-7AA2CE691831}"/>
                </a:ext>
              </a:extLst>
            </p:cNvPr>
            <p:cNvSpPr>
              <a:spLocks/>
            </p:cNvSpPr>
            <p:nvPr userDrawn="1"/>
          </p:nvSpPr>
          <p:spPr bwMode="auto">
            <a:xfrm>
              <a:off x="2474" y="3276"/>
              <a:ext cx="254" cy="212"/>
            </a:xfrm>
            <a:custGeom>
              <a:avLst/>
              <a:gdLst>
                <a:gd name="T0" fmla="*/ 201 w 254"/>
                <a:gd name="T1" fmla="*/ 212 h 212"/>
                <a:gd name="T2" fmla="*/ 254 w 254"/>
                <a:gd name="T3" fmla="*/ 80 h 212"/>
                <a:gd name="T4" fmla="*/ 52 w 254"/>
                <a:gd name="T5" fmla="*/ 0 h 212"/>
                <a:gd name="T6" fmla="*/ 0 w 254"/>
                <a:gd name="T7" fmla="*/ 131 h 212"/>
                <a:gd name="T8" fmla="*/ 201 w 254"/>
                <a:gd name="T9" fmla="*/ 212 h 212"/>
              </a:gdLst>
              <a:ahLst/>
              <a:cxnLst>
                <a:cxn ang="0">
                  <a:pos x="T0" y="T1"/>
                </a:cxn>
                <a:cxn ang="0">
                  <a:pos x="T2" y="T3"/>
                </a:cxn>
                <a:cxn ang="0">
                  <a:pos x="T4" y="T5"/>
                </a:cxn>
                <a:cxn ang="0">
                  <a:pos x="T6" y="T7"/>
                </a:cxn>
                <a:cxn ang="0">
                  <a:pos x="T8" y="T9"/>
                </a:cxn>
              </a:cxnLst>
              <a:rect l="0" t="0" r="r" b="b"/>
              <a:pathLst>
                <a:path w="254" h="212">
                  <a:moveTo>
                    <a:pt x="201" y="212"/>
                  </a:moveTo>
                  <a:lnTo>
                    <a:pt x="254" y="80"/>
                  </a:lnTo>
                  <a:lnTo>
                    <a:pt x="52" y="0"/>
                  </a:lnTo>
                  <a:lnTo>
                    <a:pt x="0" y="131"/>
                  </a:lnTo>
                  <a:lnTo>
                    <a:pt x="201" y="2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63">
              <a:extLst>
                <a:ext uri="{FF2B5EF4-FFF2-40B4-BE49-F238E27FC236}">
                  <a16:creationId xmlns="" xmlns:a16="http://schemas.microsoft.com/office/drawing/2014/main" id="{67E43DF1-F88A-452B-BE39-EFC20552B49A}"/>
                </a:ext>
              </a:extLst>
            </p:cNvPr>
            <p:cNvSpPr>
              <a:spLocks noEditPoints="1"/>
            </p:cNvSpPr>
            <p:nvPr userDrawn="1"/>
          </p:nvSpPr>
          <p:spPr bwMode="auto">
            <a:xfrm>
              <a:off x="2109" y="3199"/>
              <a:ext cx="689" cy="690"/>
            </a:xfrm>
            <a:custGeom>
              <a:avLst/>
              <a:gdLst>
                <a:gd name="T0" fmla="*/ 707 w 707"/>
                <a:gd name="T1" fmla="*/ 0 h 708"/>
                <a:gd name="T2" fmla="*/ 0 w 707"/>
                <a:gd name="T3" fmla="*/ 0 h 708"/>
                <a:gd name="T4" fmla="*/ 0 w 707"/>
                <a:gd name="T5" fmla="*/ 273 h 708"/>
                <a:gd name="T6" fmla="*/ 261 w 707"/>
                <a:gd name="T7" fmla="*/ 273 h 708"/>
                <a:gd name="T8" fmla="*/ 434 w 707"/>
                <a:gd name="T9" fmla="*/ 446 h 708"/>
                <a:gd name="T10" fmla="*/ 434 w 707"/>
                <a:gd name="T11" fmla="*/ 708 h 708"/>
                <a:gd name="T12" fmla="*/ 707 w 707"/>
                <a:gd name="T13" fmla="*/ 708 h 708"/>
                <a:gd name="T14" fmla="*/ 707 w 707"/>
                <a:gd name="T15" fmla="*/ 0 h 708"/>
                <a:gd name="T16" fmla="*/ 598 w 707"/>
                <a:gd name="T17" fmla="*/ 334 h 708"/>
                <a:gd name="T18" fmla="*/ 337 w 707"/>
                <a:gd name="T19" fmla="*/ 231 h 708"/>
                <a:gd name="T20" fmla="*/ 412 w 707"/>
                <a:gd name="T21" fmla="*/ 41 h 708"/>
                <a:gd name="T22" fmla="*/ 673 w 707"/>
                <a:gd name="T23" fmla="*/ 145 h 708"/>
                <a:gd name="T24" fmla="*/ 598 w 707"/>
                <a:gd name="T25" fmla="*/ 334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7" h="708">
                  <a:moveTo>
                    <a:pt x="707" y="0"/>
                  </a:moveTo>
                  <a:cubicBezTo>
                    <a:pt x="0" y="0"/>
                    <a:pt x="0" y="0"/>
                    <a:pt x="0" y="0"/>
                  </a:cubicBezTo>
                  <a:cubicBezTo>
                    <a:pt x="0" y="273"/>
                    <a:pt x="0" y="273"/>
                    <a:pt x="0" y="273"/>
                  </a:cubicBezTo>
                  <a:cubicBezTo>
                    <a:pt x="261" y="273"/>
                    <a:pt x="261" y="273"/>
                    <a:pt x="261" y="273"/>
                  </a:cubicBezTo>
                  <a:cubicBezTo>
                    <a:pt x="357" y="273"/>
                    <a:pt x="434" y="351"/>
                    <a:pt x="434" y="446"/>
                  </a:cubicBezTo>
                  <a:cubicBezTo>
                    <a:pt x="434" y="708"/>
                    <a:pt x="434" y="708"/>
                    <a:pt x="434" y="708"/>
                  </a:cubicBezTo>
                  <a:cubicBezTo>
                    <a:pt x="707" y="708"/>
                    <a:pt x="707" y="708"/>
                    <a:pt x="707" y="708"/>
                  </a:cubicBezTo>
                  <a:lnTo>
                    <a:pt x="707" y="0"/>
                  </a:lnTo>
                  <a:close/>
                  <a:moveTo>
                    <a:pt x="598" y="334"/>
                  </a:moveTo>
                  <a:cubicBezTo>
                    <a:pt x="337" y="231"/>
                    <a:pt x="337" y="231"/>
                    <a:pt x="337" y="231"/>
                  </a:cubicBezTo>
                  <a:cubicBezTo>
                    <a:pt x="412" y="41"/>
                    <a:pt x="412" y="41"/>
                    <a:pt x="412" y="41"/>
                  </a:cubicBezTo>
                  <a:cubicBezTo>
                    <a:pt x="673" y="145"/>
                    <a:pt x="673" y="145"/>
                    <a:pt x="673" y="145"/>
                  </a:cubicBezTo>
                  <a:lnTo>
                    <a:pt x="598" y="3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64">
              <a:extLst>
                <a:ext uri="{FF2B5EF4-FFF2-40B4-BE49-F238E27FC236}">
                  <a16:creationId xmlns="" xmlns:a16="http://schemas.microsoft.com/office/drawing/2014/main" id="{E38ED8ED-EC38-4BF6-88BB-756B2C185103}"/>
                </a:ext>
              </a:extLst>
            </p:cNvPr>
            <p:cNvSpPr>
              <a:spLocks/>
            </p:cNvSpPr>
            <p:nvPr userDrawn="1"/>
          </p:nvSpPr>
          <p:spPr bwMode="auto">
            <a:xfrm>
              <a:off x="2903" y="2640"/>
              <a:ext cx="155" cy="191"/>
            </a:xfrm>
            <a:custGeom>
              <a:avLst/>
              <a:gdLst>
                <a:gd name="T0" fmla="*/ 155 w 155"/>
                <a:gd name="T1" fmla="*/ 157 h 191"/>
                <a:gd name="T2" fmla="*/ 103 w 155"/>
                <a:gd name="T3" fmla="*/ 0 h 191"/>
                <a:gd name="T4" fmla="*/ 0 w 155"/>
                <a:gd name="T5" fmla="*/ 34 h 191"/>
                <a:gd name="T6" fmla="*/ 52 w 155"/>
                <a:gd name="T7" fmla="*/ 191 h 191"/>
                <a:gd name="T8" fmla="*/ 155 w 155"/>
                <a:gd name="T9" fmla="*/ 157 h 191"/>
              </a:gdLst>
              <a:ahLst/>
              <a:cxnLst>
                <a:cxn ang="0">
                  <a:pos x="T0" y="T1"/>
                </a:cxn>
                <a:cxn ang="0">
                  <a:pos x="T2" y="T3"/>
                </a:cxn>
                <a:cxn ang="0">
                  <a:pos x="T4" y="T5"/>
                </a:cxn>
                <a:cxn ang="0">
                  <a:pos x="T6" y="T7"/>
                </a:cxn>
                <a:cxn ang="0">
                  <a:pos x="T8" y="T9"/>
                </a:cxn>
              </a:cxnLst>
              <a:rect l="0" t="0" r="r" b="b"/>
              <a:pathLst>
                <a:path w="155" h="191">
                  <a:moveTo>
                    <a:pt x="155" y="157"/>
                  </a:moveTo>
                  <a:lnTo>
                    <a:pt x="103" y="0"/>
                  </a:lnTo>
                  <a:lnTo>
                    <a:pt x="0" y="34"/>
                  </a:lnTo>
                  <a:lnTo>
                    <a:pt x="52" y="191"/>
                  </a:lnTo>
                  <a:lnTo>
                    <a:pt x="155" y="15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65">
              <a:extLst>
                <a:ext uri="{FF2B5EF4-FFF2-40B4-BE49-F238E27FC236}">
                  <a16:creationId xmlns="" xmlns:a16="http://schemas.microsoft.com/office/drawing/2014/main" id="{3649D5EA-FD02-44C3-B3C2-D943398E776D}"/>
                </a:ext>
              </a:extLst>
            </p:cNvPr>
            <p:cNvSpPr>
              <a:spLocks/>
            </p:cNvSpPr>
            <p:nvPr userDrawn="1"/>
          </p:nvSpPr>
          <p:spPr bwMode="auto">
            <a:xfrm>
              <a:off x="3089" y="3177"/>
              <a:ext cx="76" cy="77"/>
            </a:xfrm>
            <a:custGeom>
              <a:avLst/>
              <a:gdLst>
                <a:gd name="T0" fmla="*/ 76 w 76"/>
                <a:gd name="T1" fmla="*/ 49 h 77"/>
                <a:gd name="T2" fmla="*/ 28 w 76"/>
                <a:gd name="T3" fmla="*/ 0 h 77"/>
                <a:gd name="T4" fmla="*/ 0 w 76"/>
                <a:gd name="T5" fmla="*/ 29 h 77"/>
                <a:gd name="T6" fmla="*/ 48 w 76"/>
                <a:gd name="T7" fmla="*/ 77 h 77"/>
                <a:gd name="T8" fmla="*/ 76 w 76"/>
                <a:gd name="T9" fmla="*/ 49 h 77"/>
              </a:gdLst>
              <a:ahLst/>
              <a:cxnLst>
                <a:cxn ang="0">
                  <a:pos x="T0" y="T1"/>
                </a:cxn>
                <a:cxn ang="0">
                  <a:pos x="T2" y="T3"/>
                </a:cxn>
                <a:cxn ang="0">
                  <a:pos x="T4" y="T5"/>
                </a:cxn>
                <a:cxn ang="0">
                  <a:pos x="T6" y="T7"/>
                </a:cxn>
                <a:cxn ang="0">
                  <a:pos x="T8" y="T9"/>
                </a:cxn>
              </a:cxnLst>
              <a:rect l="0" t="0" r="r" b="b"/>
              <a:pathLst>
                <a:path w="76" h="77">
                  <a:moveTo>
                    <a:pt x="76" y="49"/>
                  </a:moveTo>
                  <a:lnTo>
                    <a:pt x="28" y="0"/>
                  </a:lnTo>
                  <a:lnTo>
                    <a:pt x="0" y="29"/>
                  </a:lnTo>
                  <a:lnTo>
                    <a:pt x="48" y="77"/>
                  </a:lnTo>
                  <a:lnTo>
                    <a:pt x="76" y="4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66">
              <a:extLst>
                <a:ext uri="{FF2B5EF4-FFF2-40B4-BE49-F238E27FC236}">
                  <a16:creationId xmlns="" xmlns:a16="http://schemas.microsoft.com/office/drawing/2014/main" id="{ACCCF9B3-33DB-4B2F-BFDF-31EBDD3C4B8D}"/>
                </a:ext>
              </a:extLst>
            </p:cNvPr>
            <p:cNvSpPr>
              <a:spLocks/>
            </p:cNvSpPr>
            <p:nvPr userDrawn="1"/>
          </p:nvSpPr>
          <p:spPr bwMode="auto">
            <a:xfrm>
              <a:off x="2910" y="3209"/>
              <a:ext cx="225" cy="224"/>
            </a:xfrm>
            <a:custGeom>
              <a:avLst/>
              <a:gdLst>
                <a:gd name="T0" fmla="*/ 0 w 225"/>
                <a:gd name="T1" fmla="*/ 17 h 224"/>
                <a:gd name="T2" fmla="*/ 207 w 225"/>
                <a:gd name="T3" fmla="*/ 224 h 224"/>
                <a:gd name="T4" fmla="*/ 225 w 225"/>
                <a:gd name="T5" fmla="*/ 173 h 224"/>
                <a:gd name="T6" fmla="*/ 51 w 225"/>
                <a:gd name="T7" fmla="*/ 0 h 224"/>
                <a:gd name="T8" fmla="*/ 0 w 225"/>
                <a:gd name="T9" fmla="*/ 17 h 224"/>
              </a:gdLst>
              <a:ahLst/>
              <a:cxnLst>
                <a:cxn ang="0">
                  <a:pos x="T0" y="T1"/>
                </a:cxn>
                <a:cxn ang="0">
                  <a:pos x="T2" y="T3"/>
                </a:cxn>
                <a:cxn ang="0">
                  <a:pos x="T4" y="T5"/>
                </a:cxn>
                <a:cxn ang="0">
                  <a:pos x="T6" y="T7"/>
                </a:cxn>
                <a:cxn ang="0">
                  <a:pos x="T8" y="T9"/>
                </a:cxn>
              </a:cxnLst>
              <a:rect l="0" t="0" r="r" b="b"/>
              <a:pathLst>
                <a:path w="225" h="224">
                  <a:moveTo>
                    <a:pt x="0" y="17"/>
                  </a:moveTo>
                  <a:lnTo>
                    <a:pt x="207" y="224"/>
                  </a:lnTo>
                  <a:lnTo>
                    <a:pt x="225" y="173"/>
                  </a:lnTo>
                  <a:lnTo>
                    <a:pt x="51" y="0"/>
                  </a:lnTo>
                  <a:lnTo>
                    <a:pt x="0"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67">
              <a:extLst>
                <a:ext uri="{FF2B5EF4-FFF2-40B4-BE49-F238E27FC236}">
                  <a16:creationId xmlns="" xmlns:a16="http://schemas.microsoft.com/office/drawing/2014/main" id="{1CD73B41-7AE5-41B3-8DC7-EE7AF9CEB353}"/>
                </a:ext>
              </a:extLst>
            </p:cNvPr>
            <p:cNvSpPr>
              <a:spLocks noEditPoints="1"/>
            </p:cNvSpPr>
            <p:nvPr userDrawn="1"/>
          </p:nvSpPr>
          <p:spPr bwMode="auto">
            <a:xfrm>
              <a:off x="2849" y="2458"/>
              <a:ext cx="690" cy="1035"/>
            </a:xfrm>
            <a:custGeom>
              <a:avLst/>
              <a:gdLst>
                <a:gd name="T0" fmla="*/ 447 w 708"/>
                <a:gd name="T1" fmla="*/ 789 h 1062"/>
                <a:gd name="T2" fmla="*/ 274 w 708"/>
                <a:gd name="T3" fmla="*/ 616 h 1062"/>
                <a:gd name="T4" fmla="*/ 274 w 708"/>
                <a:gd name="T5" fmla="*/ 0 h 1062"/>
                <a:gd name="T6" fmla="*/ 0 w 708"/>
                <a:gd name="T7" fmla="*/ 0 h 1062"/>
                <a:gd name="T8" fmla="*/ 0 w 708"/>
                <a:gd name="T9" fmla="*/ 273 h 1062"/>
                <a:gd name="T10" fmla="*/ 0 w 708"/>
                <a:gd name="T11" fmla="*/ 1062 h 1062"/>
                <a:gd name="T12" fmla="*/ 708 w 708"/>
                <a:gd name="T13" fmla="*/ 1062 h 1062"/>
                <a:gd name="T14" fmla="*/ 708 w 708"/>
                <a:gd name="T15" fmla="*/ 789 h 1062"/>
                <a:gd name="T16" fmla="*/ 447 w 708"/>
                <a:gd name="T17" fmla="*/ 789 h 1062"/>
                <a:gd name="T18" fmla="*/ 175 w 708"/>
                <a:gd name="T19" fmla="*/ 159 h 1062"/>
                <a:gd name="T20" fmla="*/ 242 w 708"/>
                <a:gd name="T21" fmla="*/ 362 h 1062"/>
                <a:gd name="T22" fmla="*/ 95 w 708"/>
                <a:gd name="T23" fmla="*/ 411 h 1062"/>
                <a:gd name="T24" fmla="*/ 27 w 708"/>
                <a:gd name="T25" fmla="*/ 208 h 1062"/>
                <a:gd name="T26" fmla="*/ 175 w 708"/>
                <a:gd name="T27" fmla="*/ 159 h 1062"/>
                <a:gd name="T28" fmla="*/ 231 w 708"/>
                <a:gd name="T29" fmla="*/ 431 h 1062"/>
                <a:gd name="T30" fmla="*/ 173 w 708"/>
                <a:gd name="T31" fmla="*/ 479 h 1062"/>
                <a:gd name="T32" fmla="*/ 144 w 708"/>
                <a:gd name="T33" fmla="*/ 444 h 1062"/>
                <a:gd name="T34" fmla="*/ 203 w 708"/>
                <a:gd name="T35" fmla="*/ 397 h 1062"/>
                <a:gd name="T36" fmla="*/ 231 w 708"/>
                <a:gd name="T37" fmla="*/ 431 h 1062"/>
                <a:gd name="T38" fmla="*/ 283 w 708"/>
                <a:gd name="T39" fmla="*/ 1038 h 1062"/>
                <a:gd name="T40" fmla="*/ 25 w 708"/>
                <a:gd name="T41" fmla="*/ 780 h 1062"/>
                <a:gd name="T42" fmla="*/ 120 w 708"/>
                <a:gd name="T43" fmla="*/ 747 h 1062"/>
                <a:gd name="T44" fmla="*/ 316 w 708"/>
                <a:gd name="T45" fmla="*/ 943 h 1062"/>
                <a:gd name="T46" fmla="*/ 283 w 708"/>
                <a:gd name="T47" fmla="*/ 1038 h 1062"/>
                <a:gd name="T48" fmla="*/ 321 w 708"/>
                <a:gd name="T49" fmla="*/ 938 h 1062"/>
                <a:gd name="T50" fmla="*/ 125 w 708"/>
                <a:gd name="T51" fmla="*/ 742 h 1062"/>
                <a:gd name="T52" fmla="*/ 215 w 708"/>
                <a:gd name="T53" fmla="*/ 652 h 1062"/>
                <a:gd name="T54" fmla="*/ 411 w 708"/>
                <a:gd name="T55" fmla="*/ 848 h 1062"/>
                <a:gd name="T56" fmla="*/ 321 w 708"/>
                <a:gd name="T57" fmla="*/ 938 h 10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08" h="1062">
                  <a:moveTo>
                    <a:pt x="447" y="789"/>
                  </a:moveTo>
                  <a:cubicBezTo>
                    <a:pt x="351" y="789"/>
                    <a:pt x="274" y="712"/>
                    <a:pt x="274" y="616"/>
                  </a:cubicBezTo>
                  <a:cubicBezTo>
                    <a:pt x="274" y="0"/>
                    <a:pt x="274" y="0"/>
                    <a:pt x="274" y="0"/>
                  </a:cubicBezTo>
                  <a:cubicBezTo>
                    <a:pt x="0" y="0"/>
                    <a:pt x="0" y="0"/>
                    <a:pt x="0" y="0"/>
                  </a:cubicBezTo>
                  <a:cubicBezTo>
                    <a:pt x="0" y="273"/>
                    <a:pt x="0" y="273"/>
                    <a:pt x="0" y="273"/>
                  </a:cubicBezTo>
                  <a:cubicBezTo>
                    <a:pt x="0" y="1062"/>
                    <a:pt x="0" y="1062"/>
                    <a:pt x="0" y="1062"/>
                  </a:cubicBezTo>
                  <a:cubicBezTo>
                    <a:pt x="708" y="1062"/>
                    <a:pt x="708" y="1062"/>
                    <a:pt x="708" y="1062"/>
                  </a:cubicBezTo>
                  <a:cubicBezTo>
                    <a:pt x="708" y="789"/>
                    <a:pt x="708" y="789"/>
                    <a:pt x="708" y="789"/>
                  </a:cubicBezTo>
                  <a:lnTo>
                    <a:pt x="447" y="789"/>
                  </a:lnTo>
                  <a:close/>
                  <a:moveTo>
                    <a:pt x="175" y="159"/>
                  </a:moveTo>
                  <a:cubicBezTo>
                    <a:pt x="242" y="362"/>
                    <a:pt x="242" y="362"/>
                    <a:pt x="242" y="362"/>
                  </a:cubicBezTo>
                  <a:cubicBezTo>
                    <a:pt x="95" y="411"/>
                    <a:pt x="95" y="411"/>
                    <a:pt x="95" y="411"/>
                  </a:cubicBezTo>
                  <a:cubicBezTo>
                    <a:pt x="27" y="208"/>
                    <a:pt x="27" y="208"/>
                    <a:pt x="27" y="208"/>
                  </a:cubicBezTo>
                  <a:lnTo>
                    <a:pt x="175" y="159"/>
                  </a:lnTo>
                  <a:close/>
                  <a:moveTo>
                    <a:pt x="231" y="431"/>
                  </a:moveTo>
                  <a:cubicBezTo>
                    <a:pt x="173" y="479"/>
                    <a:pt x="173" y="479"/>
                    <a:pt x="173" y="479"/>
                  </a:cubicBezTo>
                  <a:cubicBezTo>
                    <a:pt x="144" y="444"/>
                    <a:pt x="144" y="444"/>
                    <a:pt x="144" y="444"/>
                  </a:cubicBezTo>
                  <a:cubicBezTo>
                    <a:pt x="203" y="397"/>
                    <a:pt x="203" y="397"/>
                    <a:pt x="203" y="397"/>
                  </a:cubicBezTo>
                  <a:lnTo>
                    <a:pt x="231" y="431"/>
                  </a:lnTo>
                  <a:close/>
                  <a:moveTo>
                    <a:pt x="283" y="1038"/>
                  </a:moveTo>
                  <a:cubicBezTo>
                    <a:pt x="25" y="780"/>
                    <a:pt x="25" y="780"/>
                    <a:pt x="25" y="780"/>
                  </a:cubicBezTo>
                  <a:cubicBezTo>
                    <a:pt x="120" y="747"/>
                    <a:pt x="120" y="747"/>
                    <a:pt x="120" y="747"/>
                  </a:cubicBezTo>
                  <a:cubicBezTo>
                    <a:pt x="316" y="943"/>
                    <a:pt x="316" y="943"/>
                    <a:pt x="316" y="943"/>
                  </a:cubicBezTo>
                  <a:lnTo>
                    <a:pt x="283" y="1038"/>
                  </a:lnTo>
                  <a:close/>
                  <a:moveTo>
                    <a:pt x="321" y="938"/>
                  </a:moveTo>
                  <a:cubicBezTo>
                    <a:pt x="125" y="742"/>
                    <a:pt x="125" y="742"/>
                    <a:pt x="125" y="742"/>
                  </a:cubicBezTo>
                  <a:cubicBezTo>
                    <a:pt x="215" y="652"/>
                    <a:pt x="215" y="652"/>
                    <a:pt x="215" y="652"/>
                  </a:cubicBezTo>
                  <a:cubicBezTo>
                    <a:pt x="411" y="848"/>
                    <a:pt x="411" y="848"/>
                    <a:pt x="411" y="848"/>
                  </a:cubicBezTo>
                  <a:lnTo>
                    <a:pt x="321" y="9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pic>
        <p:nvPicPr>
          <p:cNvPr id="27" name="Picture 26">
            <a:extLst>
              <a:ext uri="{FF2B5EF4-FFF2-40B4-BE49-F238E27FC236}">
                <a16:creationId xmlns="" xmlns:a16="http://schemas.microsoft.com/office/drawing/2014/main" id="{00B16337-727F-4FA4-A1CB-04C07DF75884}"/>
              </a:ext>
            </a:extLst>
          </p:cNvPr>
          <p:cNvPicPr>
            <a:picLocks noChangeAspect="1"/>
          </p:cNvPicPr>
          <p:nvPr userDrawn="1"/>
        </p:nvPicPr>
        <p:blipFill>
          <a:blip r:embed="rId7">
            <a:biLevel thresh="75000"/>
          </a:blip>
          <a:stretch>
            <a:fillRect/>
          </a:stretch>
        </p:blipFill>
        <p:spPr>
          <a:xfrm>
            <a:off x="304800" y="6248402"/>
            <a:ext cx="1409596" cy="304799"/>
          </a:xfrm>
          <a:prstGeom prst="rect">
            <a:avLst/>
          </a:prstGeom>
        </p:spPr>
      </p:pic>
      <p:sp>
        <p:nvSpPr>
          <p:cNvPr id="28" name="TextBox 27">
            <a:extLst>
              <a:ext uri="{FF2B5EF4-FFF2-40B4-BE49-F238E27FC236}">
                <a16:creationId xmlns="" xmlns:a16="http://schemas.microsoft.com/office/drawing/2014/main" id="{DB7DBD3B-8A4E-4BC3-99BB-51E181C9F2A4}"/>
              </a:ext>
            </a:extLst>
          </p:cNvPr>
          <p:cNvSpPr txBox="1"/>
          <p:nvPr userDrawn="1"/>
        </p:nvSpPr>
        <p:spPr>
          <a:xfrm>
            <a:off x="10619391" y="6472020"/>
            <a:ext cx="1035540" cy="246221"/>
          </a:xfrm>
          <a:prstGeom prst="rect">
            <a:avLst/>
          </a:prstGeom>
        </p:spPr>
        <p:txBody>
          <a:bodyPr vert="horz" wrap="none" lIns="0" tIns="0" rIns="0" bIns="0" rtlCol="0" anchor="t">
            <a:spAutoFit/>
          </a:bodyPr>
          <a:lstStyle/>
          <a:p>
            <a:pPr marL="0" indent="0">
              <a:buFont typeface="Wingdings" pitchFamily="2" charset="2"/>
              <a:buNone/>
            </a:pPr>
            <a:r>
              <a:rPr lang="en-US" sz="1600" dirty="0">
                <a:solidFill>
                  <a:schemeClr val="bg2"/>
                </a:solidFill>
                <a:latin typeface="+mj-lt"/>
                <a:ea typeface="Segoe UI" pitchFamily="34" charset="0"/>
                <a:cs typeface="Segoe UI" pitchFamily="34" charset="0"/>
              </a:rPr>
              <a:t>2018 Edition</a:t>
            </a:r>
            <a:endParaRPr lang="en-IN" sz="1600" dirty="0">
              <a:solidFill>
                <a:schemeClr val="bg2"/>
              </a:solidFill>
              <a:latin typeface="+mj-lt"/>
              <a:ea typeface="Segoe UI" pitchFamily="34" charset="0"/>
              <a:cs typeface="Segoe UI" pitchFamily="34" charset="0"/>
            </a:endParaRPr>
          </a:p>
        </p:txBody>
      </p:sp>
    </p:spTree>
    <p:extLst>
      <p:ext uri="{BB962C8B-B14F-4D97-AF65-F5344CB8AC3E}">
        <p14:creationId xmlns:p14="http://schemas.microsoft.com/office/powerpoint/2010/main" val="2406706492"/>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5_Section Title Accent Color 1">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0853" y="2057401"/>
            <a:ext cx="11890296" cy="1822988"/>
          </a:xfrm>
          <a:noFill/>
        </p:spPr>
        <p:txBody>
          <a:bodyPr lIns="137160" tIns="137160" rIns="137160" bIns="137160" anchor="t" anchorCtr="0"/>
          <a:lstStyle>
            <a:lvl1pPr>
              <a:defRPr sz="8600" spc="-98" baseline="0">
                <a:solidFill>
                  <a:schemeClr val="tx1"/>
                </a:solidFill>
              </a:defRPr>
            </a:lvl1pPr>
          </a:lstStyle>
          <a:p>
            <a:r>
              <a:rPr lang="en-US"/>
              <a:t>Section title</a:t>
            </a:r>
          </a:p>
        </p:txBody>
      </p:sp>
      <p:sp>
        <p:nvSpPr>
          <p:cNvPr id="3" name="Text Placeholder 10"/>
          <p:cNvSpPr>
            <a:spLocks noGrp="1"/>
          </p:cNvSpPr>
          <p:nvPr>
            <p:ph type="body" sz="quarter" idx="14"/>
          </p:nvPr>
        </p:nvSpPr>
        <p:spPr>
          <a:xfrm>
            <a:off x="150852" y="3886200"/>
            <a:ext cx="6402467" cy="2590800"/>
          </a:xfrm>
          <a:prstGeom prst="rect">
            <a:avLst/>
          </a:prstGeom>
        </p:spPr>
        <p:txBody>
          <a:bodyPr lIns="137160" tIns="137160" rIns="137160" bIns="137160">
            <a:noAutofit/>
          </a:bodyPr>
          <a:lstStyle>
            <a:lvl1pPr marL="190428" indent="-190428">
              <a:lnSpc>
                <a:spcPct val="80000"/>
              </a:lnSpc>
              <a:buNone/>
              <a:defRPr lang="en-US" sz="2000" kern="1200" dirty="0">
                <a:solidFill>
                  <a:schemeClr val="tx1"/>
                </a:solidFill>
                <a:latin typeface="Segoe UI" pitchFamily="34" charset="0"/>
                <a:ea typeface="Segoe UI" pitchFamily="34" charset="0"/>
                <a:cs typeface="Segoe UI" pitchFamily="34" charset="0"/>
              </a:defRPr>
            </a:lvl1pPr>
          </a:lstStyle>
          <a:p>
            <a:pPr marL="0" lvl="0" indent="0" algn="l" defTabSz="1088105" rtl="0" eaLnBrk="1" latinLnBrk="0" hangingPunct="1">
              <a:spcBef>
                <a:spcPct val="20000"/>
              </a:spcBef>
              <a:buClr>
                <a:srgbClr val="0072C6"/>
              </a:buClr>
              <a:buSzPct val="100000"/>
            </a:pPr>
            <a:r>
              <a:rPr lang="en-US"/>
              <a:t>Click to edit Master text styles</a:t>
            </a:r>
          </a:p>
        </p:txBody>
      </p:sp>
    </p:spTree>
    <p:extLst>
      <p:ext uri="{BB962C8B-B14F-4D97-AF65-F5344CB8AC3E}">
        <p14:creationId xmlns:p14="http://schemas.microsoft.com/office/powerpoint/2010/main" val="2845095021"/>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40.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1104" y="3877271"/>
            <a:ext cx="6273418" cy="1794661"/>
          </a:xfrm>
          <a:noFill/>
        </p:spPr>
        <p:txBody>
          <a:bodyPr lIns="146304" tIns="109728" rIns="146304" bIns="109728">
            <a:noAutofit/>
          </a:bodyPr>
          <a:lstStyle>
            <a:lvl1pPr marL="0" indent="0">
              <a:spcBef>
                <a:spcPts val="0"/>
              </a:spcBef>
              <a:buNone/>
              <a:defRPr sz="3137" spc="0" baseline="0">
                <a:gradFill>
                  <a:gsLst>
                    <a:gs pos="0">
                      <a:schemeClr val="tx1"/>
                    </a:gs>
                    <a:gs pos="100000">
                      <a:schemeClr val="tx1"/>
                    </a:gs>
                  </a:gsLst>
                  <a:lin ang="5400000" scaled="0"/>
                </a:gradFill>
                <a:latin typeface="+mj-lt"/>
              </a:defRPr>
            </a:lvl1pPr>
          </a:lstStyle>
          <a:p>
            <a:pPr lvl="0"/>
            <a:r>
              <a:rPr lang="en-US"/>
              <a:t>Speaker Name</a:t>
            </a:r>
          </a:p>
        </p:txBody>
      </p:sp>
      <p:sp>
        <p:nvSpPr>
          <p:cNvPr id="9" name="Title 1"/>
          <p:cNvSpPr>
            <a:spLocks noGrp="1"/>
          </p:cNvSpPr>
          <p:nvPr>
            <p:ph type="title" hasCustomPrompt="1"/>
          </p:nvPr>
        </p:nvSpPr>
        <p:spPr>
          <a:xfrm>
            <a:off x="269302" y="2075840"/>
            <a:ext cx="8067760" cy="1801436"/>
          </a:xfrm>
          <a:noFill/>
        </p:spPr>
        <p:txBody>
          <a:bodyPr lIns="146304" tIns="91440" rIns="146304" bIns="91440" anchor="t" anchorCtr="0"/>
          <a:lstStyle>
            <a:lvl1pPr>
              <a:defRPr sz="5294" spc="-98" baseline="0">
                <a:gradFill>
                  <a:gsLst>
                    <a:gs pos="3333">
                      <a:schemeClr val="tx2"/>
                    </a:gs>
                    <a:gs pos="39000">
                      <a:schemeClr val="tx2"/>
                    </a:gs>
                  </a:gsLst>
                  <a:lin ang="5400000" scaled="0"/>
                </a:gradFill>
              </a:defRPr>
            </a:lvl1pPr>
          </a:lstStyle>
          <a:p>
            <a:r>
              <a:rPr lang="en-US"/>
              <a:t>Presentation title</a:t>
            </a:r>
          </a:p>
        </p:txBody>
      </p:sp>
      <p:sp>
        <p:nvSpPr>
          <p:cNvPr id="6" name="Text Placeholder 2"/>
          <p:cNvSpPr txBox="1">
            <a:spLocks/>
          </p:cNvSpPr>
          <p:nvPr userDrawn="1"/>
        </p:nvSpPr>
        <p:spPr bwMode="auto">
          <a:xfrm>
            <a:off x="358944" y="201449"/>
            <a:ext cx="2958170" cy="537925"/>
          </a:xfrm>
          <a:prstGeom prst="rect">
            <a:avLst/>
          </a:prstGeom>
        </p:spPr>
        <p:txBody>
          <a:bodyPr vert="horz" wrap="square" lIns="143428" tIns="107571" rIns="143428" bIns="107571" rtlCol="0">
            <a:noAutofit/>
          </a:bodyPr>
          <a:lstStyle>
            <a:lvl1pPr marL="0" marR="0" indent="0" algn="l" defTabSz="932742" rtl="0" eaLnBrk="1" fontAlgn="auto" latinLnBrk="0" hangingPunct="1">
              <a:lnSpc>
                <a:spcPct val="90000"/>
              </a:lnSpc>
              <a:spcBef>
                <a:spcPts val="0"/>
              </a:spcBef>
              <a:spcAft>
                <a:spcPts val="0"/>
              </a:spcAft>
              <a:buClrTx/>
              <a:buSzPct val="90000"/>
              <a:buFont typeface="Arial" pitchFamily="34" charset="0"/>
              <a:buNone/>
              <a:tabLst/>
              <a:defRPr sz="3200" kern="1200" spc="0" baseline="0">
                <a:gradFill>
                  <a:gsLst>
                    <a:gs pos="4040">
                      <a:srgbClr val="525252"/>
                    </a:gs>
                    <a:gs pos="17000">
                      <a:srgbClr val="525252"/>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353" b="1" dirty="0" smtClean="0"/>
              <a:t>XPoint Network</a:t>
            </a:r>
            <a:endParaRPr lang="en-US" sz="2353" dirty="0">
              <a:latin typeface="Segoe UI"/>
            </a:endParaRPr>
          </a:p>
        </p:txBody>
      </p:sp>
      <p:pic>
        <p:nvPicPr>
          <p:cNvPr id="10242"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81933" y="6172667"/>
            <a:ext cx="1674778" cy="600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7233889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Speaker notes">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bg1"/>
                </a:solidFill>
              </a:defRPr>
            </a:lvl1pPr>
          </a:lstStyle>
          <a:p>
            <a:r>
              <a:rPr lang="en-US"/>
              <a:t>Click to add title</a:t>
            </a:r>
          </a:p>
        </p:txBody>
      </p:sp>
      <p:sp>
        <p:nvSpPr>
          <p:cNvPr id="5" name="Text Placeholder 15"/>
          <p:cNvSpPr>
            <a:spLocks noGrp="1"/>
          </p:cNvSpPr>
          <p:nvPr>
            <p:ph type="body" sz="quarter" idx="14" hasCustomPrompt="1"/>
          </p:nvPr>
        </p:nvSpPr>
        <p:spPr>
          <a:xfrm>
            <a:off x="227071" y="1600200"/>
            <a:ext cx="11356757" cy="4572000"/>
          </a:xfrm>
        </p:spPr>
        <p:txBody>
          <a:bodyPr/>
          <a:lstStyle>
            <a:lvl1pPr>
              <a:buClr>
                <a:schemeClr val="bg1"/>
              </a:buCl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add speaker notes</a:t>
            </a:r>
          </a:p>
          <a:p>
            <a:pPr lvl="1"/>
            <a:r>
              <a:rPr lang="en-US"/>
              <a:t>Second level</a:t>
            </a:r>
          </a:p>
          <a:p>
            <a:pPr lvl="2"/>
            <a:r>
              <a:rPr lang="en-US"/>
              <a:t>Third level</a:t>
            </a:r>
          </a:p>
          <a:p>
            <a:pPr lvl="3"/>
            <a:r>
              <a:rPr lang="en-US"/>
              <a:t>Fourth level</a:t>
            </a:r>
          </a:p>
          <a:p>
            <a:pPr lvl="4"/>
            <a:r>
              <a:rPr lang="en-US"/>
              <a:t>Fifth level</a:t>
            </a:r>
          </a:p>
        </p:txBody>
      </p:sp>
      <p:sp>
        <p:nvSpPr>
          <p:cNvPr id="6" name="Text Placeholder 6"/>
          <p:cNvSpPr>
            <a:spLocks noGrp="1"/>
          </p:cNvSpPr>
          <p:nvPr>
            <p:ph type="body" sz="quarter" idx="11" hasCustomPrompt="1"/>
          </p:nvPr>
        </p:nvSpPr>
        <p:spPr>
          <a:xfrm>
            <a:off x="1" y="6238877"/>
            <a:ext cx="12192001" cy="619125"/>
          </a:xfrm>
          <a:prstGeom prst="rect">
            <a:avLst/>
          </a:prstGeom>
          <a:solidFill>
            <a:srgbClr val="FFFF99"/>
          </a:solidFill>
        </p:spPr>
        <p:txBody>
          <a:bodyPr wrap="square" lIns="152394" tIns="76197" rIns="152394" bIns="76197" anchor="b" anchorCtr="0">
            <a:noAutofit/>
          </a:bodyPr>
          <a:lstStyle>
            <a:lvl1pPr algn="r">
              <a:buFont typeface="Arial" pitchFamily="34" charset="0"/>
              <a:buNone/>
              <a:defRPr sz="3700" spc="-60" baseline="0">
                <a:gradFill>
                  <a:gsLst>
                    <a:gs pos="0">
                      <a:srgbClr val="000000"/>
                    </a:gs>
                    <a:gs pos="100000">
                      <a:srgbClr val="000000"/>
                    </a:gs>
                  </a:gsLst>
                  <a:lin ang="5400000" scaled="0"/>
                </a:gradFill>
                <a:effectLst/>
                <a:latin typeface="Segoe UI Light" pitchFamily="34" charset="0"/>
                <a:ea typeface="Segoe UI" pitchFamily="34" charset="0"/>
                <a:cs typeface="Segoe UI" pitchFamily="34" charset="0"/>
              </a:defRPr>
            </a:lvl1pPr>
          </a:lstStyle>
          <a:p>
            <a:pPr lvl="0"/>
            <a:r>
              <a:rPr lang="en-US"/>
              <a:t>Next slide topic</a:t>
            </a:r>
          </a:p>
        </p:txBody>
      </p:sp>
    </p:spTree>
    <p:extLst>
      <p:ext uri="{BB962C8B-B14F-4D97-AF65-F5344CB8AC3E}">
        <p14:creationId xmlns:p14="http://schemas.microsoft.com/office/powerpoint/2010/main" val="495583518"/>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Microsoft logo 4">
    <p:spTree>
      <p:nvGrpSpPr>
        <p:cNvPr id="1" name=""/>
        <p:cNvGrpSpPr/>
        <p:nvPr/>
      </p:nvGrpSpPr>
      <p:grpSpPr>
        <a:xfrm>
          <a:off x="0" y="0"/>
          <a:ext cx="0" cy="0"/>
          <a:chOff x="0" y="0"/>
          <a:chExt cx="0" cy="0"/>
        </a:xfrm>
      </p:grpSpPr>
      <p:sp>
        <p:nvSpPr>
          <p:cNvPr id="5" name="Rectangle 4"/>
          <p:cNvSpPr/>
          <p:nvPr/>
        </p:nvSpPr>
        <p:spPr>
          <a:xfrm>
            <a:off x="1"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179" tIns="38089" rIns="76179" bIns="38089" rtlCol="0" anchor="ctr"/>
          <a:lstStyle/>
          <a:p>
            <a:pPr algn="ctr" defTabSz="1088105"/>
            <a:endParaRPr lang="en-US" sz="2200" dirty="0">
              <a:solidFill>
                <a:prstClr val="white"/>
              </a:solidFill>
            </a:endParaRPr>
          </a:p>
        </p:txBody>
      </p:sp>
      <p:sp>
        <p:nvSpPr>
          <p:cNvPr id="4" name="Rectangle 3"/>
          <p:cNvSpPr/>
          <p:nvPr/>
        </p:nvSpPr>
        <p:spPr>
          <a:xfrm>
            <a:off x="1"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179" tIns="38089" rIns="76179" bIns="38089" rtlCol="0" anchor="ctr"/>
          <a:lstStyle/>
          <a:p>
            <a:pPr algn="ctr" defTabSz="1088105"/>
            <a:endParaRPr lang="en-US" sz="2200" dirty="0">
              <a:solidFill>
                <a:prstClr val="white"/>
              </a:solidFill>
            </a:endParaRPr>
          </a:p>
        </p:txBody>
      </p:sp>
      <p:sp>
        <p:nvSpPr>
          <p:cNvPr id="8" name="Rectangle 7"/>
          <p:cNvSpPr/>
          <p:nvPr/>
        </p:nvSpPr>
        <p:spPr>
          <a:xfrm>
            <a:off x="1"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6179" tIns="38089" rIns="76179" bIns="38089" rtlCol="0" anchor="ctr"/>
          <a:lstStyle/>
          <a:p>
            <a:pPr algn="ctr" defTabSz="1088105"/>
            <a:endParaRPr lang="en-US" sz="2200" dirty="0">
              <a:solidFill>
                <a:prstClr val="white"/>
              </a:solidFill>
            </a:endParaRPr>
          </a:p>
        </p:txBody>
      </p:sp>
      <p:pic>
        <p:nvPicPr>
          <p:cNvPr id="10" name="Picture 9"/>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46233" y="2899239"/>
            <a:ext cx="2881117" cy="1059525"/>
          </a:xfrm>
          <a:prstGeom prst="rect">
            <a:avLst/>
          </a:prstGeom>
        </p:spPr>
      </p:pic>
      <p:sp>
        <p:nvSpPr>
          <p:cNvPr id="6" name="Rectangle 5"/>
          <p:cNvSpPr/>
          <p:nvPr/>
        </p:nvSpPr>
        <p:spPr>
          <a:xfrm>
            <a:off x="1"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6179" tIns="38089" rIns="76179" bIns="38089" rtlCol="0" anchor="ctr"/>
          <a:lstStyle/>
          <a:p>
            <a:pPr algn="ctr" defTabSz="1088105"/>
            <a:endParaRPr lang="en-US" sz="2200" dirty="0">
              <a:solidFill>
                <a:prstClr val="white"/>
              </a:solidFill>
            </a:endParaRPr>
          </a:p>
        </p:txBody>
      </p:sp>
      <p:pic>
        <p:nvPicPr>
          <p:cNvPr id="7" name="Picture 6"/>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46233" y="2899239"/>
            <a:ext cx="2881117" cy="1059525"/>
          </a:xfrm>
          <a:prstGeom prst="rect">
            <a:avLst/>
          </a:prstGeom>
        </p:spPr>
      </p:pic>
      <p:sp>
        <p:nvSpPr>
          <p:cNvPr id="9" name="Rectangle 8"/>
          <p:cNvSpPr/>
          <p:nvPr userDrawn="1"/>
        </p:nvSpPr>
        <p:spPr>
          <a:xfrm>
            <a:off x="1"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6179" tIns="38089" rIns="76179" bIns="38089" rtlCol="0" anchor="ctr"/>
          <a:lstStyle/>
          <a:p>
            <a:pPr algn="ctr" defTabSz="1088105"/>
            <a:endParaRPr lang="en-US" sz="2200" dirty="0">
              <a:solidFill>
                <a:prstClr val="white"/>
              </a:solidFill>
            </a:endParaRPr>
          </a:p>
        </p:txBody>
      </p:sp>
      <p:pic>
        <p:nvPicPr>
          <p:cNvPr id="11" name="Picture 10"/>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46233" y="2899239"/>
            <a:ext cx="2881117" cy="1059525"/>
          </a:xfrm>
          <a:prstGeom prst="rect">
            <a:avLst/>
          </a:prstGeom>
        </p:spPr>
      </p:pic>
    </p:spTree>
    <p:extLst>
      <p:ext uri="{BB962C8B-B14F-4D97-AF65-F5344CB8AC3E}">
        <p14:creationId xmlns:p14="http://schemas.microsoft.com/office/powerpoint/2010/main" val="39401644"/>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itle with photo">
    <p:spTree>
      <p:nvGrpSpPr>
        <p:cNvPr id="1" name=""/>
        <p:cNvGrpSpPr/>
        <p:nvPr/>
      </p:nvGrpSpPr>
      <p:grpSpPr>
        <a:xfrm>
          <a:off x="0" y="0"/>
          <a:ext cx="0" cy="0"/>
          <a:chOff x="0" y="0"/>
          <a:chExt cx="0" cy="0"/>
        </a:xfrm>
      </p:grpSpPr>
      <p:sp>
        <p:nvSpPr>
          <p:cNvPr id="13" name="Rectangle 12"/>
          <p:cNvSpPr/>
          <p:nvPr/>
        </p:nvSpPr>
        <p:spPr bwMode="gray">
          <a:xfrm>
            <a:off x="150852" y="2057400"/>
            <a:ext cx="5487829" cy="3657600"/>
          </a:xfrm>
          <a:prstGeom prst="rect">
            <a:avLst/>
          </a:prstGeom>
          <a:solidFill>
            <a:schemeClr val="bg2">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4009"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150852" y="2057400"/>
            <a:ext cx="5487829" cy="2743426"/>
          </a:xfrm>
          <a:noFill/>
        </p:spPr>
        <p:txBody>
          <a:bodyPr vert="horz" lIns="137160" tIns="137160" rIns="137160" bIns="137160" rtlCol="0" anchor="t" anchorCtr="0">
            <a:normAutofit/>
          </a:bodyPr>
          <a:lstStyle>
            <a:lvl1pPr>
              <a:defRPr lang="en-US" sz="4400" spc="-98" dirty="0">
                <a:gradFill>
                  <a:gsLst>
                    <a:gs pos="5833">
                      <a:srgbClr val="FFFFFF"/>
                    </a:gs>
                    <a:gs pos="18000">
                      <a:srgbClr val="FFFFFF"/>
                    </a:gs>
                  </a:gsLst>
                  <a:lin ang="5400000" scaled="0"/>
                </a:gradFill>
              </a:defRPr>
            </a:lvl1pPr>
          </a:lstStyle>
          <a:p>
            <a:pPr lvl="0"/>
            <a:r>
              <a:rPr lang="en-US"/>
              <a:t>Presentation title</a:t>
            </a:r>
          </a:p>
        </p:txBody>
      </p:sp>
      <p:sp>
        <p:nvSpPr>
          <p:cNvPr id="4" name="Text Placeholder 3"/>
          <p:cNvSpPr>
            <a:spLocks noGrp="1"/>
          </p:cNvSpPr>
          <p:nvPr>
            <p:ph type="body" sz="quarter" idx="10" hasCustomPrompt="1"/>
          </p:nvPr>
        </p:nvSpPr>
        <p:spPr>
          <a:xfrm>
            <a:off x="150852" y="4800600"/>
            <a:ext cx="5487829" cy="914400"/>
          </a:xfrm>
        </p:spPr>
        <p:txBody>
          <a:bodyPr lIns="137160" tIns="137160" rIns="137160" bIns="137160">
            <a:noAutofit/>
          </a:bodyPr>
          <a:lstStyle>
            <a:lvl1pPr marL="0" indent="0">
              <a:spcBef>
                <a:spcPts val="0"/>
              </a:spcBef>
              <a:buNone/>
              <a:defRPr sz="2000">
                <a:solidFill>
                  <a:schemeClr val="bg1"/>
                </a:solidFill>
              </a:defRPr>
            </a:lvl1pPr>
            <a:lvl2pPr marL="281674" indent="0">
              <a:buNone/>
              <a:defRPr sz="2000">
                <a:solidFill>
                  <a:schemeClr val="bg1"/>
                </a:solidFill>
              </a:defRPr>
            </a:lvl2pPr>
            <a:lvl3pPr marL="588476" indent="0">
              <a:buNone/>
              <a:defRPr sz="2000">
                <a:solidFill>
                  <a:schemeClr val="bg1"/>
                </a:solidFill>
              </a:defRPr>
            </a:lvl3pPr>
            <a:lvl4pPr marL="870150" indent="0">
              <a:buNone/>
              <a:defRPr sz="2000">
                <a:solidFill>
                  <a:schemeClr val="bg1"/>
                </a:solidFill>
              </a:defRPr>
            </a:lvl4pPr>
            <a:lvl5pPr marL="1105540" indent="0">
              <a:buNone/>
              <a:defRPr sz="2000">
                <a:solidFill>
                  <a:schemeClr val="bg1"/>
                </a:solidFill>
              </a:defRPr>
            </a:lvl5pPr>
          </a:lstStyle>
          <a:p>
            <a:pPr lvl="0"/>
            <a:r>
              <a:rPr lang="en-US"/>
              <a:t>Speaker Name</a:t>
            </a:r>
          </a:p>
        </p:txBody>
      </p:sp>
      <p:sp>
        <p:nvSpPr>
          <p:cNvPr id="10" name="TextBox 9"/>
          <p:cNvSpPr txBox="1"/>
          <p:nvPr/>
        </p:nvSpPr>
        <p:spPr>
          <a:xfrm>
            <a:off x="7620000" y="381000"/>
            <a:ext cx="3810000" cy="1905000"/>
          </a:xfrm>
          <a:prstGeom prst="rect">
            <a:avLst/>
          </a:prstGeom>
        </p:spPr>
        <p:txBody>
          <a:bodyPr vert="horz" wrap="square" lIns="108821" tIns="54411" rIns="108821" bIns="54411" rtlCol="0" anchor="ctr">
            <a:normAutofit/>
          </a:bodyPr>
          <a:lstStyle/>
          <a:p>
            <a:pPr defTabSz="1088105"/>
            <a:r>
              <a:rPr lang="en-US" sz="2000" dirty="0">
                <a:solidFill>
                  <a:srgbClr val="D2D2D2"/>
                </a:solidFill>
                <a:ea typeface="Segoe UI" pitchFamily="34" charset="0"/>
                <a:cs typeface="Segoe UI" pitchFamily="34" charset="0"/>
              </a:rPr>
              <a:t>Click View &gt; Slide Master to insert a photo as a background behind the colored boxes.</a:t>
            </a:r>
          </a:p>
        </p:txBody>
      </p:sp>
      <p:sp>
        <p:nvSpPr>
          <p:cNvPr id="15" name="TextBox 14"/>
          <p:cNvSpPr txBox="1"/>
          <p:nvPr/>
        </p:nvSpPr>
        <p:spPr>
          <a:xfrm>
            <a:off x="7620000" y="381000"/>
            <a:ext cx="3810000" cy="1905000"/>
          </a:xfrm>
          <a:prstGeom prst="rect">
            <a:avLst/>
          </a:prstGeom>
        </p:spPr>
        <p:txBody>
          <a:bodyPr vert="horz" wrap="square" lIns="108821" tIns="54411" rIns="108821" bIns="54411" rtlCol="0" anchor="ctr">
            <a:normAutofit/>
          </a:bodyPr>
          <a:lstStyle/>
          <a:p>
            <a:pPr defTabSz="1088105"/>
            <a:r>
              <a:rPr lang="en-US" sz="2000" dirty="0">
                <a:solidFill>
                  <a:srgbClr val="D2D2D2"/>
                </a:solidFill>
                <a:ea typeface="Segoe UI" pitchFamily="34" charset="0"/>
                <a:cs typeface="Segoe UI" pitchFamily="34" charset="0"/>
              </a:rPr>
              <a:t>Click View &gt; Slide Master to insert a photo as a background behind the colored boxes.</a:t>
            </a: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244" y="198357"/>
            <a:ext cx="1947103" cy="716042"/>
          </a:xfrm>
          <a:prstGeom prst="rect">
            <a:avLst/>
          </a:prstGeom>
        </p:spPr>
      </p:pic>
      <p:sp>
        <p:nvSpPr>
          <p:cNvPr id="14" name="TextBox 13"/>
          <p:cNvSpPr txBox="1"/>
          <p:nvPr userDrawn="1"/>
        </p:nvSpPr>
        <p:spPr>
          <a:xfrm>
            <a:off x="7620000" y="381000"/>
            <a:ext cx="3810000" cy="1905000"/>
          </a:xfrm>
          <a:prstGeom prst="rect">
            <a:avLst/>
          </a:prstGeom>
        </p:spPr>
        <p:txBody>
          <a:bodyPr vert="horz" wrap="square" lIns="108821" tIns="54411" rIns="108821" bIns="54411" rtlCol="0" anchor="ctr">
            <a:normAutofit/>
          </a:bodyPr>
          <a:lstStyle/>
          <a:p>
            <a:pPr defTabSz="1088105"/>
            <a:r>
              <a:rPr lang="en-US" sz="2000" dirty="0">
                <a:solidFill>
                  <a:srgbClr val="D2D2D2"/>
                </a:solidFill>
                <a:ea typeface="Segoe UI" pitchFamily="34" charset="0"/>
                <a:cs typeface="Segoe UI" pitchFamily="34" charset="0"/>
              </a:rPr>
              <a:t>Click View &gt; Slide Master to insert a photo as a background behind the colored boxes.</a:t>
            </a:r>
          </a:p>
        </p:txBody>
      </p:sp>
    </p:spTree>
    <p:extLst>
      <p:ext uri="{BB962C8B-B14F-4D97-AF65-F5344CB8AC3E}">
        <p14:creationId xmlns:p14="http://schemas.microsoft.com/office/powerpoint/2010/main" val="3353808977"/>
      </p:ext>
    </p:extLst>
  </p:cSld>
  <p:clrMapOvr>
    <a:masterClrMapping/>
  </p:clrMapOvr>
  <p:transition>
    <p:fade/>
  </p:transition>
  <p:extLst mod="1">
    <p:ext uri="{DCECCB84-F9BA-43D5-87BE-67443E8EF086}">
      <p15:sldGuideLst xmlns:p15="http://schemas.microsoft.com/office/powerpoint/2012/main">
        <p15:guide id="1" pos="95">
          <p15:clr>
            <a:srgbClr val="5ACBF0"/>
          </p15:clr>
        </p15:guide>
        <p15:guide id="2" pos="671">
          <p15:clr>
            <a:srgbClr val="5ACBF0"/>
          </p15:clr>
        </p15:guide>
        <p15:guide id="3" pos="1247">
          <p15:clr>
            <a:srgbClr val="5ACBF0"/>
          </p15:clr>
        </p15:guide>
        <p15:guide id="4" pos="1823">
          <p15:clr>
            <a:srgbClr val="5ACBF0"/>
          </p15:clr>
        </p15:guide>
        <p15:guide id="5" pos="2399">
          <p15:clr>
            <a:srgbClr val="5ACBF0"/>
          </p15:clr>
        </p15:guide>
        <p15:guide id="6" pos="2975">
          <p15:clr>
            <a:srgbClr val="5ACBF0"/>
          </p15:clr>
        </p15:guide>
        <p15:guide id="7" pos="3551">
          <p15:clr>
            <a:srgbClr val="5ACBF0"/>
          </p15:clr>
        </p15:guide>
        <p15:guide id="8" pos="4127">
          <p15:clr>
            <a:srgbClr val="5ACBF0"/>
          </p15:clr>
        </p15:guide>
        <p15:guide id="9" pos="4703">
          <p15:clr>
            <a:srgbClr val="5ACBF0"/>
          </p15:clr>
        </p15:guide>
        <p15:guide id="10" pos="5279">
          <p15:clr>
            <a:srgbClr val="5ACBF0"/>
          </p15:clr>
        </p15:guide>
        <p15:guide id="11" pos="5855">
          <p15:clr>
            <a:srgbClr val="5ACBF0"/>
          </p15:clr>
        </p15:guide>
        <p15:guide id="12" pos="6431">
          <p15:clr>
            <a:srgbClr val="5ACBF0"/>
          </p15:clr>
        </p15:guide>
        <p15:guide id="13" pos="7007">
          <p15:clr>
            <a:srgbClr val="5ACBF0"/>
          </p15:clr>
        </p15:guide>
        <p15:guide id="14" pos="7583">
          <p15:clr>
            <a:srgbClr val="5ACBF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2_EXAMPLE ONLY: Title with photo">
    <p:spTree>
      <p:nvGrpSpPr>
        <p:cNvPr id="1" name=""/>
        <p:cNvGrpSpPr/>
        <p:nvPr/>
      </p:nvGrpSpPr>
      <p:grpSpPr>
        <a:xfrm>
          <a:off x="0" y="0"/>
          <a:ext cx="0" cy="0"/>
          <a:chOff x="0" y="0"/>
          <a:chExt cx="0" cy="0"/>
        </a:xfrm>
      </p:grpSpPr>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244" y="198357"/>
            <a:ext cx="1947103" cy="716042"/>
          </a:xfrm>
          <a:prstGeom prst="rect">
            <a:avLst/>
          </a:prstGeom>
        </p:spPr>
      </p:pic>
      <p:sp>
        <p:nvSpPr>
          <p:cNvPr id="14" name="Rectangle 13"/>
          <p:cNvSpPr/>
          <p:nvPr userDrawn="1"/>
        </p:nvSpPr>
        <p:spPr bwMode="gray">
          <a:xfrm>
            <a:off x="150852" y="2057400"/>
            <a:ext cx="5487829" cy="3657600"/>
          </a:xfrm>
          <a:prstGeom prst="rect">
            <a:avLst/>
          </a:prstGeom>
          <a:solidFill>
            <a:schemeClr val="bg2">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4009"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12" name="Rectangle 11"/>
          <p:cNvSpPr/>
          <p:nvPr/>
        </p:nvSpPr>
        <p:spPr bwMode="gray">
          <a:xfrm>
            <a:off x="150852" y="2057400"/>
            <a:ext cx="5487829" cy="3657600"/>
          </a:xfrm>
          <a:prstGeom prst="rect">
            <a:avLst/>
          </a:prstGeom>
          <a:solidFill>
            <a:schemeClr val="bg2">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4009"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13" name="Rectangle 12"/>
          <p:cNvSpPr/>
          <p:nvPr/>
        </p:nvSpPr>
        <p:spPr bwMode="gray">
          <a:xfrm>
            <a:off x="150852" y="2057400"/>
            <a:ext cx="5487829" cy="3657600"/>
          </a:xfrm>
          <a:prstGeom prst="rect">
            <a:avLst/>
          </a:prstGeom>
          <a:solidFill>
            <a:schemeClr val="bg2">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4009"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150852" y="2057400"/>
            <a:ext cx="5487829" cy="2743426"/>
          </a:xfrm>
          <a:noFill/>
        </p:spPr>
        <p:txBody>
          <a:bodyPr vert="horz" lIns="137160" tIns="182880" rIns="146304" bIns="91440" rtlCol="0" anchor="t" anchorCtr="0">
            <a:normAutofit/>
          </a:bodyPr>
          <a:lstStyle>
            <a:lvl1pPr>
              <a:defRPr lang="en-US" sz="4400" spc="-98" dirty="0">
                <a:gradFill>
                  <a:gsLst>
                    <a:gs pos="5833">
                      <a:srgbClr val="FFFFFF"/>
                    </a:gs>
                    <a:gs pos="18000">
                      <a:srgbClr val="FFFFFF"/>
                    </a:gs>
                  </a:gsLst>
                  <a:lin ang="5400000" scaled="0"/>
                </a:gradFill>
              </a:defRPr>
            </a:lvl1pPr>
          </a:lstStyle>
          <a:p>
            <a:pPr lvl="0"/>
            <a:r>
              <a:rPr lang="en-US"/>
              <a:t>Presentation title</a:t>
            </a:r>
          </a:p>
        </p:txBody>
      </p:sp>
      <p:sp>
        <p:nvSpPr>
          <p:cNvPr id="4" name="Text Placeholder 3"/>
          <p:cNvSpPr>
            <a:spLocks noGrp="1"/>
          </p:cNvSpPr>
          <p:nvPr>
            <p:ph type="body" sz="quarter" idx="10" hasCustomPrompt="1"/>
          </p:nvPr>
        </p:nvSpPr>
        <p:spPr>
          <a:xfrm>
            <a:off x="150852" y="4800600"/>
            <a:ext cx="5487829" cy="914400"/>
          </a:xfrm>
        </p:spPr>
        <p:txBody>
          <a:bodyPr lIns="137160" tIns="91440">
            <a:noAutofit/>
          </a:bodyPr>
          <a:lstStyle>
            <a:lvl1pPr marL="0" indent="0">
              <a:spcBef>
                <a:spcPts val="0"/>
              </a:spcBef>
              <a:buNone/>
              <a:defRPr sz="2000">
                <a:solidFill>
                  <a:schemeClr val="bg1"/>
                </a:solidFill>
              </a:defRPr>
            </a:lvl1pPr>
            <a:lvl2pPr marL="281674" indent="0">
              <a:buNone/>
              <a:defRPr sz="2000">
                <a:solidFill>
                  <a:schemeClr val="bg1"/>
                </a:solidFill>
              </a:defRPr>
            </a:lvl2pPr>
            <a:lvl3pPr marL="588476" indent="0">
              <a:buNone/>
              <a:defRPr sz="2000">
                <a:solidFill>
                  <a:schemeClr val="bg1"/>
                </a:solidFill>
              </a:defRPr>
            </a:lvl3pPr>
            <a:lvl4pPr marL="870150" indent="0">
              <a:buNone/>
              <a:defRPr sz="2000">
                <a:solidFill>
                  <a:schemeClr val="bg1"/>
                </a:solidFill>
              </a:defRPr>
            </a:lvl4pPr>
            <a:lvl5pPr marL="1105540" indent="0">
              <a:buNone/>
              <a:defRPr sz="2000">
                <a:solidFill>
                  <a:schemeClr val="bg1"/>
                </a:solidFill>
              </a:defRPr>
            </a:lvl5pPr>
          </a:lstStyle>
          <a:p>
            <a:pPr lvl="0"/>
            <a:r>
              <a:rPr lang="en-US"/>
              <a:t>Speaker Name</a:t>
            </a:r>
          </a:p>
        </p:txBody>
      </p:sp>
    </p:spTree>
    <p:extLst>
      <p:ext uri="{BB962C8B-B14F-4D97-AF65-F5344CB8AC3E}">
        <p14:creationId xmlns:p14="http://schemas.microsoft.com/office/powerpoint/2010/main" val="1592301420"/>
      </p:ext>
    </p:extLst>
  </p:cSld>
  <p:clrMapOvr>
    <a:masterClrMapping/>
  </p:clrMapOvr>
  <p:transition>
    <p:fade/>
  </p:transition>
  <p:extLst mod="1">
    <p:ext uri="{DCECCB84-F9BA-43D5-87BE-67443E8EF086}">
      <p15:sldGuideLst xmlns:p15="http://schemas.microsoft.com/office/powerpoint/2012/main">
        <p15:guide id="1" pos="95">
          <p15:clr>
            <a:srgbClr val="5ACBF0"/>
          </p15:clr>
        </p15:guide>
        <p15:guide id="2" pos="671">
          <p15:clr>
            <a:srgbClr val="5ACBF0"/>
          </p15:clr>
        </p15:guide>
        <p15:guide id="3" pos="1247">
          <p15:clr>
            <a:srgbClr val="5ACBF0"/>
          </p15:clr>
        </p15:guide>
        <p15:guide id="4" pos="1823">
          <p15:clr>
            <a:srgbClr val="5ACBF0"/>
          </p15:clr>
        </p15:guide>
        <p15:guide id="5" pos="2399">
          <p15:clr>
            <a:srgbClr val="5ACBF0"/>
          </p15:clr>
        </p15:guide>
        <p15:guide id="6" pos="2975">
          <p15:clr>
            <a:srgbClr val="5ACBF0"/>
          </p15:clr>
        </p15:guide>
        <p15:guide id="7" pos="3551">
          <p15:clr>
            <a:srgbClr val="5ACBF0"/>
          </p15:clr>
        </p15:guide>
        <p15:guide id="8" pos="4127">
          <p15:clr>
            <a:srgbClr val="5ACBF0"/>
          </p15:clr>
        </p15:guide>
        <p15:guide id="9" pos="4703">
          <p15:clr>
            <a:srgbClr val="5ACBF0"/>
          </p15:clr>
        </p15:guide>
        <p15:guide id="10" pos="5279">
          <p15:clr>
            <a:srgbClr val="5ACBF0"/>
          </p15:clr>
        </p15:guide>
        <p15:guide id="11" pos="5855">
          <p15:clr>
            <a:srgbClr val="5ACBF0"/>
          </p15:clr>
        </p15:guide>
        <p15:guide id="12" pos="6431">
          <p15:clr>
            <a:srgbClr val="5ACBF0"/>
          </p15:clr>
        </p15:guide>
        <p15:guide id="13" pos="7007">
          <p15:clr>
            <a:srgbClr val="5ACBF0"/>
          </p15:clr>
        </p15:guide>
        <p15:guide id="14" pos="7583">
          <p15:clr>
            <a:srgbClr val="5ACBF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3_EXAMPLE ONLY: Title with photo">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91939" y="200779"/>
            <a:ext cx="1947103" cy="716042"/>
          </a:xfrm>
          <a:prstGeom prst="rect">
            <a:avLst/>
          </a:prstGeom>
        </p:spPr>
      </p:pic>
      <p:sp>
        <p:nvSpPr>
          <p:cNvPr id="17" name="Rectangle 16"/>
          <p:cNvSpPr/>
          <p:nvPr userDrawn="1"/>
        </p:nvSpPr>
        <p:spPr bwMode="gray">
          <a:xfrm>
            <a:off x="150852" y="2057400"/>
            <a:ext cx="5487829" cy="3657600"/>
          </a:xfrm>
          <a:prstGeom prst="rect">
            <a:avLst/>
          </a:prstGeom>
          <a:solidFill>
            <a:schemeClr val="bg2">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4009"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12" name="Rectangle 11"/>
          <p:cNvSpPr/>
          <p:nvPr/>
        </p:nvSpPr>
        <p:spPr bwMode="gray">
          <a:xfrm>
            <a:off x="150852" y="2057400"/>
            <a:ext cx="5487829" cy="3657600"/>
          </a:xfrm>
          <a:prstGeom prst="rect">
            <a:avLst/>
          </a:prstGeom>
          <a:solidFill>
            <a:schemeClr val="bg2">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4009"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13" name="Rectangle 12"/>
          <p:cNvSpPr/>
          <p:nvPr/>
        </p:nvSpPr>
        <p:spPr bwMode="gray">
          <a:xfrm>
            <a:off x="150852" y="2057400"/>
            <a:ext cx="5487829" cy="3657600"/>
          </a:xfrm>
          <a:prstGeom prst="rect">
            <a:avLst/>
          </a:prstGeom>
          <a:solidFill>
            <a:schemeClr val="bg2">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4009"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150852" y="2057400"/>
            <a:ext cx="5487829" cy="2743426"/>
          </a:xfrm>
          <a:noFill/>
        </p:spPr>
        <p:txBody>
          <a:bodyPr vert="horz" lIns="137160" tIns="182880" rIns="146304" bIns="91440" rtlCol="0" anchor="t" anchorCtr="0">
            <a:normAutofit/>
          </a:bodyPr>
          <a:lstStyle>
            <a:lvl1pPr>
              <a:defRPr lang="en-US" sz="4400" spc="-98" dirty="0">
                <a:gradFill>
                  <a:gsLst>
                    <a:gs pos="5833">
                      <a:srgbClr val="FFFFFF"/>
                    </a:gs>
                    <a:gs pos="18000">
                      <a:srgbClr val="FFFFFF"/>
                    </a:gs>
                  </a:gsLst>
                  <a:lin ang="5400000" scaled="0"/>
                </a:gradFill>
              </a:defRPr>
            </a:lvl1pPr>
          </a:lstStyle>
          <a:p>
            <a:pPr lvl="0"/>
            <a:r>
              <a:rPr lang="en-US"/>
              <a:t>Presentation title</a:t>
            </a:r>
          </a:p>
        </p:txBody>
      </p:sp>
      <p:sp>
        <p:nvSpPr>
          <p:cNvPr id="4" name="Text Placeholder 3"/>
          <p:cNvSpPr>
            <a:spLocks noGrp="1"/>
          </p:cNvSpPr>
          <p:nvPr>
            <p:ph type="body" sz="quarter" idx="10" hasCustomPrompt="1"/>
          </p:nvPr>
        </p:nvSpPr>
        <p:spPr>
          <a:xfrm>
            <a:off x="150852" y="4800600"/>
            <a:ext cx="5487829" cy="914400"/>
          </a:xfrm>
        </p:spPr>
        <p:txBody>
          <a:bodyPr lIns="137160" tIns="91440">
            <a:noAutofit/>
          </a:bodyPr>
          <a:lstStyle>
            <a:lvl1pPr marL="0" indent="0">
              <a:spcBef>
                <a:spcPts val="0"/>
              </a:spcBef>
              <a:buNone/>
              <a:defRPr sz="2000">
                <a:solidFill>
                  <a:schemeClr val="bg1"/>
                </a:solidFill>
              </a:defRPr>
            </a:lvl1pPr>
            <a:lvl2pPr marL="281674" indent="0">
              <a:buNone/>
              <a:defRPr sz="2000">
                <a:solidFill>
                  <a:schemeClr val="bg1"/>
                </a:solidFill>
              </a:defRPr>
            </a:lvl2pPr>
            <a:lvl3pPr marL="588476" indent="0">
              <a:buNone/>
              <a:defRPr sz="2000">
                <a:solidFill>
                  <a:schemeClr val="bg1"/>
                </a:solidFill>
              </a:defRPr>
            </a:lvl3pPr>
            <a:lvl4pPr marL="870150" indent="0">
              <a:buNone/>
              <a:defRPr sz="2000">
                <a:solidFill>
                  <a:schemeClr val="bg1"/>
                </a:solidFill>
              </a:defRPr>
            </a:lvl4pPr>
            <a:lvl5pPr marL="1105540" indent="0">
              <a:buNone/>
              <a:defRPr sz="2000">
                <a:solidFill>
                  <a:schemeClr val="bg1"/>
                </a:solidFill>
              </a:defRPr>
            </a:lvl5pPr>
          </a:lstStyle>
          <a:p>
            <a:pPr lvl="0"/>
            <a:r>
              <a:rPr lang="en-US"/>
              <a:t>Speaker Name</a:t>
            </a:r>
          </a:p>
        </p:txBody>
      </p:sp>
    </p:spTree>
    <p:extLst>
      <p:ext uri="{BB962C8B-B14F-4D97-AF65-F5344CB8AC3E}">
        <p14:creationId xmlns:p14="http://schemas.microsoft.com/office/powerpoint/2010/main" val="311477190"/>
      </p:ext>
    </p:extLst>
  </p:cSld>
  <p:clrMapOvr>
    <a:masterClrMapping/>
  </p:clrMapOvr>
  <p:transition>
    <p:fade/>
  </p:transition>
  <p:extLst mod="1">
    <p:ext uri="{DCECCB84-F9BA-43D5-87BE-67443E8EF086}">
      <p15:sldGuideLst xmlns:p15="http://schemas.microsoft.com/office/powerpoint/2012/main">
        <p15:guide id="1" pos="95">
          <p15:clr>
            <a:srgbClr val="5ACBF0"/>
          </p15:clr>
        </p15:guide>
        <p15:guide id="2" pos="671">
          <p15:clr>
            <a:srgbClr val="5ACBF0"/>
          </p15:clr>
        </p15:guide>
        <p15:guide id="3" pos="1247">
          <p15:clr>
            <a:srgbClr val="5ACBF0"/>
          </p15:clr>
        </p15:guide>
        <p15:guide id="4" pos="1823">
          <p15:clr>
            <a:srgbClr val="5ACBF0"/>
          </p15:clr>
        </p15:guide>
        <p15:guide id="5" pos="2399">
          <p15:clr>
            <a:srgbClr val="5ACBF0"/>
          </p15:clr>
        </p15:guide>
        <p15:guide id="6" pos="2975">
          <p15:clr>
            <a:srgbClr val="5ACBF0"/>
          </p15:clr>
        </p15:guide>
        <p15:guide id="7" pos="3551">
          <p15:clr>
            <a:srgbClr val="5ACBF0"/>
          </p15:clr>
        </p15:guide>
        <p15:guide id="8" pos="4127">
          <p15:clr>
            <a:srgbClr val="5ACBF0"/>
          </p15:clr>
        </p15:guide>
        <p15:guide id="9" pos="4703">
          <p15:clr>
            <a:srgbClr val="5ACBF0"/>
          </p15:clr>
        </p15:guide>
        <p15:guide id="10" pos="5279">
          <p15:clr>
            <a:srgbClr val="5ACBF0"/>
          </p15:clr>
        </p15:guide>
        <p15:guide id="11" pos="5855">
          <p15:clr>
            <a:srgbClr val="5ACBF0"/>
          </p15:clr>
        </p15:guide>
        <p15:guide id="12" pos="6431">
          <p15:clr>
            <a:srgbClr val="5ACBF0"/>
          </p15:clr>
        </p15:guide>
        <p15:guide id="13" pos="7007">
          <p15:clr>
            <a:srgbClr val="5ACBF0"/>
          </p15:clr>
        </p15:guide>
        <p15:guide id="14" pos="7583">
          <p15:clr>
            <a:srgbClr val="5ACBF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a:lvl1pPr>
          </a:lstStyle>
          <a:p>
            <a:r>
              <a:rPr lang="en-US"/>
              <a:t>Click to edit Master title style</a:t>
            </a:r>
          </a:p>
        </p:txBody>
      </p:sp>
      <p:sp>
        <p:nvSpPr>
          <p:cNvPr id="4" name="Footer Placeholder 3"/>
          <p:cNvSpPr>
            <a:spLocks noGrp="1"/>
          </p:cNvSpPr>
          <p:nvPr>
            <p:ph type="ftr" sz="quarter" idx="11"/>
          </p:nvPr>
        </p:nvSpPr>
        <p:spPr/>
        <p:txBody>
          <a:bodyPr/>
          <a:lstStyle/>
          <a:p>
            <a:endParaRPr lang="en-US" dirty="0">
              <a:solidFill>
                <a:srgbClr val="505050"/>
              </a:solidFill>
            </a:endParaRPr>
          </a:p>
        </p:txBody>
      </p:sp>
      <p:sp>
        <p:nvSpPr>
          <p:cNvPr id="5" name="Slide Number Placeholder 4"/>
          <p:cNvSpPr>
            <a:spLocks noGrp="1"/>
          </p:cNvSpPr>
          <p:nvPr>
            <p:ph type="sldNum" sz="quarter" idx="12"/>
          </p:nvPr>
        </p:nvSpPr>
        <p:spPr>
          <a:xfrm>
            <a:off x="11430001" y="6478588"/>
            <a:ext cx="761998" cy="379413"/>
          </a:xfrm>
          <a:prstGeom prst="rect">
            <a:avLst/>
          </a:prstGeom>
        </p:spPr>
        <p:txBody>
          <a:bodyPr/>
          <a:lstStyle/>
          <a:p>
            <a:fld id="{6A4C1A4A-E5E6-4CC1-B72C-A20A4EB3E2D2}" type="slidenum">
              <a:rPr lang="en-US" smtClean="0">
                <a:solidFill>
                  <a:srgbClr val="505050"/>
                </a:solidFill>
              </a:rPr>
              <a:pPr/>
              <a:t>‹#›</a:t>
            </a:fld>
            <a:endParaRPr lang="en-US" dirty="0">
              <a:solidFill>
                <a:srgbClr val="505050"/>
              </a:solidFill>
            </a:endParaRPr>
          </a:p>
        </p:txBody>
      </p:sp>
      <p:sp>
        <p:nvSpPr>
          <p:cNvPr id="6" name="Text Placeholder 5"/>
          <p:cNvSpPr>
            <a:spLocks noGrp="1"/>
          </p:cNvSpPr>
          <p:nvPr>
            <p:ph type="body" sz="quarter" idx="13" hasCustomPrompt="1"/>
          </p:nvPr>
        </p:nvSpPr>
        <p:spPr>
          <a:xfrm>
            <a:off x="1" y="573605"/>
            <a:ext cx="12192000" cy="373063"/>
          </a:xfrm>
          <a:prstGeom prst="rect">
            <a:avLst/>
          </a:prstGeom>
        </p:spPr>
        <p:txBody>
          <a:bodyPr lIns="320040" tIns="53325" rIns="53325" bIns="53325">
            <a:noAutofit/>
          </a:bodyPr>
          <a:lstStyle>
            <a:lvl1pPr marL="0" indent="0">
              <a:buNone/>
              <a:defRPr sz="2800">
                <a:solidFill>
                  <a:schemeClr val="tx1"/>
                </a:solidFill>
                <a:latin typeface="Segoe UI Light" pitchFamily="34" charset="0"/>
              </a:defRPr>
            </a:lvl1pPr>
            <a:lvl2pPr marL="281674" indent="0">
              <a:buNone/>
              <a:defRPr/>
            </a:lvl2pPr>
            <a:lvl3pPr marL="588476" indent="0">
              <a:buNone/>
              <a:defRPr/>
            </a:lvl3pPr>
            <a:lvl4pPr marL="870150" indent="0">
              <a:buNone/>
              <a:defRPr/>
            </a:lvl4pPr>
            <a:lvl5pPr marL="1105540" indent="0">
              <a:buNone/>
              <a:defRPr/>
            </a:lvl5pPr>
          </a:lstStyle>
          <a:p>
            <a:pPr lvl="0"/>
            <a:r>
              <a:rPr lang="en-US"/>
              <a:t>Click to add subtitle</a:t>
            </a:r>
          </a:p>
        </p:txBody>
      </p:sp>
    </p:spTree>
    <p:extLst>
      <p:ext uri="{BB962C8B-B14F-4D97-AF65-F5344CB8AC3E}">
        <p14:creationId xmlns:p14="http://schemas.microsoft.com/office/powerpoint/2010/main" val="773920357"/>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Title, no photo">
    <p:bg>
      <p:bgPr>
        <a:solidFill>
          <a:schemeClr val="tx2"/>
        </a:solidFill>
        <a:effectLst/>
      </p:bgPr>
    </p:bg>
    <p:spTree>
      <p:nvGrpSpPr>
        <p:cNvPr id="1" name=""/>
        <p:cNvGrpSpPr/>
        <p:nvPr/>
      </p:nvGrpSpPr>
      <p:grpSpPr>
        <a:xfrm>
          <a:off x="0" y="0"/>
          <a:ext cx="0" cy="0"/>
          <a:chOff x="0" y="0"/>
          <a:chExt cx="0" cy="0"/>
        </a:xfrm>
      </p:grpSpPr>
      <p:sp>
        <p:nvSpPr>
          <p:cNvPr id="13" name="Rectangle 12"/>
          <p:cNvSpPr/>
          <p:nvPr/>
        </p:nvSpPr>
        <p:spPr bwMode="gray">
          <a:xfrm>
            <a:off x="150852" y="2057400"/>
            <a:ext cx="5487829" cy="3657600"/>
          </a:xfrm>
          <a:prstGeom prst="rect">
            <a:avLst/>
          </a:prstGeom>
          <a:solidFill>
            <a:schemeClr val="bg2">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4009"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150852" y="2057400"/>
            <a:ext cx="5487829" cy="2743426"/>
          </a:xfrm>
          <a:noFill/>
        </p:spPr>
        <p:txBody>
          <a:bodyPr vert="horz" lIns="137160" tIns="137160" rIns="137160" bIns="137160" rtlCol="0" anchor="t" anchorCtr="0">
            <a:normAutofit/>
          </a:bodyPr>
          <a:lstStyle>
            <a:lvl1pPr>
              <a:defRPr lang="en-US" sz="4400" spc="-98" dirty="0">
                <a:gradFill>
                  <a:gsLst>
                    <a:gs pos="5833">
                      <a:srgbClr val="FFFFFF"/>
                    </a:gs>
                    <a:gs pos="18000">
                      <a:srgbClr val="FFFFFF"/>
                    </a:gs>
                  </a:gsLst>
                  <a:lin ang="5400000" scaled="0"/>
                </a:gradFill>
              </a:defRPr>
            </a:lvl1pPr>
          </a:lstStyle>
          <a:p>
            <a:pPr lvl="0"/>
            <a:r>
              <a:rPr lang="en-US"/>
              <a:t>Presentation title</a:t>
            </a:r>
          </a:p>
        </p:txBody>
      </p:sp>
      <p:sp>
        <p:nvSpPr>
          <p:cNvPr id="4" name="Text Placeholder 3"/>
          <p:cNvSpPr>
            <a:spLocks noGrp="1"/>
          </p:cNvSpPr>
          <p:nvPr>
            <p:ph type="body" sz="quarter" idx="10" hasCustomPrompt="1"/>
          </p:nvPr>
        </p:nvSpPr>
        <p:spPr>
          <a:xfrm>
            <a:off x="150852" y="4800600"/>
            <a:ext cx="5487829" cy="914400"/>
          </a:xfrm>
        </p:spPr>
        <p:txBody>
          <a:bodyPr lIns="137160" tIns="137160" rIns="137160" bIns="137160">
            <a:noAutofit/>
          </a:bodyPr>
          <a:lstStyle>
            <a:lvl1pPr marL="0" indent="0">
              <a:spcBef>
                <a:spcPts val="0"/>
              </a:spcBef>
              <a:buNone/>
              <a:defRPr sz="2000">
                <a:solidFill>
                  <a:schemeClr val="bg1"/>
                </a:solidFill>
              </a:defRPr>
            </a:lvl1pPr>
            <a:lvl2pPr marL="281674" indent="0">
              <a:buNone/>
              <a:defRPr sz="2000">
                <a:solidFill>
                  <a:schemeClr val="bg1"/>
                </a:solidFill>
              </a:defRPr>
            </a:lvl2pPr>
            <a:lvl3pPr marL="588476" indent="0">
              <a:buNone/>
              <a:defRPr sz="2000">
                <a:solidFill>
                  <a:schemeClr val="bg1"/>
                </a:solidFill>
              </a:defRPr>
            </a:lvl3pPr>
            <a:lvl4pPr marL="870150" indent="0">
              <a:buNone/>
              <a:defRPr sz="2000">
                <a:solidFill>
                  <a:schemeClr val="bg1"/>
                </a:solidFill>
              </a:defRPr>
            </a:lvl4pPr>
            <a:lvl5pPr marL="1105540" indent="0">
              <a:buNone/>
              <a:defRPr sz="2000">
                <a:solidFill>
                  <a:schemeClr val="bg1"/>
                </a:solidFill>
              </a:defRPr>
            </a:lvl5pPr>
          </a:lstStyle>
          <a:p>
            <a:pPr lvl="0"/>
            <a:r>
              <a:rPr lang="en-US"/>
              <a:t>Speaker Name</a:t>
            </a:r>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940" y="200779"/>
            <a:ext cx="1947100" cy="716042"/>
          </a:xfrm>
          <a:prstGeom prst="rect">
            <a:avLst/>
          </a:prstGeom>
        </p:spPr>
      </p:pic>
    </p:spTree>
    <p:extLst>
      <p:ext uri="{BB962C8B-B14F-4D97-AF65-F5344CB8AC3E}">
        <p14:creationId xmlns:p14="http://schemas.microsoft.com/office/powerpoint/2010/main" val="1998494608"/>
      </p:ext>
    </p:extLst>
  </p:cSld>
  <p:clrMapOvr>
    <a:masterClrMapping/>
  </p:clrMapOvr>
  <p:transition>
    <p:fade/>
  </p:transition>
  <p:extLst mod="1">
    <p:ext uri="{DCECCB84-F9BA-43D5-87BE-67443E8EF086}">
      <p15:sldGuideLst xmlns:p15="http://schemas.microsoft.com/office/powerpoint/2012/main">
        <p15:guide id="1" pos="95">
          <p15:clr>
            <a:srgbClr val="5ACBF0"/>
          </p15:clr>
        </p15:guide>
        <p15:guide id="2" pos="671">
          <p15:clr>
            <a:srgbClr val="5ACBF0"/>
          </p15:clr>
        </p15:guide>
        <p15:guide id="3" pos="1247">
          <p15:clr>
            <a:srgbClr val="5ACBF0"/>
          </p15:clr>
        </p15:guide>
        <p15:guide id="4" pos="1823">
          <p15:clr>
            <a:srgbClr val="5ACBF0"/>
          </p15:clr>
        </p15:guide>
        <p15:guide id="5" pos="2399">
          <p15:clr>
            <a:srgbClr val="5ACBF0"/>
          </p15:clr>
        </p15:guide>
        <p15:guide id="6" pos="2975">
          <p15:clr>
            <a:srgbClr val="5ACBF0"/>
          </p15:clr>
        </p15:guide>
        <p15:guide id="7" pos="3551">
          <p15:clr>
            <a:srgbClr val="5ACBF0"/>
          </p15:clr>
        </p15:guide>
        <p15:guide id="8" pos="4127">
          <p15:clr>
            <a:srgbClr val="5ACBF0"/>
          </p15:clr>
        </p15:guide>
        <p15:guide id="9" pos="4703">
          <p15:clr>
            <a:srgbClr val="5ACBF0"/>
          </p15:clr>
        </p15:guide>
        <p15:guide id="10" pos="5279">
          <p15:clr>
            <a:srgbClr val="5ACBF0"/>
          </p15:clr>
        </p15:guide>
        <p15:guide id="11" pos="5855">
          <p15:clr>
            <a:srgbClr val="5ACBF0"/>
          </p15:clr>
        </p15:guide>
        <p15:guide id="12" pos="6431">
          <p15:clr>
            <a:srgbClr val="5ACBF0"/>
          </p15:clr>
        </p15:guide>
        <p15:guide id="13" pos="7007">
          <p15:clr>
            <a:srgbClr val="5ACBF0"/>
          </p15:clr>
        </p15:guide>
        <p15:guide id="14" pos="7583">
          <p15:clr>
            <a:srgbClr val="5ACBF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a:lvl1pPr>
          </a:lstStyle>
          <a:p>
            <a:r>
              <a:rPr lang="en-US"/>
              <a:t>Click to edit Master title style</a:t>
            </a:r>
          </a:p>
        </p:txBody>
      </p:sp>
      <p:sp>
        <p:nvSpPr>
          <p:cNvPr id="6" name="Text Placeholder 5"/>
          <p:cNvSpPr>
            <a:spLocks noGrp="1"/>
          </p:cNvSpPr>
          <p:nvPr>
            <p:ph type="body" sz="quarter" idx="13" hasCustomPrompt="1"/>
          </p:nvPr>
        </p:nvSpPr>
        <p:spPr>
          <a:xfrm>
            <a:off x="1" y="573605"/>
            <a:ext cx="12192000" cy="373063"/>
          </a:xfrm>
          <a:prstGeom prst="rect">
            <a:avLst/>
          </a:prstGeom>
        </p:spPr>
        <p:txBody>
          <a:bodyPr lIns="320040" tIns="53325" rIns="53325" bIns="53325">
            <a:noAutofit/>
          </a:bodyPr>
          <a:lstStyle>
            <a:lvl1pPr marL="0" indent="0">
              <a:buNone/>
              <a:defRPr sz="2800">
                <a:solidFill>
                  <a:schemeClr val="tx1"/>
                </a:solidFill>
                <a:latin typeface="Segoe UI Light" pitchFamily="34" charset="0"/>
              </a:defRPr>
            </a:lvl1pPr>
            <a:lvl2pPr marL="281674" indent="0">
              <a:buNone/>
              <a:defRPr/>
            </a:lvl2pPr>
            <a:lvl3pPr marL="588476" indent="0">
              <a:buNone/>
              <a:defRPr/>
            </a:lvl3pPr>
            <a:lvl4pPr marL="870150" indent="0">
              <a:buNone/>
              <a:defRPr/>
            </a:lvl4pPr>
            <a:lvl5pPr marL="1105540" indent="0">
              <a:buNone/>
              <a:defRPr/>
            </a:lvl5pPr>
          </a:lstStyle>
          <a:p>
            <a:pPr lvl="0"/>
            <a:r>
              <a:rPr lang="en-US"/>
              <a:t>Click to add subtitle</a:t>
            </a:r>
          </a:p>
        </p:txBody>
      </p:sp>
      <p:sp>
        <p:nvSpPr>
          <p:cNvPr id="16" name="Text Placeholder 15"/>
          <p:cNvSpPr>
            <a:spLocks noGrp="1"/>
          </p:cNvSpPr>
          <p:nvPr>
            <p:ph type="body" sz="quarter" idx="14"/>
          </p:nvPr>
        </p:nvSpPr>
        <p:spPr>
          <a:xfrm>
            <a:off x="150853" y="1600200"/>
            <a:ext cx="11890296" cy="4577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Slide Number Placeholder 18"/>
          <p:cNvSpPr>
            <a:spLocks noGrp="1"/>
          </p:cNvSpPr>
          <p:nvPr>
            <p:ph type="sldNum" sz="quarter" idx="15"/>
          </p:nvPr>
        </p:nvSpPr>
        <p:spPr/>
        <p:txBody>
          <a:bodyPr/>
          <a:lstStyle/>
          <a:p>
            <a:fld id="{FAADACFB-7C71-4E89-89D2-7BBA40B7BFA9}" type="slidenum">
              <a:rPr lang="en-US" smtClean="0">
                <a:solidFill>
                  <a:srgbClr val="505050"/>
                </a:solidFill>
              </a:rPr>
              <a:pPr/>
              <a:t>‹#›</a:t>
            </a:fld>
            <a:endParaRPr lang="en-US" dirty="0">
              <a:solidFill>
                <a:srgbClr val="505050"/>
              </a:solidFill>
            </a:endParaRPr>
          </a:p>
        </p:txBody>
      </p:sp>
    </p:spTree>
    <p:extLst>
      <p:ext uri="{BB962C8B-B14F-4D97-AF65-F5344CB8AC3E}">
        <p14:creationId xmlns:p14="http://schemas.microsoft.com/office/powerpoint/2010/main" val="3855880160"/>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a:lvl1pPr>
          </a:lstStyle>
          <a:p>
            <a:r>
              <a:rPr lang="en-US"/>
              <a:t>Click to edit Master title style</a:t>
            </a:r>
          </a:p>
        </p:txBody>
      </p:sp>
      <p:sp>
        <p:nvSpPr>
          <p:cNvPr id="6" name="Text Placeholder 5"/>
          <p:cNvSpPr>
            <a:spLocks noGrp="1"/>
          </p:cNvSpPr>
          <p:nvPr>
            <p:ph type="body" sz="quarter" idx="13" hasCustomPrompt="1"/>
          </p:nvPr>
        </p:nvSpPr>
        <p:spPr>
          <a:xfrm>
            <a:off x="1" y="573605"/>
            <a:ext cx="12192000" cy="373063"/>
          </a:xfrm>
          <a:prstGeom prst="rect">
            <a:avLst/>
          </a:prstGeom>
        </p:spPr>
        <p:txBody>
          <a:bodyPr lIns="320040" tIns="53325" rIns="53325" bIns="53325">
            <a:noAutofit/>
          </a:bodyPr>
          <a:lstStyle>
            <a:lvl1pPr marL="0" indent="0">
              <a:buNone/>
              <a:defRPr sz="2800">
                <a:solidFill>
                  <a:schemeClr val="tx1"/>
                </a:solidFill>
                <a:latin typeface="Segoe UI Light" pitchFamily="34" charset="0"/>
              </a:defRPr>
            </a:lvl1pPr>
            <a:lvl2pPr marL="281674" indent="0">
              <a:buNone/>
              <a:defRPr/>
            </a:lvl2pPr>
            <a:lvl3pPr marL="588476" indent="0">
              <a:buNone/>
              <a:defRPr/>
            </a:lvl3pPr>
            <a:lvl4pPr marL="870150" indent="0">
              <a:buNone/>
              <a:defRPr/>
            </a:lvl4pPr>
            <a:lvl5pPr marL="1105540" indent="0">
              <a:buNone/>
              <a:defRPr/>
            </a:lvl5pPr>
          </a:lstStyle>
          <a:p>
            <a:pPr lvl="0"/>
            <a:r>
              <a:rPr lang="en-US"/>
              <a:t>Click to add subtitle</a:t>
            </a:r>
          </a:p>
        </p:txBody>
      </p:sp>
      <p:sp>
        <p:nvSpPr>
          <p:cNvPr id="3" name="Slide Number Placeholder 2"/>
          <p:cNvSpPr>
            <a:spLocks noGrp="1"/>
          </p:cNvSpPr>
          <p:nvPr>
            <p:ph type="sldNum" sz="quarter" idx="14"/>
          </p:nvPr>
        </p:nvSpPr>
        <p:spPr/>
        <p:txBody>
          <a:bodyPr/>
          <a:lstStyle/>
          <a:p>
            <a:fld id="{FAADACFB-7C71-4E89-89D2-7BBA40B7BFA9}" type="slidenum">
              <a:rPr lang="en-US" smtClean="0">
                <a:solidFill>
                  <a:srgbClr val="505050"/>
                </a:solidFill>
              </a:rPr>
              <a:pPr/>
              <a:t>‹#›</a:t>
            </a:fld>
            <a:endParaRPr lang="en-US" dirty="0">
              <a:solidFill>
                <a:srgbClr val="505050"/>
              </a:solidFill>
            </a:endParaRPr>
          </a:p>
        </p:txBody>
      </p:sp>
    </p:spTree>
    <p:extLst>
      <p:ext uri="{BB962C8B-B14F-4D97-AF65-F5344CB8AC3E}">
        <p14:creationId xmlns:p14="http://schemas.microsoft.com/office/powerpoint/2010/main" val="733566018"/>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a:lvl1pPr>
          </a:lstStyle>
          <a:p>
            <a:r>
              <a:rPr lang="en-US"/>
              <a:t>Click to edit Master title style</a:t>
            </a:r>
          </a:p>
        </p:txBody>
      </p:sp>
      <p:sp>
        <p:nvSpPr>
          <p:cNvPr id="3" name="Slide Number Placeholder 2"/>
          <p:cNvSpPr>
            <a:spLocks noGrp="1"/>
          </p:cNvSpPr>
          <p:nvPr>
            <p:ph type="sldNum" sz="quarter" idx="14"/>
          </p:nvPr>
        </p:nvSpPr>
        <p:spPr/>
        <p:txBody>
          <a:bodyPr/>
          <a:lstStyle/>
          <a:p>
            <a:fld id="{FAADACFB-7C71-4E89-89D2-7BBA40B7BFA9}" type="slidenum">
              <a:rPr lang="en-US" smtClean="0">
                <a:solidFill>
                  <a:srgbClr val="505050"/>
                </a:solidFill>
              </a:rPr>
              <a:pPr/>
              <a:t>‹#›</a:t>
            </a:fld>
            <a:endParaRPr lang="en-US" dirty="0">
              <a:solidFill>
                <a:srgbClr val="505050"/>
              </a:solidFill>
            </a:endParaRPr>
          </a:p>
        </p:txBody>
      </p:sp>
    </p:spTree>
    <p:extLst>
      <p:ext uri="{BB962C8B-B14F-4D97-AF65-F5344CB8AC3E}">
        <p14:creationId xmlns:p14="http://schemas.microsoft.com/office/powerpoint/2010/main" val="4111797314"/>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Developer code">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a:lvl1pPr>
          </a:lstStyle>
          <a:p>
            <a:r>
              <a:rPr lang="en-US"/>
              <a:t>Click to edit Master title style</a:t>
            </a:r>
          </a:p>
        </p:txBody>
      </p:sp>
      <p:sp>
        <p:nvSpPr>
          <p:cNvPr id="4" name="Text Placeholder 3"/>
          <p:cNvSpPr>
            <a:spLocks noGrp="1"/>
          </p:cNvSpPr>
          <p:nvPr>
            <p:ph type="body" sz="quarter" idx="15" hasCustomPrompt="1"/>
          </p:nvPr>
        </p:nvSpPr>
        <p:spPr>
          <a:xfrm>
            <a:off x="150853" y="1600200"/>
            <a:ext cx="11890296" cy="4495800"/>
          </a:xfrm>
          <a:prstGeom prst="rect">
            <a:avLst/>
          </a:prstGeom>
        </p:spPr>
        <p:txBody>
          <a:bodyPr/>
          <a:lstStyle>
            <a:lvl1pPr marL="0" indent="0">
              <a:buNone/>
              <a:defRPr>
                <a:solidFill>
                  <a:schemeClr val="tx1"/>
                </a:solidFill>
                <a:latin typeface="Courier New" pitchFamily="49" charset="0"/>
                <a:cs typeface="Courier New" pitchFamily="49" charset="0"/>
              </a:defRPr>
            </a:lvl1pPr>
            <a:lvl2pPr marL="281674" indent="0">
              <a:buNone/>
              <a:defRPr>
                <a:solidFill>
                  <a:schemeClr val="tx1"/>
                </a:solidFill>
                <a:latin typeface="Courier New" pitchFamily="49" charset="0"/>
                <a:cs typeface="Courier New" pitchFamily="49" charset="0"/>
              </a:defRPr>
            </a:lvl2pPr>
            <a:lvl3pPr marL="588476" indent="0">
              <a:buNone/>
              <a:defRPr>
                <a:solidFill>
                  <a:schemeClr val="tx1"/>
                </a:solidFill>
                <a:latin typeface="Courier New" pitchFamily="49" charset="0"/>
                <a:cs typeface="Courier New" pitchFamily="49" charset="0"/>
              </a:defRPr>
            </a:lvl3pPr>
            <a:lvl4pPr marL="870150" indent="0">
              <a:buNone/>
              <a:defRPr>
                <a:solidFill>
                  <a:schemeClr val="tx1"/>
                </a:solidFill>
                <a:latin typeface="Courier New" pitchFamily="49" charset="0"/>
                <a:cs typeface="Courier New" pitchFamily="49" charset="0"/>
              </a:defRPr>
            </a:lvl4pPr>
            <a:lvl5pPr marL="1105540" indent="0">
              <a:buNone/>
              <a:defRPr>
                <a:solidFill>
                  <a:schemeClr val="tx1"/>
                </a:solidFill>
                <a:latin typeface="Courier New" pitchFamily="49" charset="0"/>
                <a:cs typeface="Courier New" pitchFamily="49" charset="0"/>
              </a:defRPr>
            </a:lvl5pPr>
          </a:lstStyle>
          <a:p>
            <a:pPr lvl="0"/>
            <a:r>
              <a:rPr lang="en-US"/>
              <a:t>Click to add developer code</a:t>
            </a:r>
          </a:p>
          <a:p>
            <a:pPr lvl="1"/>
            <a:r>
              <a:rPr lang="en-US"/>
              <a:t>Second level</a:t>
            </a:r>
          </a:p>
          <a:p>
            <a:pPr lvl="2"/>
            <a:r>
              <a:rPr lang="en-US"/>
              <a:t>Third level</a:t>
            </a:r>
          </a:p>
          <a:p>
            <a:pPr lvl="3"/>
            <a:r>
              <a:rPr lang="en-US"/>
              <a:t>Fourth level</a:t>
            </a:r>
          </a:p>
          <a:p>
            <a:pPr lvl="4"/>
            <a:r>
              <a:rPr lang="en-US"/>
              <a:t>Fifth level</a:t>
            </a:r>
          </a:p>
        </p:txBody>
      </p:sp>
      <p:sp>
        <p:nvSpPr>
          <p:cNvPr id="9" name="Text Placeholder 5"/>
          <p:cNvSpPr>
            <a:spLocks noGrp="1"/>
          </p:cNvSpPr>
          <p:nvPr>
            <p:ph type="body" sz="quarter" idx="12" hasCustomPrompt="1"/>
          </p:nvPr>
        </p:nvSpPr>
        <p:spPr>
          <a:xfrm>
            <a:off x="1" y="573605"/>
            <a:ext cx="12192000" cy="373063"/>
          </a:xfrm>
          <a:prstGeom prst="rect">
            <a:avLst/>
          </a:prstGeom>
        </p:spPr>
        <p:txBody>
          <a:bodyPr lIns="320040" tIns="53325" rIns="53325" bIns="53325">
            <a:noAutofit/>
          </a:bodyPr>
          <a:lstStyle>
            <a:lvl1pPr marL="0" indent="0">
              <a:buNone/>
              <a:defRPr sz="2800">
                <a:solidFill>
                  <a:schemeClr val="tx1"/>
                </a:solidFill>
                <a:latin typeface="Segoe UI Light" pitchFamily="34" charset="0"/>
              </a:defRPr>
            </a:lvl1pPr>
            <a:lvl2pPr marL="281674" indent="0">
              <a:buNone/>
              <a:defRPr/>
            </a:lvl2pPr>
            <a:lvl3pPr marL="588476" indent="0">
              <a:buNone/>
              <a:defRPr/>
            </a:lvl3pPr>
            <a:lvl4pPr marL="870150" indent="0">
              <a:buNone/>
              <a:defRPr/>
            </a:lvl4pPr>
            <a:lvl5pPr marL="1105540" indent="0">
              <a:buNone/>
              <a:defRPr/>
            </a:lvl5pPr>
          </a:lstStyle>
          <a:p>
            <a:pPr lvl="0"/>
            <a:r>
              <a:rPr lang="en-US"/>
              <a:t>Click to add subtitle</a:t>
            </a:r>
          </a:p>
        </p:txBody>
      </p:sp>
      <p:sp>
        <p:nvSpPr>
          <p:cNvPr id="10" name="Slide Number Placeholder 9"/>
          <p:cNvSpPr>
            <a:spLocks noGrp="1"/>
          </p:cNvSpPr>
          <p:nvPr>
            <p:ph type="sldNum" sz="quarter" idx="17"/>
          </p:nvPr>
        </p:nvSpPr>
        <p:spPr/>
        <p:txBody>
          <a:bodyPr/>
          <a:lstStyle/>
          <a:p>
            <a:fld id="{FAADACFB-7C71-4E89-89D2-7BBA40B7BFA9}" type="slidenum">
              <a:rPr lang="en-US" smtClean="0">
                <a:solidFill>
                  <a:srgbClr val="505050"/>
                </a:solidFill>
              </a:rPr>
              <a:pPr/>
              <a:t>‹#›</a:t>
            </a:fld>
            <a:endParaRPr lang="en-US" dirty="0">
              <a:solidFill>
                <a:srgbClr val="505050"/>
              </a:solidFill>
            </a:endParaRPr>
          </a:p>
        </p:txBody>
      </p:sp>
    </p:spTree>
    <p:extLst>
      <p:ext uri="{BB962C8B-B14F-4D97-AF65-F5344CB8AC3E}">
        <p14:creationId xmlns:p14="http://schemas.microsoft.com/office/powerpoint/2010/main" val="2341736793"/>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3" name="Slide Number Placeholder 2"/>
          <p:cNvSpPr>
            <a:spLocks noGrp="1"/>
          </p:cNvSpPr>
          <p:nvPr>
            <p:ph type="sldNum" sz="quarter" idx="16"/>
          </p:nvPr>
        </p:nvSpPr>
        <p:spPr/>
        <p:txBody>
          <a:bodyPr/>
          <a:lstStyle/>
          <a:p>
            <a:fld id="{FAADACFB-7C71-4E89-89D2-7BBA40B7BFA9}" type="slidenum">
              <a:rPr lang="en-US" smtClean="0">
                <a:solidFill>
                  <a:srgbClr val="505050"/>
                </a:solidFill>
              </a:rPr>
              <a:pPr/>
              <a:t>‹#›</a:t>
            </a:fld>
            <a:endParaRPr lang="en-US" dirty="0">
              <a:solidFill>
                <a:srgbClr val="505050"/>
              </a:solidFill>
            </a:endParaRPr>
          </a:p>
        </p:txBody>
      </p:sp>
    </p:spTree>
    <p:extLst>
      <p:ext uri="{BB962C8B-B14F-4D97-AF65-F5344CB8AC3E}">
        <p14:creationId xmlns:p14="http://schemas.microsoft.com/office/powerpoint/2010/main" val="3966221824"/>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Demo slide">
    <p:spTree>
      <p:nvGrpSpPr>
        <p:cNvPr id="1" name=""/>
        <p:cNvGrpSpPr/>
        <p:nvPr/>
      </p:nvGrpSpPr>
      <p:grpSpPr>
        <a:xfrm>
          <a:off x="0" y="0"/>
          <a:ext cx="0" cy="0"/>
          <a:chOff x="0" y="0"/>
          <a:chExt cx="0" cy="0"/>
        </a:xfrm>
      </p:grpSpPr>
      <p:sp>
        <p:nvSpPr>
          <p:cNvPr id="6" name="Rectangle 5"/>
          <p:cNvSpPr/>
          <p:nvPr/>
        </p:nvSpPr>
        <p:spPr bwMode="auto">
          <a:xfrm>
            <a:off x="150852" y="1143000"/>
            <a:ext cx="10061020" cy="2734276"/>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4009"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p:nvSpPr>
        <p:spPr bwMode="auto">
          <a:xfrm>
            <a:off x="150852" y="1143000"/>
            <a:ext cx="10061020" cy="2734276"/>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4009"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150853" y="1143001"/>
            <a:ext cx="10061019" cy="2734277"/>
          </a:xfrm>
          <a:noFill/>
        </p:spPr>
        <p:txBody>
          <a:bodyPr lIns="137160" tIns="137160" rIns="137160" bIns="137160" anchor="t" anchorCtr="0"/>
          <a:lstStyle>
            <a:lvl1pPr>
              <a:defRPr sz="7100" spc="-98" baseline="0">
                <a:gradFill>
                  <a:gsLst>
                    <a:gs pos="5833">
                      <a:srgbClr val="FFFFFF"/>
                    </a:gs>
                    <a:gs pos="18000">
                      <a:srgbClr val="FFFFFF"/>
                    </a:gs>
                  </a:gsLst>
                  <a:lin ang="5400000" scaled="0"/>
                </a:gradFill>
              </a:defRPr>
            </a:lvl1pPr>
          </a:lstStyle>
          <a:p>
            <a:r>
              <a:rPr lang="en-US"/>
              <a:t>Demo title</a:t>
            </a:r>
          </a:p>
        </p:txBody>
      </p:sp>
      <p:sp>
        <p:nvSpPr>
          <p:cNvPr id="5" name="Text Placeholder 4"/>
          <p:cNvSpPr>
            <a:spLocks noGrp="1"/>
          </p:cNvSpPr>
          <p:nvPr>
            <p:ph type="body" sz="quarter" idx="12" hasCustomPrompt="1"/>
          </p:nvPr>
        </p:nvSpPr>
        <p:spPr>
          <a:xfrm>
            <a:off x="150851" y="3877277"/>
            <a:ext cx="10061021" cy="1837723"/>
          </a:xfrm>
          <a:noFill/>
        </p:spPr>
        <p:txBody>
          <a:bodyPr lIns="137160" tIns="137160" rIns="137160" bIns="137160">
            <a:noAutofit/>
          </a:bodyPr>
          <a:lstStyle>
            <a:lvl1pPr marL="0" indent="0">
              <a:spcBef>
                <a:spcPts val="0"/>
              </a:spcBef>
              <a:buNone/>
              <a:defRPr sz="2800" spc="0" baseline="0">
                <a:gradFill>
                  <a:gsLst>
                    <a:gs pos="0">
                      <a:schemeClr val="tx1">
                        <a:lumMod val="75000"/>
                        <a:lumOff val="25000"/>
                      </a:schemeClr>
                    </a:gs>
                    <a:gs pos="100000">
                      <a:schemeClr val="tx1">
                        <a:lumMod val="75000"/>
                        <a:lumOff val="25000"/>
                      </a:schemeClr>
                    </a:gs>
                  </a:gsLst>
                  <a:lin ang="5400000" scaled="0"/>
                </a:gradFill>
                <a:latin typeface="+mn-lt"/>
              </a:defRPr>
            </a:lvl1pPr>
          </a:lstStyle>
          <a:p>
            <a:pPr lvl="0"/>
            <a:r>
              <a:rPr lang="en-US"/>
              <a:t>Speaker Name</a:t>
            </a:r>
          </a:p>
        </p:txBody>
      </p:sp>
      <p:sp>
        <p:nvSpPr>
          <p:cNvPr id="7" name="Rectangle 6"/>
          <p:cNvSpPr/>
          <p:nvPr userDrawn="1"/>
        </p:nvSpPr>
        <p:spPr bwMode="auto">
          <a:xfrm>
            <a:off x="150852" y="1143000"/>
            <a:ext cx="10061020" cy="2734276"/>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4009"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031597207"/>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Video slide">
    <p:spTree>
      <p:nvGrpSpPr>
        <p:cNvPr id="1" name=""/>
        <p:cNvGrpSpPr/>
        <p:nvPr/>
      </p:nvGrpSpPr>
      <p:grpSpPr>
        <a:xfrm>
          <a:off x="0" y="0"/>
          <a:ext cx="0" cy="0"/>
          <a:chOff x="0" y="0"/>
          <a:chExt cx="0" cy="0"/>
        </a:xfrm>
      </p:grpSpPr>
      <p:sp>
        <p:nvSpPr>
          <p:cNvPr id="6" name="Rectangle 5"/>
          <p:cNvSpPr/>
          <p:nvPr/>
        </p:nvSpPr>
        <p:spPr bwMode="auto">
          <a:xfrm>
            <a:off x="150853" y="1143000"/>
            <a:ext cx="10061019" cy="2743200"/>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4009"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p:nvSpPr>
        <p:spPr bwMode="auto">
          <a:xfrm>
            <a:off x="150853" y="1143000"/>
            <a:ext cx="10061019" cy="2743200"/>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4009"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150853" y="1143000"/>
            <a:ext cx="10061019" cy="2734277"/>
          </a:xfrm>
          <a:noFill/>
        </p:spPr>
        <p:txBody>
          <a:bodyPr lIns="137160" tIns="137160" rIns="137160" bIns="137160" anchor="t" anchorCtr="0"/>
          <a:lstStyle>
            <a:lvl1pPr>
              <a:defRPr sz="7100" spc="-98" baseline="0">
                <a:gradFill>
                  <a:gsLst>
                    <a:gs pos="5833">
                      <a:srgbClr val="FFFFFF"/>
                    </a:gs>
                    <a:gs pos="18000">
                      <a:srgbClr val="FFFFFF"/>
                    </a:gs>
                  </a:gsLst>
                  <a:lin ang="5400000" scaled="0"/>
                </a:gradFill>
              </a:defRPr>
            </a:lvl1pPr>
          </a:lstStyle>
          <a:p>
            <a:r>
              <a:rPr lang="en-US"/>
              <a:t>Video title</a:t>
            </a:r>
          </a:p>
        </p:txBody>
      </p:sp>
      <p:sp>
        <p:nvSpPr>
          <p:cNvPr id="5" name="Text Placeholder 4"/>
          <p:cNvSpPr>
            <a:spLocks noGrp="1"/>
          </p:cNvSpPr>
          <p:nvPr>
            <p:ph type="body" sz="quarter" idx="12" hasCustomPrompt="1"/>
          </p:nvPr>
        </p:nvSpPr>
        <p:spPr>
          <a:xfrm>
            <a:off x="150852" y="3886200"/>
            <a:ext cx="10061020" cy="1828800"/>
          </a:xfrm>
          <a:noFill/>
        </p:spPr>
        <p:txBody>
          <a:bodyPr lIns="137160" tIns="137160" rIns="137160" bIns="137160">
            <a:noAutofit/>
          </a:bodyPr>
          <a:lstStyle>
            <a:lvl1pPr marL="0" indent="0">
              <a:spcBef>
                <a:spcPts val="0"/>
              </a:spcBef>
              <a:buNone/>
              <a:defRPr sz="2800" spc="0" baseline="0">
                <a:gradFill>
                  <a:gsLst>
                    <a:gs pos="0">
                      <a:schemeClr val="tx1">
                        <a:lumMod val="75000"/>
                        <a:lumOff val="25000"/>
                      </a:schemeClr>
                    </a:gs>
                    <a:gs pos="100000">
                      <a:schemeClr val="tx1">
                        <a:lumMod val="75000"/>
                        <a:lumOff val="25000"/>
                      </a:schemeClr>
                    </a:gs>
                  </a:gsLst>
                  <a:lin ang="5400000" scaled="0"/>
                </a:gradFill>
                <a:latin typeface="+mn-lt"/>
              </a:defRPr>
            </a:lvl1pPr>
          </a:lstStyle>
          <a:p>
            <a:pPr lvl="0"/>
            <a:r>
              <a:rPr lang="en-US"/>
              <a:t>Speaker Name</a:t>
            </a:r>
          </a:p>
        </p:txBody>
      </p:sp>
      <p:sp>
        <p:nvSpPr>
          <p:cNvPr id="7" name="Rectangle 6"/>
          <p:cNvSpPr/>
          <p:nvPr userDrawn="1"/>
        </p:nvSpPr>
        <p:spPr bwMode="auto">
          <a:xfrm>
            <a:off x="150853" y="1143000"/>
            <a:ext cx="10061019" cy="2743200"/>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4009"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888985334"/>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Section Title Accent Color 1">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0853" y="2057401"/>
            <a:ext cx="11890296" cy="1822988"/>
          </a:xfrm>
          <a:noFill/>
        </p:spPr>
        <p:txBody>
          <a:bodyPr lIns="137160" tIns="137160" rIns="137160" bIns="137160" anchor="t" anchorCtr="0"/>
          <a:lstStyle>
            <a:lvl1pPr>
              <a:defRPr sz="8600" spc="-98" baseline="0">
                <a:gradFill>
                  <a:gsLst>
                    <a:gs pos="100000">
                      <a:schemeClr val="tx1"/>
                    </a:gs>
                    <a:gs pos="0">
                      <a:schemeClr val="tx1"/>
                    </a:gs>
                  </a:gsLst>
                  <a:lin ang="5400000" scaled="0"/>
                </a:gradFill>
              </a:defRPr>
            </a:lvl1pPr>
          </a:lstStyle>
          <a:p>
            <a:r>
              <a:rPr lang="en-US"/>
              <a:t>Section title</a:t>
            </a:r>
          </a:p>
        </p:txBody>
      </p:sp>
      <p:sp>
        <p:nvSpPr>
          <p:cNvPr id="3" name="Text Placeholder 10"/>
          <p:cNvSpPr>
            <a:spLocks noGrp="1"/>
          </p:cNvSpPr>
          <p:nvPr>
            <p:ph type="body" sz="quarter" idx="14"/>
          </p:nvPr>
        </p:nvSpPr>
        <p:spPr>
          <a:xfrm>
            <a:off x="150852" y="3886200"/>
            <a:ext cx="6402467" cy="2590800"/>
          </a:xfrm>
          <a:prstGeom prst="rect">
            <a:avLst/>
          </a:prstGeom>
        </p:spPr>
        <p:txBody>
          <a:bodyPr lIns="137160" tIns="137160" rIns="137160" bIns="137160">
            <a:noAutofit/>
          </a:bodyPr>
          <a:lstStyle>
            <a:lvl1pPr marL="190428" indent="-190428">
              <a:lnSpc>
                <a:spcPct val="80000"/>
              </a:lnSpc>
              <a:buNone/>
              <a:defRPr lang="en-US" sz="2000" kern="1200" dirty="0">
                <a:solidFill>
                  <a:srgbClr val="FFFFFF"/>
                </a:solidFill>
                <a:latin typeface="Segoe UI" pitchFamily="34" charset="0"/>
                <a:ea typeface="Segoe UI" pitchFamily="34" charset="0"/>
                <a:cs typeface="Segoe UI" pitchFamily="34" charset="0"/>
              </a:defRPr>
            </a:lvl1pPr>
          </a:lstStyle>
          <a:p>
            <a:pPr marL="0" lvl="0" indent="0" algn="l" defTabSz="1088105" rtl="0" eaLnBrk="1" latinLnBrk="0" hangingPunct="1">
              <a:spcBef>
                <a:spcPct val="20000"/>
              </a:spcBef>
              <a:buClr>
                <a:srgbClr val="0072C6"/>
              </a:buClr>
              <a:buSzPct val="100000"/>
            </a:pPr>
            <a:r>
              <a:rPr lang="en-US"/>
              <a:t>Click to edit Master text styles</a:t>
            </a:r>
          </a:p>
        </p:txBody>
      </p:sp>
    </p:spTree>
    <p:extLst>
      <p:ext uri="{BB962C8B-B14F-4D97-AF65-F5344CB8AC3E}">
        <p14:creationId xmlns:p14="http://schemas.microsoft.com/office/powerpoint/2010/main" val="206023088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1_Section Title Accent Color 1">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0853" y="2057401"/>
            <a:ext cx="11890296" cy="1822988"/>
          </a:xfrm>
          <a:noFill/>
        </p:spPr>
        <p:txBody>
          <a:bodyPr lIns="137160" tIns="137160" rIns="137160" bIns="137160" anchor="t" anchorCtr="0"/>
          <a:lstStyle>
            <a:lvl1pPr>
              <a:defRPr sz="8600" spc="-98" baseline="0">
                <a:gradFill>
                  <a:gsLst>
                    <a:gs pos="100000">
                      <a:schemeClr val="tx1"/>
                    </a:gs>
                    <a:gs pos="0">
                      <a:schemeClr val="tx1"/>
                    </a:gs>
                  </a:gsLst>
                  <a:lin ang="5400000" scaled="0"/>
                </a:gradFill>
              </a:defRPr>
            </a:lvl1pPr>
          </a:lstStyle>
          <a:p>
            <a:r>
              <a:rPr lang="en-US"/>
              <a:t>Section title</a:t>
            </a:r>
          </a:p>
        </p:txBody>
      </p:sp>
      <p:sp>
        <p:nvSpPr>
          <p:cNvPr id="3" name="Text Placeholder 10"/>
          <p:cNvSpPr>
            <a:spLocks noGrp="1"/>
          </p:cNvSpPr>
          <p:nvPr>
            <p:ph type="body" sz="quarter" idx="14"/>
          </p:nvPr>
        </p:nvSpPr>
        <p:spPr>
          <a:xfrm>
            <a:off x="150852" y="3886200"/>
            <a:ext cx="6402467" cy="2590800"/>
          </a:xfrm>
          <a:prstGeom prst="rect">
            <a:avLst/>
          </a:prstGeom>
        </p:spPr>
        <p:txBody>
          <a:bodyPr lIns="137160" tIns="137160" rIns="137160" bIns="137160">
            <a:noAutofit/>
          </a:bodyPr>
          <a:lstStyle>
            <a:lvl1pPr marL="190428" indent="-190428">
              <a:lnSpc>
                <a:spcPct val="80000"/>
              </a:lnSpc>
              <a:buNone/>
              <a:defRPr lang="en-US" sz="2000" kern="1200" dirty="0">
                <a:solidFill>
                  <a:srgbClr val="FFFFFF"/>
                </a:solidFill>
                <a:latin typeface="Segoe UI" pitchFamily="34" charset="0"/>
                <a:ea typeface="Segoe UI" pitchFamily="34" charset="0"/>
                <a:cs typeface="Segoe UI" pitchFamily="34" charset="0"/>
              </a:defRPr>
            </a:lvl1pPr>
          </a:lstStyle>
          <a:p>
            <a:pPr marL="0" lvl="0" indent="0" algn="l" defTabSz="1088105" rtl="0" eaLnBrk="1" latinLnBrk="0" hangingPunct="1">
              <a:spcBef>
                <a:spcPct val="20000"/>
              </a:spcBef>
              <a:buClr>
                <a:srgbClr val="0072C6"/>
              </a:buClr>
              <a:buSzPct val="100000"/>
            </a:pPr>
            <a:r>
              <a:rPr lang="en-US"/>
              <a:t>Click to edit Master text styles</a:t>
            </a:r>
          </a:p>
        </p:txBody>
      </p:sp>
    </p:spTree>
    <p:extLst>
      <p:ext uri="{BB962C8B-B14F-4D97-AF65-F5344CB8AC3E}">
        <p14:creationId xmlns:p14="http://schemas.microsoft.com/office/powerpoint/2010/main" val="255116573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Developer code">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a:lvl1pPr>
          </a:lstStyle>
          <a:p>
            <a:r>
              <a:rPr lang="en-US"/>
              <a:t>Click to edit Master title style</a:t>
            </a:r>
          </a:p>
        </p:txBody>
      </p:sp>
      <p:sp>
        <p:nvSpPr>
          <p:cNvPr id="4" name="Text Placeholder 3"/>
          <p:cNvSpPr>
            <a:spLocks noGrp="1"/>
          </p:cNvSpPr>
          <p:nvPr>
            <p:ph type="body" sz="quarter" idx="15" hasCustomPrompt="1"/>
          </p:nvPr>
        </p:nvSpPr>
        <p:spPr>
          <a:xfrm>
            <a:off x="150853" y="1600200"/>
            <a:ext cx="11890296" cy="4495800"/>
          </a:xfrm>
          <a:prstGeom prst="rect">
            <a:avLst/>
          </a:prstGeom>
        </p:spPr>
        <p:txBody>
          <a:bodyPr/>
          <a:lstStyle>
            <a:lvl1pPr marL="0" indent="0">
              <a:buNone/>
              <a:defRPr>
                <a:solidFill>
                  <a:schemeClr val="tx1"/>
                </a:solidFill>
                <a:latin typeface="Courier New" pitchFamily="49" charset="0"/>
                <a:cs typeface="Courier New" pitchFamily="49" charset="0"/>
              </a:defRPr>
            </a:lvl1pPr>
            <a:lvl2pPr marL="281674" indent="0">
              <a:buNone/>
              <a:defRPr>
                <a:solidFill>
                  <a:schemeClr val="tx1"/>
                </a:solidFill>
                <a:latin typeface="Courier New" pitchFamily="49" charset="0"/>
                <a:cs typeface="Courier New" pitchFamily="49" charset="0"/>
              </a:defRPr>
            </a:lvl2pPr>
            <a:lvl3pPr marL="588476" indent="0">
              <a:buNone/>
              <a:defRPr>
                <a:solidFill>
                  <a:schemeClr val="tx1"/>
                </a:solidFill>
                <a:latin typeface="Courier New" pitchFamily="49" charset="0"/>
                <a:cs typeface="Courier New" pitchFamily="49" charset="0"/>
              </a:defRPr>
            </a:lvl3pPr>
            <a:lvl4pPr marL="870150" indent="0">
              <a:buNone/>
              <a:defRPr>
                <a:solidFill>
                  <a:schemeClr val="tx1"/>
                </a:solidFill>
                <a:latin typeface="Courier New" pitchFamily="49" charset="0"/>
                <a:cs typeface="Courier New" pitchFamily="49" charset="0"/>
              </a:defRPr>
            </a:lvl4pPr>
            <a:lvl5pPr marL="1105540" indent="0">
              <a:buNone/>
              <a:defRPr>
                <a:solidFill>
                  <a:schemeClr val="tx1"/>
                </a:solidFill>
                <a:latin typeface="Courier New" pitchFamily="49" charset="0"/>
                <a:cs typeface="Courier New" pitchFamily="49" charset="0"/>
              </a:defRPr>
            </a:lvl5pPr>
          </a:lstStyle>
          <a:p>
            <a:pPr lvl="0"/>
            <a:r>
              <a:rPr lang="en-US"/>
              <a:t>Click to add developer code</a:t>
            </a:r>
          </a:p>
          <a:p>
            <a:pPr lvl="1"/>
            <a:r>
              <a:rPr lang="en-US"/>
              <a:t>Second level</a:t>
            </a:r>
          </a:p>
          <a:p>
            <a:pPr lvl="2"/>
            <a:r>
              <a:rPr lang="en-US"/>
              <a:t>Third level</a:t>
            </a:r>
          </a:p>
          <a:p>
            <a:pPr lvl="3"/>
            <a:r>
              <a:rPr lang="en-US"/>
              <a:t>Fourth level</a:t>
            </a:r>
          </a:p>
          <a:p>
            <a:pPr lvl="4"/>
            <a:r>
              <a:rPr lang="en-US"/>
              <a:t>Fifth level</a:t>
            </a:r>
          </a:p>
        </p:txBody>
      </p:sp>
      <p:sp>
        <p:nvSpPr>
          <p:cNvPr id="9" name="Text Placeholder 5"/>
          <p:cNvSpPr>
            <a:spLocks noGrp="1"/>
          </p:cNvSpPr>
          <p:nvPr>
            <p:ph type="body" sz="quarter" idx="12" hasCustomPrompt="1"/>
          </p:nvPr>
        </p:nvSpPr>
        <p:spPr>
          <a:xfrm>
            <a:off x="1" y="573605"/>
            <a:ext cx="12192000" cy="373063"/>
          </a:xfrm>
          <a:prstGeom prst="rect">
            <a:avLst/>
          </a:prstGeom>
        </p:spPr>
        <p:txBody>
          <a:bodyPr lIns="320040" tIns="53325" rIns="53325" bIns="53325">
            <a:noAutofit/>
          </a:bodyPr>
          <a:lstStyle>
            <a:lvl1pPr marL="0" indent="0">
              <a:buNone/>
              <a:defRPr sz="2800">
                <a:solidFill>
                  <a:schemeClr val="tx1"/>
                </a:solidFill>
                <a:latin typeface="Segoe UI Light" pitchFamily="34" charset="0"/>
              </a:defRPr>
            </a:lvl1pPr>
            <a:lvl2pPr marL="281674" indent="0">
              <a:buNone/>
              <a:defRPr/>
            </a:lvl2pPr>
            <a:lvl3pPr marL="588476" indent="0">
              <a:buNone/>
              <a:defRPr/>
            </a:lvl3pPr>
            <a:lvl4pPr marL="870150" indent="0">
              <a:buNone/>
              <a:defRPr/>
            </a:lvl4pPr>
            <a:lvl5pPr marL="1105540" indent="0">
              <a:buNone/>
              <a:defRPr/>
            </a:lvl5pPr>
          </a:lstStyle>
          <a:p>
            <a:pPr lvl="0"/>
            <a:r>
              <a:rPr lang="en-US"/>
              <a:t>Click to add subtitle</a:t>
            </a:r>
          </a:p>
        </p:txBody>
      </p:sp>
      <p:sp>
        <p:nvSpPr>
          <p:cNvPr id="6" name="Footer Placeholder 5"/>
          <p:cNvSpPr>
            <a:spLocks noGrp="1"/>
          </p:cNvSpPr>
          <p:nvPr>
            <p:ph type="ftr" sz="quarter" idx="16"/>
          </p:nvPr>
        </p:nvSpPr>
        <p:spPr/>
        <p:txBody>
          <a:bodyPr/>
          <a:lstStyle/>
          <a:p>
            <a:endParaRPr lang="en-US" dirty="0">
              <a:solidFill>
                <a:srgbClr val="505050"/>
              </a:solidFill>
            </a:endParaRPr>
          </a:p>
        </p:txBody>
      </p:sp>
      <p:sp>
        <p:nvSpPr>
          <p:cNvPr id="10" name="Slide Number Placeholder 9"/>
          <p:cNvSpPr>
            <a:spLocks noGrp="1"/>
          </p:cNvSpPr>
          <p:nvPr>
            <p:ph type="sldNum" sz="quarter" idx="17"/>
          </p:nvPr>
        </p:nvSpPr>
        <p:spPr/>
        <p:txBody>
          <a:bodyPr/>
          <a:lstStyle/>
          <a:p>
            <a:fld id="{FAADACFB-7C71-4E89-89D2-7BBA40B7BFA9}" type="slidenum">
              <a:rPr lang="en-US" smtClean="0">
                <a:solidFill>
                  <a:srgbClr val="505050"/>
                </a:solidFill>
              </a:rPr>
              <a:pPr/>
              <a:t>‹#›</a:t>
            </a:fld>
            <a:endParaRPr lang="en-US" dirty="0">
              <a:solidFill>
                <a:srgbClr val="505050"/>
              </a:solidFill>
            </a:endParaRPr>
          </a:p>
        </p:txBody>
      </p:sp>
    </p:spTree>
    <p:extLst>
      <p:ext uri="{BB962C8B-B14F-4D97-AF65-F5344CB8AC3E}">
        <p14:creationId xmlns:p14="http://schemas.microsoft.com/office/powerpoint/2010/main" val="1980704998"/>
      </p:ext>
    </p:extLst>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2_Section Title Accent Color 1">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0853" y="2057401"/>
            <a:ext cx="11890296" cy="1822988"/>
          </a:xfrm>
          <a:noFill/>
        </p:spPr>
        <p:txBody>
          <a:bodyPr lIns="137160" tIns="137160" rIns="137160" bIns="137160" anchor="t" anchorCtr="0"/>
          <a:lstStyle>
            <a:lvl1pPr>
              <a:defRPr sz="8600" spc="-98" baseline="0">
                <a:solidFill>
                  <a:srgbClr val="000000"/>
                </a:solidFill>
              </a:defRPr>
            </a:lvl1pPr>
          </a:lstStyle>
          <a:p>
            <a:r>
              <a:rPr lang="en-US"/>
              <a:t>Section title</a:t>
            </a:r>
          </a:p>
        </p:txBody>
      </p:sp>
      <p:sp>
        <p:nvSpPr>
          <p:cNvPr id="3" name="Text Placeholder 10"/>
          <p:cNvSpPr>
            <a:spLocks noGrp="1"/>
          </p:cNvSpPr>
          <p:nvPr>
            <p:ph type="body" sz="quarter" idx="14"/>
          </p:nvPr>
        </p:nvSpPr>
        <p:spPr>
          <a:xfrm>
            <a:off x="150852" y="3886200"/>
            <a:ext cx="6402467" cy="2590800"/>
          </a:xfrm>
          <a:prstGeom prst="rect">
            <a:avLst/>
          </a:prstGeom>
        </p:spPr>
        <p:txBody>
          <a:bodyPr lIns="137160" tIns="137160" rIns="137160" bIns="137160">
            <a:noAutofit/>
          </a:bodyPr>
          <a:lstStyle>
            <a:lvl1pPr marL="190428" indent="-190428">
              <a:lnSpc>
                <a:spcPct val="80000"/>
              </a:lnSpc>
              <a:buNone/>
              <a:defRPr lang="en-US" sz="2000" kern="1200" dirty="0">
                <a:solidFill>
                  <a:srgbClr val="000000"/>
                </a:solidFill>
                <a:latin typeface="Segoe UI" pitchFamily="34" charset="0"/>
                <a:ea typeface="Segoe UI" pitchFamily="34" charset="0"/>
                <a:cs typeface="Segoe UI" pitchFamily="34" charset="0"/>
              </a:defRPr>
            </a:lvl1pPr>
          </a:lstStyle>
          <a:p>
            <a:pPr marL="0" lvl="0" indent="0" algn="l" defTabSz="1088105" rtl="0" eaLnBrk="1" latinLnBrk="0" hangingPunct="1">
              <a:spcBef>
                <a:spcPct val="20000"/>
              </a:spcBef>
              <a:buClr>
                <a:srgbClr val="0072C6"/>
              </a:buClr>
              <a:buSzPct val="100000"/>
            </a:pPr>
            <a:r>
              <a:rPr lang="en-US"/>
              <a:t>Click to edit Master text styles</a:t>
            </a:r>
          </a:p>
        </p:txBody>
      </p:sp>
    </p:spTree>
    <p:extLst>
      <p:ext uri="{BB962C8B-B14F-4D97-AF65-F5344CB8AC3E}">
        <p14:creationId xmlns:p14="http://schemas.microsoft.com/office/powerpoint/2010/main" val="222045983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3_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0853" y="2057401"/>
            <a:ext cx="11890296" cy="1822988"/>
          </a:xfrm>
          <a:noFill/>
        </p:spPr>
        <p:txBody>
          <a:bodyPr lIns="137160" tIns="137160" rIns="137160" bIns="137160" anchor="t" anchorCtr="0"/>
          <a:lstStyle>
            <a:lvl1pPr>
              <a:defRPr sz="8600" spc="-98" baseline="0">
                <a:solidFill>
                  <a:schemeClr val="tx1"/>
                </a:solidFill>
              </a:defRPr>
            </a:lvl1pPr>
          </a:lstStyle>
          <a:p>
            <a:r>
              <a:rPr lang="en-US"/>
              <a:t>Section title</a:t>
            </a:r>
          </a:p>
        </p:txBody>
      </p:sp>
      <p:sp>
        <p:nvSpPr>
          <p:cNvPr id="3" name="Text Placeholder 10"/>
          <p:cNvSpPr>
            <a:spLocks noGrp="1"/>
          </p:cNvSpPr>
          <p:nvPr>
            <p:ph type="body" sz="quarter" idx="14"/>
          </p:nvPr>
        </p:nvSpPr>
        <p:spPr>
          <a:xfrm>
            <a:off x="150852" y="3886200"/>
            <a:ext cx="6402467" cy="2590800"/>
          </a:xfrm>
          <a:prstGeom prst="rect">
            <a:avLst/>
          </a:prstGeom>
        </p:spPr>
        <p:txBody>
          <a:bodyPr lIns="137160" tIns="137160" rIns="137160" bIns="137160">
            <a:noAutofit/>
          </a:bodyPr>
          <a:lstStyle>
            <a:lvl1pPr marL="190428" indent="-190428">
              <a:lnSpc>
                <a:spcPct val="80000"/>
              </a:lnSpc>
              <a:buNone/>
              <a:defRPr lang="en-US" sz="2000" kern="1200" dirty="0">
                <a:solidFill>
                  <a:schemeClr val="tx1"/>
                </a:solidFill>
                <a:latin typeface="Segoe UI" pitchFamily="34" charset="0"/>
                <a:ea typeface="Segoe UI" pitchFamily="34" charset="0"/>
                <a:cs typeface="Segoe UI" pitchFamily="34" charset="0"/>
              </a:defRPr>
            </a:lvl1pPr>
          </a:lstStyle>
          <a:p>
            <a:pPr marL="0" lvl="0" indent="0" algn="l" defTabSz="1088105" rtl="0" eaLnBrk="1" latinLnBrk="0" hangingPunct="1">
              <a:spcBef>
                <a:spcPct val="20000"/>
              </a:spcBef>
              <a:buClr>
                <a:srgbClr val="0072C6"/>
              </a:buClr>
              <a:buSzPct val="100000"/>
            </a:pPr>
            <a:r>
              <a:rPr lang="en-US"/>
              <a:t>Click to edit Master text styles</a:t>
            </a:r>
          </a:p>
        </p:txBody>
      </p:sp>
    </p:spTree>
    <p:extLst>
      <p:ext uri="{BB962C8B-B14F-4D97-AF65-F5344CB8AC3E}">
        <p14:creationId xmlns:p14="http://schemas.microsoft.com/office/powerpoint/2010/main" val="59778880"/>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4_Section Title Accent Color 1">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0853" y="2057401"/>
            <a:ext cx="11890296" cy="1822988"/>
          </a:xfrm>
          <a:noFill/>
        </p:spPr>
        <p:txBody>
          <a:bodyPr lIns="137160" tIns="137160" rIns="137160" bIns="137160" anchor="t" anchorCtr="0"/>
          <a:lstStyle>
            <a:lvl1pPr>
              <a:defRPr sz="8600" spc="-98" baseline="0">
                <a:solidFill>
                  <a:srgbClr val="000000"/>
                </a:solidFill>
              </a:defRPr>
            </a:lvl1pPr>
          </a:lstStyle>
          <a:p>
            <a:r>
              <a:rPr lang="en-US"/>
              <a:t>Section title</a:t>
            </a:r>
          </a:p>
        </p:txBody>
      </p:sp>
      <p:sp>
        <p:nvSpPr>
          <p:cNvPr id="3" name="Text Placeholder 10"/>
          <p:cNvSpPr>
            <a:spLocks noGrp="1"/>
          </p:cNvSpPr>
          <p:nvPr>
            <p:ph type="body" sz="quarter" idx="14"/>
          </p:nvPr>
        </p:nvSpPr>
        <p:spPr>
          <a:xfrm>
            <a:off x="150852" y="3886200"/>
            <a:ext cx="6402467" cy="2590800"/>
          </a:xfrm>
          <a:prstGeom prst="rect">
            <a:avLst/>
          </a:prstGeom>
        </p:spPr>
        <p:txBody>
          <a:bodyPr lIns="137160" tIns="137160" rIns="137160" bIns="137160">
            <a:noAutofit/>
          </a:bodyPr>
          <a:lstStyle>
            <a:lvl1pPr marL="190428" indent="-190428">
              <a:lnSpc>
                <a:spcPct val="80000"/>
              </a:lnSpc>
              <a:buNone/>
              <a:defRPr lang="en-US" sz="2000" kern="1200" dirty="0">
                <a:solidFill>
                  <a:srgbClr val="000000"/>
                </a:solidFill>
                <a:latin typeface="Segoe UI" pitchFamily="34" charset="0"/>
                <a:ea typeface="Segoe UI" pitchFamily="34" charset="0"/>
                <a:cs typeface="Segoe UI" pitchFamily="34" charset="0"/>
              </a:defRPr>
            </a:lvl1pPr>
          </a:lstStyle>
          <a:p>
            <a:pPr marL="0" lvl="0" indent="0" algn="l" defTabSz="1088105" rtl="0" eaLnBrk="1" latinLnBrk="0" hangingPunct="1">
              <a:spcBef>
                <a:spcPct val="20000"/>
              </a:spcBef>
              <a:buClr>
                <a:srgbClr val="0072C6"/>
              </a:buClr>
              <a:buSzPct val="100000"/>
            </a:pPr>
            <a:r>
              <a:rPr lang="en-US"/>
              <a:t>Click to edit Master text styles</a:t>
            </a:r>
          </a:p>
        </p:txBody>
      </p:sp>
    </p:spTree>
    <p:extLst>
      <p:ext uri="{BB962C8B-B14F-4D97-AF65-F5344CB8AC3E}">
        <p14:creationId xmlns:p14="http://schemas.microsoft.com/office/powerpoint/2010/main" val="203300729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5_Section Title Accent Color 1">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0853" y="2057401"/>
            <a:ext cx="11890296" cy="1822988"/>
          </a:xfrm>
          <a:noFill/>
        </p:spPr>
        <p:txBody>
          <a:bodyPr lIns="137160" tIns="137160" rIns="137160" bIns="137160" anchor="t" anchorCtr="0"/>
          <a:lstStyle>
            <a:lvl1pPr>
              <a:defRPr sz="8600" spc="-98" baseline="0">
                <a:solidFill>
                  <a:schemeClr val="tx1"/>
                </a:solidFill>
              </a:defRPr>
            </a:lvl1pPr>
          </a:lstStyle>
          <a:p>
            <a:r>
              <a:rPr lang="en-US"/>
              <a:t>Section title</a:t>
            </a:r>
          </a:p>
        </p:txBody>
      </p:sp>
      <p:sp>
        <p:nvSpPr>
          <p:cNvPr id="3" name="Text Placeholder 10"/>
          <p:cNvSpPr>
            <a:spLocks noGrp="1"/>
          </p:cNvSpPr>
          <p:nvPr>
            <p:ph type="body" sz="quarter" idx="14"/>
          </p:nvPr>
        </p:nvSpPr>
        <p:spPr>
          <a:xfrm>
            <a:off x="150852" y="3886200"/>
            <a:ext cx="6402467" cy="2590800"/>
          </a:xfrm>
          <a:prstGeom prst="rect">
            <a:avLst/>
          </a:prstGeom>
        </p:spPr>
        <p:txBody>
          <a:bodyPr lIns="137160" tIns="137160" rIns="137160" bIns="137160">
            <a:noAutofit/>
          </a:bodyPr>
          <a:lstStyle>
            <a:lvl1pPr marL="190428" indent="-190428">
              <a:lnSpc>
                <a:spcPct val="80000"/>
              </a:lnSpc>
              <a:buNone/>
              <a:defRPr lang="en-US" sz="2000" kern="1200" dirty="0">
                <a:solidFill>
                  <a:schemeClr val="tx1"/>
                </a:solidFill>
                <a:latin typeface="Segoe UI" pitchFamily="34" charset="0"/>
                <a:ea typeface="Segoe UI" pitchFamily="34" charset="0"/>
                <a:cs typeface="Segoe UI" pitchFamily="34" charset="0"/>
              </a:defRPr>
            </a:lvl1pPr>
          </a:lstStyle>
          <a:p>
            <a:pPr marL="0" lvl="0" indent="0" algn="l" defTabSz="1088105" rtl="0" eaLnBrk="1" latinLnBrk="0" hangingPunct="1">
              <a:spcBef>
                <a:spcPct val="20000"/>
              </a:spcBef>
              <a:buClr>
                <a:srgbClr val="0072C6"/>
              </a:buClr>
              <a:buSzPct val="100000"/>
            </a:pPr>
            <a:r>
              <a:rPr lang="en-US"/>
              <a:t>Click to edit Master text styles</a:t>
            </a:r>
          </a:p>
        </p:txBody>
      </p:sp>
    </p:spTree>
    <p:extLst>
      <p:ext uri="{BB962C8B-B14F-4D97-AF65-F5344CB8AC3E}">
        <p14:creationId xmlns:p14="http://schemas.microsoft.com/office/powerpoint/2010/main" val="352478215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Speaker notes">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bg1"/>
                </a:solidFill>
              </a:defRPr>
            </a:lvl1pPr>
          </a:lstStyle>
          <a:p>
            <a:r>
              <a:rPr lang="en-US"/>
              <a:t>Click to add title</a:t>
            </a:r>
          </a:p>
        </p:txBody>
      </p:sp>
      <p:sp>
        <p:nvSpPr>
          <p:cNvPr id="5" name="Text Placeholder 15"/>
          <p:cNvSpPr>
            <a:spLocks noGrp="1"/>
          </p:cNvSpPr>
          <p:nvPr>
            <p:ph type="body" sz="quarter" idx="14" hasCustomPrompt="1"/>
          </p:nvPr>
        </p:nvSpPr>
        <p:spPr>
          <a:xfrm>
            <a:off x="227071" y="1600200"/>
            <a:ext cx="11356757" cy="4572000"/>
          </a:xfrm>
        </p:spPr>
        <p:txBody>
          <a:bodyPr/>
          <a:lstStyle>
            <a:lvl1pPr>
              <a:buClr>
                <a:schemeClr val="bg1"/>
              </a:buCl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add speaker notes</a:t>
            </a:r>
          </a:p>
          <a:p>
            <a:pPr lvl="1"/>
            <a:r>
              <a:rPr lang="en-US"/>
              <a:t>Second level</a:t>
            </a:r>
          </a:p>
          <a:p>
            <a:pPr lvl="2"/>
            <a:r>
              <a:rPr lang="en-US"/>
              <a:t>Third level</a:t>
            </a:r>
          </a:p>
          <a:p>
            <a:pPr lvl="3"/>
            <a:r>
              <a:rPr lang="en-US"/>
              <a:t>Fourth level</a:t>
            </a:r>
          </a:p>
          <a:p>
            <a:pPr lvl="4"/>
            <a:r>
              <a:rPr lang="en-US"/>
              <a:t>Fifth level</a:t>
            </a:r>
          </a:p>
        </p:txBody>
      </p:sp>
      <p:sp>
        <p:nvSpPr>
          <p:cNvPr id="6" name="Text Placeholder 6"/>
          <p:cNvSpPr>
            <a:spLocks noGrp="1"/>
          </p:cNvSpPr>
          <p:nvPr>
            <p:ph type="body" sz="quarter" idx="11" hasCustomPrompt="1"/>
          </p:nvPr>
        </p:nvSpPr>
        <p:spPr>
          <a:xfrm>
            <a:off x="1" y="6238877"/>
            <a:ext cx="12192001" cy="619125"/>
          </a:xfrm>
          <a:prstGeom prst="rect">
            <a:avLst/>
          </a:prstGeom>
          <a:solidFill>
            <a:srgbClr val="FFFF99"/>
          </a:solidFill>
        </p:spPr>
        <p:txBody>
          <a:bodyPr wrap="square" lIns="152394" tIns="76197" rIns="152394" bIns="76197" anchor="b" anchorCtr="0">
            <a:noAutofit/>
          </a:bodyPr>
          <a:lstStyle>
            <a:lvl1pPr algn="r">
              <a:buFont typeface="Arial" pitchFamily="34" charset="0"/>
              <a:buNone/>
              <a:defRPr sz="3700" spc="-60" baseline="0">
                <a:gradFill>
                  <a:gsLst>
                    <a:gs pos="0">
                      <a:srgbClr val="000000"/>
                    </a:gs>
                    <a:gs pos="100000">
                      <a:srgbClr val="000000"/>
                    </a:gs>
                  </a:gsLst>
                  <a:lin ang="5400000" scaled="0"/>
                </a:gradFill>
                <a:effectLst/>
                <a:latin typeface="Segoe UI Light" pitchFamily="34" charset="0"/>
                <a:ea typeface="Segoe UI" pitchFamily="34" charset="0"/>
                <a:cs typeface="Segoe UI" pitchFamily="34" charset="0"/>
              </a:defRPr>
            </a:lvl1pPr>
          </a:lstStyle>
          <a:p>
            <a:pPr lvl="0"/>
            <a:r>
              <a:rPr lang="en-US"/>
              <a:t>Next slide topic</a:t>
            </a:r>
          </a:p>
        </p:txBody>
      </p:sp>
    </p:spTree>
    <p:extLst>
      <p:ext uri="{BB962C8B-B14F-4D97-AF65-F5344CB8AC3E}">
        <p14:creationId xmlns:p14="http://schemas.microsoft.com/office/powerpoint/2010/main" val="2891723269"/>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Microsoft logo 4">
    <p:spTree>
      <p:nvGrpSpPr>
        <p:cNvPr id="1" name=""/>
        <p:cNvGrpSpPr/>
        <p:nvPr/>
      </p:nvGrpSpPr>
      <p:grpSpPr>
        <a:xfrm>
          <a:off x="0" y="0"/>
          <a:ext cx="0" cy="0"/>
          <a:chOff x="0" y="0"/>
          <a:chExt cx="0" cy="0"/>
        </a:xfrm>
      </p:grpSpPr>
      <p:sp>
        <p:nvSpPr>
          <p:cNvPr id="5" name="Rectangle 4"/>
          <p:cNvSpPr/>
          <p:nvPr/>
        </p:nvSpPr>
        <p:spPr>
          <a:xfrm>
            <a:off x="1"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179" tIns="38089" rIns="76179" bIns="38089" rtlCol="0" anchor="ctr"/>
          <a:lstStyle/>
          <a:p>
            <a:pPr algn="ctr" defTabSz="1088105"/>
            <a:endParaRPr lang="en-US" sz="2200" dirty="0">
              <a:solidFill>
                <a:prstClr val="white"/>
              </a:solidFill>
            </a:endParaRPr>
          </a:p>
        </p:txBody>
      </p:sp>
      <p:sp>
        <p:nvSpPr>
          <p:cNvPr id="4" name="Rectangle 3"/>
          <p:cNvSpPr/>
          <p:nvPr/>
        </p:nvSpPr>
        <p:spPr>
          <a:xfrm>
            <a:off x="1"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179" tIns="38089" rIns="76179" bIns="38089" rtlCol="0" anchor="ctr"/>
          <a:lstStyle/>
          <a:p>
            <a:pPr algn="ctr" defTabSz="1088105"/>
            <a:endParaRPr lang="en-US" sz="2200" dirty="0">
              <a:solidFill>
                <a:prstClr val="white"/>
              </a:solidFill>
            </a:endParaRPr>
          </a:p>
        </p:txBody>
      </p:sp>
      <p:sp>
        <p:nvSpPr>
          <p:cNvPr id="8" name="Rectangle 7"/>
          <p:cNvSpPr/>
          <p:nvPr/>
        </p:nvSpPr>
        <p:spPr>
          <a:xfrm>
            <a:off x="1"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6179" tIns="38089" rIns="76179" bIns="38089" rtlCol="0" anchor="ctr"/>
          <a:lstStyle/>
          <a:p>
            <a:pPr algn="ctr" defTabSz="1088105"/>
            <a:endParaRPr lang="en-US" sz="2200" dirty="0">
              <a:solidFill>
                <a:prstClr val="white"/>
              </a:solidFill>
            </a:endParaRPr>
          </a:p>
        </p:txBody>
      </p:sp>
      <p:pic>
        <p:nvPicPr>
          <p:cNvPr id="10" name="Picture 9"/>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46233" y="2899239"/>
            <a:ext cx="2881117" cy="1059525"/>
          </a:xfrm>
          <a:prstGeom prst="rect">
            <a:avLst/>
          </a:prstGeom>
        </p:spPr>
      </p:pic>
      <p:sp>
        <p:nvSpPr>
          <p:cNvPr id="6" name="Rectangle 5"/>
          <p:cNvSpPr/>
          <p:nvPr/>
        </p:nvSpPr>
        <p:spPr>
          <a:xfrm>
            <a:off x="1"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6179" tIns="38089" rIns="76179" bIns="38089" rtlCol="0" anchor="ctr"/>
          <a:lstStyle/>
          <a:p>
            <a:pPr algn="ctr" defTabSz="1088105"/>
            <a:endParaRPr lang="en-US" sz="2200" dirty="0">
              <a:solidFill>
                <a:prstClr val="white"/>
              </a:solidFill>
            </a:endParaRPr>
          </a:p>
        </p:txBody>
      </p:sp>
      <p:pic>
        <p:nvPicPr>
          <p:cNvPr id="7" name="Picture 6"/>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46233" y="2899239"/>
            <a:ext cx="2881117" cy="1059525"/>
          </a:xfrm>
          <a:prstGeom prst="rect">
            <a:avLst/>
          </a:prstGeom>
        </p:spPr>
      </p:pic>
      <p:sp>
        <p:nvSpPr>
          <p:cNvPr id="9" name="Rectangle 8"/>
          <p:cNvSpPr/>
          <p:nvPr userDrawn="1"/>
        </p:nvSpPr>
        <p:spPr>
          <a:xfrm>
            <a:off x="1"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6179" tIns="38089" rIns="76179" bIns="38089" rtlCol="0" anchor="ctr"/>
          <a:lstStyle/>
          <a:p>
            <a:pPr algn="ctr" defTabSz="1088105"/>
            <a:endParaRPr lang="en-US" sz="2200" dirty="0">
              <a:solidFill>
                <a:prstClr val="white"/>
              </a:solidFill>
            </a:endParaRPr>
          </a:p>
        </p:txBody>
      </p:sp>
      <p:pic>
        <p:nvPicPr>
          <p:cNvPr id="11" name="Picture 10"/>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46233" y="2899239"/>
            <a:ext cx="2881117" cy="1059525"/>
          </a:xfrm>
          <a:prstGeom prst="rect">
            <a:avLst/>
          </a:prstGeom>
        </p:spPr>
      </p:pic>
    </p:spTree>
    <p:extLst>
      <p:ext uri="{BB962C8B-B14F-4D97-AF65-F5344CB8AC3E}">
        <p14:creationId xmlns:p14="http://schemas.microsoft.com/office/powerpoint/2010/main" val="1919689509"/>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Title with photo">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4316" name="think-cell Slide" r:id="rId4" imgW="377" imgH="377" progId="TCLayout.ActiveDocument.1">
                  <p:embed/>
                </p:oleObj>
              </mc:Choice>
              <mc:Fallback>
                <p:oleObj name="think-cell Slide" r:id="rId4" imgW="377" imgH="377" progId="TCLayout.ActiveDocument.1">
                  <p:embed/>
                  <p:pic>
                    <p:nvPicPr>
                      <p:cNvPr id="2" name="Object 1" hidden="1"/>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13" name="Rectangle 12"/>
          <p:cNvSpPr/>
          <p:nvPr/>
        </p:nvSpPr>
        <p:spPr bwMode="gray">
          <a:xfrm>
            <a:off x="150852" y="2057400"/>
            <a:ext cx="5487829" cy="3657600"/>
          </a:xfrm>
          <a:prstGeom prst="rect">
            <a:avLst/>
          </a:prstGeom>
          <a:solidFill>
            <a:schemeClr val="bg2">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4009"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150852" y="2057400"/>
            <a:ext cx="5487829" cy="2743426"/>
          </a:xfrm>
          <a:noFill/>
        </p:spPr>
        <p:txBody>
          <a:bodyPr vert="horz" lIns="137160" tIns="137160" rIns="137160" bIns="137160" rtlCol="0" anchor="t" anchorCtr="0">
            <a:normAutofit/>
          </a:bodyPr>
          <a:lstStyle>
            <a:lvl1pPr>
              <a:defRPr lang="en-US" sz="4400" spc="-98" dirty="0">
                <a:gradFill>
                  <a:gsLst>
                    <a:gs pos="5833">
                      <a:srgbClr val="FFFFFF"/>
                    </a:gs>
                    <a:gs pos="18000">
                      <a:srgbClr val="FFFFFF"/>
                    </a:gs>
                  </a:gsLst>
                  <a:lin ang="5400000" scaled="0"/>
                </a:gradFill>
              </a:defRPr>
            </a:lvl1pPr>
          </a:lstStyle>
          <a:p>
            <a:pPr lvl="0"/>
            <a:r>
              <a:rPr lang="en-US"/>
              <a:t>Presentation title</a:t>
            </a:r>
          </a:p>
        </p:txBody>
      </p:sp>
      <p:sp>
        <p:nvSpPr>
          <p:cNvPr id="4" name="Text Placeholder 3"/>
          <p:cNvSpPr>
            <a:spLocks noGrp="1"/>
          </p:cNvSpPr>
          <p:nvPr>
            <p:ph type="body" sz="quarter" idx="10" hasCustomPrompt="1"/>
          </p:nvPr>
        </p:nvSpPr>
        <p:spPr>
          <a:xfrm>
            <a:off x="150852" y="4800600"/>
            <a:ext cx="5487829" cy="914400"/>
          </a:xfrm>
        </p:spPr>
        <p:txBody>
          <a:bodyPr lIns="137160" tIns="137160" rIns="137160" bIns="137160">
            <a:noAutofit/>
          </a:bodyPr>
          <a:lstStyle>
            <a:lvl1pPr marL="0" indent="0">
              <a:spcBef>
                <a:spcPts val="0"/>
              </a:spcBef>
              <a:buNone/>
              <a:defRPr sz="2000">
                <a:solidFill>
                  <a:schemeClr val="bg1"/>
                </a:solidFill>
              </a:defRPr>
            </a:lvl1pPr>
            <a:lvl2pPr marL="281674" indent="0">
              <a:buNone/>
              <a:defRPr sz="2000">
                <a:solidFill>
                  <a:schemeClr val="bg1"/>
                </a:solidFill>
              </a:defRPr>
            </a:lvl2pPr>
            <a:lvl3pPr marL="588476" indent="0">
              <a:buNone/>
              <a:defRPr sz="2000">
                <a:solidFill>
                  <a:schemeClr val="bg1"/>
                </a:solidFill>
              </a:defRPr>
            </a:lvl3pPr>
            <a:lvl4pPr marL="870150" indent="0">
              <a:buNone/>
              <a:defRPr sz="2000">
                <a:solidFill>
                  <a:schemeClr val="bg1"/>
                </a:solidFill>
              </a:defRPr>
            </a:lvl4pPr>
            <a:lvl5pPr marL="1105540" indent="0">
              <a:buNone/>
              <a:defRPr sz="2000">
                <a:solidFill>
                  <a:schemeClr val="bg1"/>
                </a:solidFill>
              </a:defRPr>
            </a:lvl5pPr>
          </a:lstStyle>
          <a:p>
            <a:pPr lvl="0"/>
            <a:r>
              <a:rPr lang="en-US"/>
              <a:t>Speaker Name</a:t>
            </a:r>
          </a:p>
        </p:txBody>
      </p:sp>
      <p:sp>
        <p:nvSpPr>
          <p:cNvPr id="10" name="TextBox 9"/>
          <p:cNvSpPr txBox="1"/>
          <p:nvPr/>
        </p:nvSpPr>
        <p:spPr>
          <a:xfrm>
            <a:off x="7620000" y="381000"/>
            <a:ext cx="3810000" cy="1905000"/>
          </a:xfrm>
          <a:prstGeom prst="rect">
            <a:avLst/>
          </a:prstGeom>
        </p:spPr>
        <p:txBody>
          <a:bodyPr vert="horz" wrap="square" lIns="108821" tIns="54411" rIns="108821" bIns="54411" rtlCol="0" anchor="ctr">
            <a:normAutofit/>
          </a:bodyPr>
          <a:lstStyle/>
          <a:p>
            <a:pPr defTabSz="1088105"/>
            <a:r>
              <a:rPr lang="en-US" sz="2000" dirty="0">
                <a:solidFill>
                  <a:srgbClr val="D2D2D2"/>
                </a:solidFill>
                <a:ea typeface="Segoe UI" pitchFamily="34" charset="0"/>
                <a:cs typeface="Segoe UI" pitchFamily="34" charset="0"/>
              </a:rPr>
              <a:t>Click View &gt; Slide Master to insert a photo as a background behind the colored boxes.</a:t>
            </a:r>
          </a:p>
        </p:txBody>
      </p:sp>
      <p:sp>
        <p:nvSpPr>
          <p:cNvPr id="15" name="TextBox 14"/>
          <p:cNvSpPr txBox="1"/>
          <p:nvPr/>
        </p:nvSpPr>
        <p:spPr>
          <a:xfrm>
            <a:off x="7620000" y="381000"/>
            <a:ext cx="3810000" cy="1905000"/>
          </a:xfrm>
          <a:prstGeom prst="rect">
            <a:avLst/>
          </a:prstGeom>
        </p:spPr>
        <p:txBody>
          <a:bodyPr vert="horz" wrap="square" lIns="108821" tIns="54411" rIns="108821" bIns="54411" rtlCol="0" anchor="ctr">
            <a:normAutofit/>
          </a:bodyPr>
          <a:lstStyle/>
          <a:p>
            <a:pPr defTabSz="1088105"/>
            <a:r>
              <a:rPr lang="en-US" sz="2000" dirty="0">
                <a:solidFill>
                  <a:srgbClr val="D2D2D2"/>
                </a:solidFill>
                <a:ea typeface="Segoe UI" pitchFamily="34" charset="0"/>
                <a:cs typeface="Segoe UI" pitchFamily="34" charset="0"/>
              </a:rPr>
              <a:t>Click View &gt; Slide Master to insert a photo as a background behind the colored boxes.</a:t>
            </a:r>
          </a:p>
        </p:txBody>
      </p:sp>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9244" y="198357"/>
            <a:ext cx="1947103" cy="716042"/>
          </a:xfrm>
          <a:prstGeom prst="rect">
            <a:avLst/>
          </a:prstGeom>
        </p:spPr>
      </p:pic>
      <p:sp>
        <p:nvSpPr>
          <p:cNvPr id="14" name="TextBox 13"/>
          <p:cNvSpPr txBox="1"/>
          <p:nvPr userDrawn="1"/>
        </p:nvSpPr>
        <p:spPr>
          <a:xfrm>
            <a:off x="7620000" y="381000"/>
            <a:ext cx="3810000" cy="1905000"/>
          </a:xfrm>
          <a:prstGeom prst="rect">
            <a:avLst/>
          </a:prstGeom>
        </p:spPr>
        <p:txBody>
          <a:bodyPr vert="horz" wrap="square" lIns="108821" tIns="54411" rIns="108821" bIns="54411" rtlCol="0" anchor="ctr">
            <a:normAutofit/>
          </a:bodyPr>
          <a:lstStyle/>
          <a:p>
            <a:pPr defTabSz="1088105"/>
            <a:r>
              <a:rPr lang="en-US" sz="2000" dirty="0">
                <a:solidFill>
                  <a:srgbClr val="D2D2D2"/>
                </a:solidFill>
                <a:ea typeface="Segoe UI" pitchFamily="34" charset="0"/>
                <a:cs typeface="Segoe UI" pitchFamily="34" charset="0"/>
              </a:rPr>
              <a:t>Click View &gt; Slide Master to insert a photo as a background behind the colored boxes.</a:t>
            </a:r>
          </a:p>
        </p:txBody>
      </p:sp>
      <p:pic>
        <p:nvPicPr>
          <p:cNvPr id="16" name="Picture 15"/>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9244" y="198357"/>
            <a:ext cx="1947103" cy="716042"/>
          </a:xfrm>
          <a:prstGeom prst="rect">
            <a:avLst/>
          </a:prstGeom>
        </p:spPr>
      </p:pic>
    </p:spTree>
    <p:extLst>
      <p:ext uri="{BB962C8B-B14F-4D97-AF65-F5344CB8AC3E}">
        <p14:creationId xmlns:p14="http://schemas.microsoft.com/office/powerpoint/2010/main" val="307873627"/>
      </p:ext>
    </p:extLst>
  </p:cSld>
  <p:clrMapOvr>
    <a:masterClrMapping/>
  </p:clrMapOvr>
  <p:transition>
    <p:fade/>
  </p:transition>
  <p:extLst mod="1">
    <p:ext uri="{DCECCB84-F9BA-43D5-87BE-67443E8EF086}">
      <p15:sldGuideLst xmlns:p15="http://schemas.microsoft.com/office/powerpoint/2012/main">
        <p15:guide id="1" pos="95">
          <p15:clr>
            <a:srgbClr val="5ACBF0"/>
          </p15:clr>
        </p15:guide>
        <p15:guide id="2" pos="671">
          <p15:clr>
            <a:srgbClr val="5ACBF0"/>
          </p15:clr>
        </p15:guide>
        <p15:guide id="3" pos="1247">
          <p15:clr>
            <a:srgbClr val="5ACBF0"/>
          </p15:clr>
        </p15:guide>
        <p15:guide id="4" pos="1823">
          <p15:clr>
            <a:srgbClr val="5ACBF0"/>
          </p15:clr>
        </p15:guide>
        <p15:guide id="5" pos="2399">
          <p15:clr>
            <a:srgbClr val="5ACBF0"/>
          </p15:clr>
        </p15:guide>
        <p15:guide id="6" pos="2975">
          <p15:clr>
            <a:srgbClr val="5ACBF0"/>
          </p15:clr>
        </p15:guide>
        <p15:guide id="7" pos="3551">
          <p15:clr>
            <a:srgbClr val="5ACBF0"/>
          </p15:clr>
        </p15:guide>
        <p15:guide id="8" pos="4127">
          <p15:clr>
            <a:srgbClr val="5ACBF0"/>
          </p15:clr>
        </p15:guide>
        <p15:guide id="9" pos="4703">
          <p15:clr>
            <a:srgbClr val="5ACBF0"/>
          </p15:clr>
        </p15:guide>
        <p15:guide id="10" pos="5279">
          <p15:clr>
            <a:srgbClr val="5ACBF0"/>
          </p15:clr>
        </p15:guide>
        <p15:guide id="11" pos="5855">
          <p15:clr>
            <a:srgbClr val="5ACBF0"/>
          </p15:clr>
        </p15:guide>
        <p15:guide id="12" pos="6431">
          <p15:clr>
            <a:srgbClr val="5ACBF0"/>
          </p15:clr>
        </p15:guide>
        <p15:guide id="13" pos="7007">
          <p15:clr>
            <a:srgbClr val="5ACBF0"/>
          </p15:clr>
        </p15:guide>
        <p15:guide id="14" pos="7583">
          <p15:clr>
            <a:srgbClr val="5ACBF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Title, no photo">
    <p:bg>
      <p:bgPr>
        <a:solidFill>
          <a:schemeClr val="tx2"/>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5340" name="think-cell Slide" r:id="rId4" imgW="377" imgH="377" progId="TCLayout.ActiveDocument.1">
                  <p:embed/>
                </p:oleObj>
              </mc:Choice>
              <mc:Fallback>
                <p:oleObj name="think-cell Slide" r:id="rId4" imgW="377" imgH="377" progId="TCLayout.ActiveDocument.1">
                  <p:embed/>
                  <p:pic>
                    <p:nvPicPr>
                      <p:cNvPr id="2" name="Object 1" hidden="1"/>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13" name="Rectangle 12"/>
          <p:cNvSpPr/>
          <p:nvPr/>
        </p:nvSpPr>
        <p:spPr bwMode="gray">
          <a:xfrm>
            <a:off x="150852" y="2057400"/>
            <a:ext cx="5487829" cy="3657600"/>
          </a:xfrm>
          <a:prstGeom prst="rect">
            <a:avLst/>
          </a:prstGeom>
          <a:solidFill>
            <a:schemeClr val="bg2">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4009"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150852" y="2057400"/>
            <a:ext cx="5487829" cy="2743426"/>
          </a:xfrm>
          <a:noFill/>
        </p:spPr>
        <p:txBody>
          <a:bodyPr vert="horz" lIns="137160" tIns="137160" rIns="137160" bIns="137160" rtlCol="0" anchor="t" anchorCtr="0">
            <a:normAutofit/>
          </a:bodyPr>
          <a:lstStyle>
            <a:lvl1pPr>
              <a:defRPr lang="en-US" sz="4400" spc="-98" dirty="0">
                <a:gradFill>
                  <a:gsLst>
                    <a:gs pos="5833">
                      <a:srgbClr val="FFFFFF"/>
                    </a:gs>
                    <a:gs pos="18000">
                      <a:srgbClr val="FFFFFF"/>
                    </a:gs>
                  </a:gsLst>
                  <a:lin ang="5400000" scaled="0"/>
                </a:gradFill>
              </a:defRPr>
            </a:lvl1pPr>
          </a:lstStyle>
          <a:p>
            <a:pPr lvl="0"/>
            <a:r>
              <a:rPr lang="en-US"/>
              <a:t>Presentation title</a:t>
            </a:r>
          </a:p>
        </p:txBody>
      </p:sp>
      <p:sp>
        <p:nvSpPr>
          <p:cNvPr id="4" name="Text Placeholder 3"/>
          <p:cNvSpPr>
            <a:spLocks noGrp="1"/>
          </p:cNvSpPr>
          <p:nvPr>
            <p:ph type="body" sz="quarter" idx="10" hasCustomPrompt="1"/>
          </p:nvPr>
        </p:nvSpPr>
        <p:spPr>
          <a:xfrm>
            <a:off x="150852" y="4800600"/>
            <a:ext cx="5487829" cy="914400"/>
          </a:xfrm>
        </p:spPr>
        <p:txBody>
          <a:bodyPr lIns="137160" tIns="137160" rIns="137160" bIns="137160">
            <a:noAutofit/>
          </a:bodyPr>
          <a:lstStyle>
            <a:lvl1pPr marL="0" indent="0">
              <a:spcBef>
                <a:spcPts val="0"/>
              </a:spcBef>
              <a:buNone/>
              <a:defRPr sz="2000">
                <a:solidFill>
                  <a:schemeClr val="bg1"/>
                </a:solidFill>
              </a:defRPr>
            </a:lvl1pPr>
            <a:lvl2pPr marL="281674" indent="0">
              <a:buNone/>
              <a:defRPr sz="2000">
                <a:solidFill>
                  <a:schemeClr val="bg1"/>
                </a:solidFill>
              </a:defRPr>
            </a:lvl2pPr>
            <a:lvl3pPr marL="588476" indent="0">
              <a:buNone/>
              <a:defRPr sz="2000">
                <a:solidFill>
                  <a:schemeClr val="bg1"/>
                </a:solidFill>
              </a:defRPr>
            </a:lvl3pPr>
            <a:lvl4pPr marL="870150" indent="0">
              <a:buNone/>
              <a:defRPr sz="2000">
                <a:solidFill>
                  <a:schemeClr val="bg1"/>
                </a:solidFill>
              </a:defRPr>
            </a:lvl4pPr>
            <a:lvl5pPr marL="1105540" indent="0">
              <a:buNone/>
              <a:defRPr sz="2000">
                <a:solidFill>
                  <a:schemeClr val="bg1"/>
                </a:solidFill>
              </a:defRPr>
            </a:lvl5pPr>
          </a:lstStyle>
          <a:p>
            <a:pPr lvl="0"/>
            <a:r>
              <a:rPr lang="en-US"/>
              <a:t>Speaker Name</a:t>
            </a:r>
          </a:p>
        </p:txBody>
      </p:sp>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1940" y="200779"/>
            <a:ext cx="1947100" cy="716042"/>
          </a:xfrm>
          <a:prstGeom prst="rect">
            <a:avLst/>
          </a:prstGeom>
        </p:spPr>
      </p:pic>
      <p:pic>
        <p:nvPicPr>
          <p:cNvPr id="8" name="Picture 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1940" y="200779"/>
            <a:ext cx="1947100" cy="716042"/>
          </a:xfrm>
          <a:prstGeom prst="rect">
            <a:avLst/>
          </a:prstGeom>
        </p:spPr>
      </p:pic>
    </p:spTree>
    <p:extLst>
      <p:ext uri="{BB962C8B-B14F-4D97-AF65-F5344CB8AC3E}">
        <p14:creationId xmlns:p14="http://schemas.microsoft.com/office/powerpoint/2010/main" val="1295703523"/>
      </p:ext>
    </p:extLst>
  </p:cSld>
  <p:clrMapOvr>
    <a:masterClrMapping/>
  </p:clrMapOvr>
  <p:transition>
    <p:fade/>
  </p:transition>
  <p:extLst mod="1">
    <p:ext uri="{DCECCB84-F9BA-43D5-87BE-67443E8EF086}">
      <p15:sldGuideLst xmlns:p15="http://schemas.microsoft.com/office/powerpoint/2012/main">
        <p15:guide id="1" pos="95">
          <p15:clr>
            <a:srgbClr val="5ACBF0"/>
          </p15:clr>
        </p15:guide>
        <p15:guide id="2" pos="671">
          <p15:clr>
            <a:srgbClr val="5ACBF0"/>
          </p15:clr>
        </p15:guide>
        <p15:guide id="3" pos="1247">
          <p15:clr>
            <a:srgbClr val="5ACBF0"/>
          </p15:clr>
        </p15:guide>
        <p15:guide id="4" pos="1823">
          <p15:clr>
            <a:srgbClr val="5ACBF0"/>
          </p15:clr>
        </p15:guide>
        <p15:guide id="5" pos="2399">
          <p15:clr>
            <a:srgbClr val="5ACBF0"/>
          </p15:clr>
        </p15:guide>
        <p15:guide id="6" pos="2975">
          <p15:clr>
            <a:srgbClr val="5ACBF0"/>
          </p15:clr>
        </p15:guide>
        <p15:guide id="7" pos="3551">
          <p15:clr>
            <a:srgbClr val="5ACBF0"/>
          </p15:clr>
        </p15:guide>
        <p15:guide id="8" pos="4127">
          <p15:clr>
            <a:srgbClr val="5ACBF0"/>
          </p15:clr>
        </p15:guide>
        <p15:guide id="9" pos="4703">
          <p15:clr>
            <a:srgbClr val="5ACBF0"/>
          </p15:clr>
        </p15:guide>
        <p15:guide id="10" pos="5279">
          <p15:clr>
            <a:srgbClr val="5ACBF0"/>
          </p15:clr>
        </p15:guide>
        <p15:guide id="11" pos="5855">
          <p15:clr>
            <a:srgbClr val="5ACBF0"/>
          </p15:clr>
        </p15:guide>
        <p15:guide id="12" pos="6431">
          <p15:clr>
            <a:srgbClr val="5ACBF0"/>
          </p15:clr>
        </p15:guide>
        <p15:guide id="13" pos="7007">
          <p15:clr>
            <a:srgbClr val="5ACBF0"/>
          </p15:clr>
        </p15:guide>
        <p15:guide id="14" pos="7583">
          <p15:clr>
            <a:srgbClr val="5ACBF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6364" name="think-cell Slide" r:id="rId4" imgW="377" imgH="377" progId="TCLayout.ActiveDocument.1">
                  <p:embed/>
                </p:oleObj>
              </mc:Choice>
              <mc:Fallback>
                <p:oleObj name="think-cell Slide" r:id="rId4" imgW="377" imgH="377" progId="TCLayout.ActiveDocument.1">
                  <p:embed/>
                  <p:pic>
                    <p:nvPicPr>
                      <p:cNvPr id="3" name="Object 2" hidden="1"/>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2" name="Title 1"/>
          <p:cNvSpPr>
            <a:spLocks noGrp="1"/>
          </p:cNvSpPr>
          <p:nvPr>
            <p:ph type="title"/>
          </p:nvPr>
        </p:nvSpPr>
        <p:spPr/>
        <p:txBody>
          <a:bodyPr>
            <a:noAutofit/>
          </a:bodyPr>
          <a:lstStyle>
            <a:lvl1pPr>
              <a:defRPr/>
            </a:lvl1pPr>
          </a:lstStyle>
          <a:p>
            <a:r>
              <a:rPr lang="en-US"/>
              <a:t>Click to edit Master title style</a:t>
            </a:r>
          </a:p>
        </p:txBody>
      </p:sp>
      <p:sp>
        <p:nvSpPr>
          <p:cNvPr id="6" name="Text Placeholder 5"/>
          <p:cNvSpPr>
            <a:spLocks noGrp="1"/>
          </p:cNvSpPr>
          <p:nvPr>
            <p:ph type="body" sz="quarter" idx="13" hasCustomPrompt="1"/>
          </p:nvPr>
        </p:nvSpPr>
        <p:spPr>
          <a:xfrm>
            <a:off x="1" y="646045"/>
            <a:ext cx="12192000" cy="373063"/>
          </a:xfrm>
          <a:prstGeom prst="rect">
            <a:avLst/>
          </a:prstGeom>
        </p:spPr>
        <p:txBody>
          <a:bodyPr lIns="320040" tIns="53325" rIns="53325" bIns="53325">
            <a:noAutofit/>
          </a:bodyPr>
          <a:lstStyle>
            <a:lvl1pPr marL="0" indent="0">
              <a:buNone/>
              <a:defRPr sz="2800">
                <a:solidFill>
                  <a:schemeClr val="tx1"/>
                </a:solidFill>
                <a:latin typeface="Segoe UI Light" pitchFamily="34" charset="0"/>
              </a:defRPr>
            </a:lvl1pPr>
            <a:lvl2pPr marL="281674" indent="0">
              <a:buNone/>
              <a:defRPr/>
            </a:lvl2pPr>
            <a:lvl3pPr marL="588476" indent="0">
              <a:buNone/>
              <a:defRPr/>
            </a:lvl3pPr>
            <a:lvl4pPr marL="870150" indent="0">
              <a:buNone/>
              <a:defRPr/>
            </a:lvl4pPr>
            <a:lvl5pPr marL="1105540" indent="0">
              <a:buNone/>
              <a:defRPr/>
            </a:lvl5pPr>
          </a:lstStyle>
          <a:p>
            <a:pPr lvl="0"/>
            <a:r>
              <a:rPr lang="en-US"/>
              <a:t>Click to add subtitle</a:t>
            </a:r>
          </a:p>
        </p:txBody>
      </p:sp>
      <p:sp>
        <p:nvSpPr>
          <p:cNvPr id="16" name="Text Placeholder 15"/>
          <p:cNvSpPr>
            <a:spLocks noGrp="1"/>
          </p:cNvSpPr>
          <p:nvPr>
            <p:ph type="body" sz="quarter" idx="14"/>
          </p:nvPr>
        </p:nvSpPr>
        <p:spPr>
          <a:xfrm>
            <a:off x="150853" y="1600200"/>
            <a:ext cx="11890296" cy="4577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Slide Number Placeholder 18"/>
          <p:cNvSpPr>
            <a:spLocks noGrp="1"/>
          </p:cNvSpPr>
          <p:nvPr>
            <p:ph type="sldNum" sz="quarter" idx="15"/>
          </p:nvPr>
        </p:nvSpPr>
        <p:spPr/>
        <p:txBody>
          <a:bodyPr/>
          <a:lstStyle/>
          <a:p>
            <a:fld id="{FAADACFB-7C71-4E89-89D2-7BBA40B7BFA9}" type="slidenum">
              <a:rPr lang="en-US" smtClean="0">
                <a:solidFill>
                  <a:srgbClr val="505050"/>
                </a:solidFill>
              </a:rPr>
              <a:pPr/>
              <a:t>‹#›</a:t>
            </a:fld>
            <a:endParaRPr lang="en-US" dirty="0">
              <a:solidFill>
                <a:srgbClr val="505050"/>
              </a:solidFill>
            </a:endParaRPr>
          </a:p>
        </p:txBody>
      </p:sp>
      <p:sp>
        <p:nvSpPr>
          <p:cNvPr id="20" name="Footer Placeholder 19"/>
          <p:cNvSpPr>
            <a:spLocks noGrp="1"/>
          </p:cNvSpPr>
          <p:nvPr>
            <p:ph type="ftr" sz="quarter" idx="16"/>
          </p:nvPr>
        </p:nvSpPr>
        <p:spPr/>
        <p:txBody>
          <a:bodyPr/>
          <a:lstStyle/>
          <a:p>
            <a:endParaRPr lang="en-US" dirty="0">
              <a:solidFill>
                <a:srgbClr val="505050"/>
              </a:solidFill>
            </a:endParaRPr>
          </a:p>
        </p:txBody>
      </p:sp>
    </p:spTree>
    <p:extLst>
      <p:ext uri="{BB962C8B-B14F-4D97-AF65-F5344CB8AC3E}">
        <p14:creationId xmlns:p14="http://schemas.microsoft.com/office/powerpoint/2010/main" val="3718619464"/>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7388" name="think-cell Slide" r:id="rId4" imgW="377" imgH="377" progId="TCLayout.ActiveDocument.1">
                  <p:embed/>
                </p:oleObj>
              </mc:Choice>
              <mc:Fallback>
                <p:oleObj name="think-cell Slide" r:id="rId4" imgW="377" imgH="377" progId="TCLayout.ActiveDocument.1">
                  <p:embed/>
                  <p:pic>
                    <p:nvPicPr>
                      <p:cNvPr id="3" name="Object 2" hidden="1"/>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2" name="Title 1"/>
          <p:cNvSpPr>
            <a:spLocks noGrp="1"/>
          </p:cNvSpPr>
          <p:nvPr>
            <p:ph type="title"/>
          </p:nvPr>
        </p:nvSpPr>
        <p:spPr/>
        <p:txBody>
          <a:bodyPr>
            <a:noAutofit/>
          </a:bodyPr>
          <a:lstStyle>
            <a:lvl1pPr>
              <a:defRPr/>
            </a:lvl1pPr>
          </a:lstStyle>
          <a:p>
            <a:r>
              <a:rPr lang="en-US"/>
              <a:t>Click to edit Master title style</a:t>
            </a:r>
          </a:p>
        </p:txBody>
      </p:sp>
      <p:sp>
        <p:nvSpPr>
          <p:cNvPr id="4" name="Footer Placeholder 3"/>
          <p:cNvSpPr>
            <a:spLocks noGrp="1"/>
          </p:cNvSpPr>
          <p:nvPr>
            <p:ph type="ftr" sz="quarter" idx="11"/>
          </p:nvPr>
        </p:nvSpPr>
        <p:spPr/>
        <p:txBody>
          <a:bodyPr/>
          <a:lstStyle/>
          <a:p>
            <a:endParaRPr lang="en-US" dirty="0">
              <a:solidFill>
                <a:srgbClr val="505050"/>
              </a:solidFill>
            </a:endParaRPr>
          </a:p>
        </p:txBody>
      </p:sp>
      <p:sp>
        <p:nvSpPr>
          <p:cNvPr id="5" name="Slide Number Placeholder 4"/>
          <p:cNvSpPr>
            <a:spLocks noGrp="1"/>
          </p:cNvSpPr>
          <p:nvPr>
            <p:ph type="sldNum" sz="quarter" idx="12"/>
          </p:nvPr>
        </p:nvSpPr>
        <p:spPr>
          <a:xfrm>
            <a:off x="11430001" y="6478588"/>
            <a:ext cx="761998" cy="379413"/>
          </a:xfrm>
          <a:prstGeom prst="rect">
            <a:avLst/>
          </a:prstGeom>
        </p:spPr>
        <p:txBody>
          <a:bodyPr/>
          <a:lstStyle/>
          <a:p>
            <a:fld id="{6A4C1A4A-E5E6-4CC1-B72C-A20A4EB3E2D2}" type="slidenum">
              <a:rPr lang="en-US" smtClean="0">
                <a:solidFill>
                  <a:srgbClr val="505050"/>
                </a:solidFill>
              </a:rPr>
              <a:pPr/>
              <a:t>‹#›</a:t>
            </a:fld>
            <a:endParaRPr lang="en-US" dirty="0">
              <a:solidFill>
                <a:srgbClr val="505050"/>
              </a:solidFill>
            </a:endParaRPr>
          </a:p>
        </p:txBody>
      </p:sp>
      <p:sp>
        <p:nvSpPr>
          <p:cNvPr id="6" name="Text Placeholder 5"/>
          <p:cNvSpPr>
            <a:spLocks noGrp="1"/>
          </p:cNvSpPr>
          <p:nvPr>
            <p:ph type="body" sz="quarter" idx="13" hasCustomPrompt="1"/>
          </p:nvPr>
        </p:nvSpPr>
        <p:spPr>
          <a:xfrm>
            <a:off x="1" y="646045"/>
            <a:ext cx="12192000" cy="373063"/>
          </a:xfrm>
          <a:prstGeom prst="rect">
            <a:avLst/>
          </a:prstGeom>
        </p:spPr>
        <p:txBody>
          <a:bodyPr lIns="320040" tIns="53325" rIns="53325" bIns="53325">
            <a:noAutofit/>
          </a:bodyPr>
          <a:lstStyle>
            <a:lvl1pPr marL="0" indent="0">
              <a:buNone/>
              <a:defRPr sz="2800">
                <a:solidFill>
                  <a:schemeClr val="tx1"/>
                </a:solidFill>
                <a:latin typeface="Segoe UI Light" pitchFamily="34" charset="0"/>
              </a:defRPr>
            </a:lvl1pPr>
            <a:lvl2pPr marL="281674" indent="0">
              <a:buNone/>
              <a:defRPr/>
            </a:lvl2pPr>
            <a:lvl3pPr marL="588476" indent="0">
              <a:buNone/>
              <a:defRPr/>
            </a:lvl3pPr>
            <a:lvl4pPr marL="870150" indent="0">
              <a:buNone/>
              <a:defRPr/>
            </a:lvl4pPr>
            <a:lvl5pPr marL="1105540" indent="0">
              <a:buNone/>
              <a:defRPr/>
            </a:lvl5pPr>
          </a:lstStyle>
          <a:p>
            <a:pPr lvl="0"/>
            <a:r>
              <a:rPr lang="en-US"/>
              <a:t>Click to add subtitle</a:t>
            </a:r>
          </a:p>
        </p:txBody>
      </p:sp>
    </p:spTree>
    <p:extLst>
      <p:ext uri="{BB962C8B-B14F-4D97-AF65-F5344CB8AC3E}">
        <p14:creationId xmlns:p14="http://schemas.microsoft.com/office/powerpoint/2010/main" val="3734880341"/>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5"/>
          </p:nvPr>
        </p:nvSpPr>
        <p:spPr/>
        <p:txBody>
          <a:bodyPr/>
          <a:lstStyle/>
          <a:p>
            <a:endParaRPr lang="en-US" dirty="0">
              <a:solidFill>
                <a:srgbClr val="505050"/>
              </a:solidFill>
            </a:endParaRPr>
          </a:p>
        </p:txBody>
      </p:sp>
      <p:sp>
        <p:nvSpPr>
          <p:cNvPr id="3" name="Slide Number Placeholder 2"/>
          <p:cNvSpPr>
            <a:spLocks noGrp="1"/>
          </p:cNvSpPr>
          <p:nvPr>
            <p:ph type="sldNum" sz="quarter" idx="16"/>
          </p:nvPr>
        </p:nvSpPr>
        <p:spPr/>
        <p:txBody>
          <a:bodyPr/>
          <a:lstStyle/>
          <a:p>
            <a:fld id="{FAADACFB-7C71-4E89-89D2-7BBA40B7BFA9}" type="slidenum">
              <a:rPr lang="en-US" smtClean="0">
                <a:solidFill>
                  <a:srgbClr val="505050"/>
                </a:solidFill>
              </a:rPr>
              <a:pPr/>
              <a:t>‹#›</a:t>
            </a:fld>
            <a:endParaRPr lang="en-US" dirty="0">
              <a:solidFill>
                <a:srgbClr val="505050"/>
              </a:solidFill>
            </a:endParaRPr>
          </a:p>
        </p:txBody>
      </p:sp>
    </p:spTree>
    <p:extLst>
      <p:ext uri="{BB962C8B-B14F-4D97-AF65-F5344CB8AC3E}">
        <p14:creationId xmlns:p14="http://schemas.microsoft.com/office/powerpoint/2010/main" val="2964791325"/>
      </p:ext>
    </p:extLst>
  </p:cSld>
  <p:clrMapOvr>
    <a:masterClrMapping/>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Developer co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8412" name="think-cell Slide" r:id="rId4" imgW="377" imgH="377" progId="TCLayout.ActiveDocument.1">
                  <p:embed/>
                </p:oleObj>
              </mc:Choice>
              <mc:Fallback>
                <p:oleObj name="think-cell Slide" r:id="rId4" imgW="377" imgH="377" progId="TCLayout.ActiveDocument.1">
                  <p:embed/>
                  <p:pic>
                    <p:nvPicPr>
                      <p:cNvPr id="3" name="Object 2" hidden="1"/>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2" name="Title 1"/>
          <p:cNvSpPr>
            <a:spLocks noGrp="1"/>
          </p:cNvSpPr>
          <p:nvPr>
            <p:ph type="title"/>
          </p:nvPr>
        </p:nvSpPr>
        <p:spPr/>
        <p:txBody>
          <a:bodyPr>
            <a:noAutofit/>
          </a:bodyPr>
          <a:lstStyle>
            <a:lvl1pPr>
              <a:defRPr/>
            </a:lvl1pPr>
          </a:lstStyle>
          <a:p>
            <a:r>
              <a:rPr lang="en-US"/>
              <a:t>Click to edit Master title style</a:t>
            </a:r>
          </a:p>
        </p:txBody>
      </p:sp>
      <p:sp>
        <p:nvSpPr>
          <p:cNvPr id="4" name="Text Placeholder 3"/>
          <p:cNvSpPr>
            <a:spLocks noGrp="1"/>
          </p:cNvSpPr>
          <p:nvPr>
            <p:ph type="body" sz="quarter" idx="15" hasCustomPrompt="1"/>
          </p:nvPr>
        </p:nvSpPr>
        <p:spPr>
          <a:xfrm>
            <a:off x="150853" y="1600200"/>
            <a:ext cx="11890296" cy="4495800"/>
          </a:xfrm>
          <a:prstGeom prst="rect">
            <a:avLst/>
          </a:prstGeom>
        </p:spPr>
        <p:txBody>
          <a:bodyPr/>
          <a:lstStyle>
            <a:lvl1pPr marL="0" indent="0">
              <a:buNone/>
              <a:defRPr>
                <a:solidFill>
                  <a:schemeClr val="tx1"/>
                </a:solidFill>
                <a:latin typeface="Segoe UI" panose="020B0502040204020203" pitchFamily="34" charset="0"/>
                <a:cs typeface="Segoe UI" panose="020B0502040204020203" pitchFamily="34" charset="0"/>
                <a:sym typeface="Segoe UI" panose="020B0502040204020203" pitchFamily="34" charset="0"/>
              </a:defRPr>
            </a:lvl1pPr>
            <a:lvl2pPr marL="281674" indent="0">
              <a:buNone/>
              <a:defRPr>
                <a:solidFill>
                  <a:schemeClr val="tx1"/>
                </a:solidFill>
                <a:latin typeface="Segoe UI" panose="020B0502040204020203" pitchFamily="34" charset="0"/>
                <a:cs typeface="Segoe UI" panose="020B0502040204020203" pitchFamily="34" charset="0"/>
                <a:sym typeface="Segoe UI" panose="020B0502040204020203" pitchFamily="34" charset="0"/>
              </a:defRPr>
            </a:lvl2pPr>
            <a:lvl3pPr marL="588476" indent="0">
              <a:buNone/>
              <a:defRPr>
                <a:solidFill>
                  <a:schemeClr val="tx1"/>
                </a:solidFill>
                <a:latin typeface="Segoe UI" panose="020B0502040204020203" pitchFamily="34" charset="0"/>
                <a:cs typeface="Segoe UI" panose="020B0502040204020203" pitchFamily="34" charset="0"/>
                <a:sym typeface="Segoe UI" panose="020B0502040204020203" pitchFamily="34" charset="0"/>
              </a:defRPr>
            </a:lvl3pPr>
            <a:lvl4pPr marL="870150" indent="0">
              <a:buNone/>
              <a:defRPr>
                <a:solidFill>
                  <a:schemeClr val="tx1"/>
                </a:solidFill>
                <a:latin typeface="Segoe UI" panose="020B0502040204020203" pitchFamily="34" charset="0"/>
                <a:cs typeface="Segoe UI" panose="020B0502040204020203" pitchFamily="34" charset="0"/>
                <a:sym typeface="Segoe UI" panose="020B0502040204020203" pitchFamily="34" charset="0"/>
              </a:defRPr>
            </a:lvl4pPr>
            <a:lvl5pPr marL="1105540" indent="0">
              <a:buNone/>
              <a:defRPr>
                <a:solidFill>
                  <a:schemeClr val="tx1"/>
                </a:solidFill>
                <a:latin typeface="Segoe UI" panose="020B0502040204020203" pitchFamily="34" charset="0"/>
                <a:cs typeface="Segoe UI" panose="020B0502040204020203" pitchFamily="34" charset="0"/>
                <a:sym typeface="Segoe UI" panose="020B0502040204020203" pitchFamily="34" charset="0"/>
              </a:defRPr>
            </a:lvl5pPr>
          </a:lstStyle>
          <a:p>
            <a:pPr lvl="0"/>
            <a:r>
              <a:rPr lang="en-US"/>
              <a:t>Click to add developer code</a:t>
            </a:r>
          </a:p>
          <a:p>
            <a:pPr lvl="1"/>
            <a:r>
              <a:rPr lang="en-US"/>
              <a:t>Second level</a:t>
            </a:r>
          </a:p>
          <a:p>
            <a:pPr lvl="2"/>
            <a:r>
              <a:rPr lang="en-US"/>
              <a:t>Third level</a:t>
            </a:r>
          </a:p>
          <a:p>
            <a:pPr lvl="3"/>
            <a:r>
              <a:rPr lang="en-US"/>
              <a:t>Fourth level</a:t>
            </a:r>
          </a:p>
          <a:p>
            <a:pPr lvl="4"/>
            <a:r>
              <a:rPr lang="en-US"/>
              <a:t>Fifth level</a:t>
            </a:r>
          </a:p>
        </p:txBody>
      </p:sp>
      <p:sp>
        <p:nvSpPr>
          <p:cNvPr id="9" name="Text Placeholder 5"/>
          <p:cNvSpPr>
            <a:spLocks noGrp="1"/>
          </p:cNvSpPr>
          <p:nvPr>
            <p:ph type="body" sz="quarter" idx="12" hasCustomPrompt="1"/>
          </p:nvPr>
        </p:nvSpPr>
        <p:spPr>
          <a:xfrm>
            <a:off x="1" y="646045"/>
            <a:ext cx="12192000" cy="373063"/>
          </a:xfrm>
          <a:prstGeom prst="rect">
            <a:avLst/>
          </a:prstGeom>
        </p:spPr>
        <p:txBody>
          <a:bodyPr lIns="320040" tIns="53325" rIns="53325" bIns="53325">
            <a:noAutofit/>
          </a:bodyPr>
          <a:lstStyle>
            <a:lvl1pPr marL="0" indent="0">
              <a:buNone/>
              <a:defRPr sz="2800">
                <a:solidFill>
                  <a:schemeClr val="tx1"/>
                </a:solidFill>
                <a:latin typeface="Segoe UI Light" pitchFamily="34" charset="0"/>
              </a:defRPr>
            </a:lvl1pPr>
            <a:lvl2pPr marL="281674" indent="0">
              <a:buNone/>
              <a:defRPr/>
            </a:lvl2pPr>
            <a:lvl3pPr marL="588476" indent="0">
              <a:buNone/>
              <a:defRPr/>
            </a:lvl3pPr>
            <a:lvl4pPr marL="870150" indent="0">
              <a:buNone/>
              <a:defRPr/>
            </a:lvl4pPr>
            <a:lvl5pPr marL="1105540" indent="0">
              <a:buNone/>
              <a:defRPr/>
            </a:lvl5pPr>
          </a:lstStyle>
          <a:p>
            <a:pPr lvl="0"/>
            <a:r>
              <a:rPr lang="en-US"/>
              <a:t>Click to add subtitle</a:t>
            </a:r>
          </a:p>
        </p:txBody>
      </p:sp>
      <p:sp>
        <p:nvSpPr>
          <p:cNvPr id="6" name="Footer Placeholder 5"/>
          <p:cNvSpPr>
            <a:spLocks noGrp="1"/>
          </p:cNvSpPr>
          <p:nvPr>
            <p:ph type="ftr" sz="quarter" idx="16"/>
          </p:nvPr>
        </p:nvSpPr>
        <p:spPr/>
        <p:txBody>
          <a:bodyPr/>
          <a:lstStyle/>
          <a:p>
            <a:endParaRPr lang="en-US" dirty="0">
              <a:solidFill>
                <a:srgbClr val="505050"/>
              </a:solidFill>
            </a:endParaRPr>
          </a:p>
        </p:txBody>
      </p:sp>
      <p:sp>
        <p:nvSpPr>
          <p:cNvPr id="10" name="Slide Number Placeholder 9"/>
          <p:cNvSpPr>
            <a:spLocks noGrp="1"/>
          </p:cNvSpPr>
          <p:nvPr>
            <p:ph type="sldNum" sz="quarter" idx="17"/>
          </p:nvPr>
        </p:nvSpPr>
        <p:spPr/>
        <p:txBody>
          <a:bodyPr/>
          <a:lstStyle/>
          <a:p>
            <a:fld id="{FAADACFB-7C71-4E89-89D2-7BBA40B7BFA9}" type="slidenum">
              <a:rPr lang="en-US" smtClean="0">
                <a:solidFill>
                  <a:srgbClr val="505050"/>
                </a:solidFill>
              </a:rPr>
              <a:pPr/>
              <a:t>‹#›</a:t>
            </a:fld>
            <a:endParaRPr lang="en-US" dirty="0">
              <a:solidFill>
                <a:srgbClr val="505050"/>
              </a:solidFill>
            </a:endParaRPr>
          </a:p>
        </p:txBody>
      </p:sp>
    </p:spTree>
    <p:extLst>
      <p:ext uri="{BB962C8B-B14F-4D97-AF65-F5344CB8AC3E}">
        <p14:creationId xmlns:p14="http://schemas.microsoft.com/office/powerpoint/2010/main" val="3468596225"/>
      </p:ext>
    </p:extLst>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9436" name="think-cell Slide" r:id="rId4" imgW="377" imgH="377" progId="TCLayout.ActiveDocument.1">
                  <p:embed/>
                </p:oleObj>
              </mc:Choice>
              <mc:Fallback>
                <p:oleObj name="think-cell Slide" r:id="rId4" imgW="377" imgH="377" progId="TCLayout.ActiveDocument.1">
                  <p:embed/>
                  <p:pic>
                    <p:nvPicPr>
                      <p:cNvPr id="5" name="Object 4" hidden="1"/>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2" name="Footer Placeholder 1"/>
          <p:cNvSpPr>
            <a:spLocks noGrp="1"/>
          </p:cNvSpPr>
          <p:nvPr>
            <p:ph type="ftr" sz="quarter" idx="15"/>
          </p:nvPr>
        </p:nvSpPr>
        <p:spPr/>
        <p:txBody>
          <a:bodyPr/>
          <a:lstStyle/>
          <a:p>
            <a:endParaRPr lang="en-US" dirty="0">
              <a:solidFill>
                <a:srgbClr val="505050"/>
              </a:solidFill>
            </a:endParaRPr>
          </a:p>
        </p:txBody>
      </p:sp>
      <p:sp>
        <p:nvSpPr>
          <p:cNvPr id="3" name="Slide Number Placeholder 2"/>
          <p:cNvSpPr>
            <a:spLocks noGrp="1"/>
          </p:cNvSpPr>
          <p:nvPr>
            <p:ph type="sldNum" sz="quarter" idx="16"/>
          </p:nvPr>
        </p:nvSpPr>
        <p:spPr/>
        <p:txBody>
          <a:bodyPr/>
          <a:lstStyle/>
          <a:p>
            <a:fld id="{FAADACFB-7C71-4E89-89D2-7BBA40B7BFA9}" type="slidenum">
              <a:rPr lang="en-US" smtClean="0">
                <a:solidFill>
                  <a:srgbClr val="505050"/>
                </a:solidFill>
              </a:rPr>
              <a:pPr/>
              <a:t>‹#›</a:t>
            </a:fld>
            <a:endParaRPr lang="en-US" dirty="0">
              <a:solidFill>
                <a:srgbClr val="505050"/>
              </a:solidFill>
            </a:endParaRPr>
          </a:p>
        </p:txBody>
      </p:sp>
      <p:sp>
        <p:nvSpPr>
          <p:cNvPr id="4" name="Rectangle 3"/>
          <p:cNvSpPr/>
          <p:nvPr userDrawn="1"/>
        </p:nvSpPr>
        <p:spPr>
          <a:xfrm>
            <a:off x="1" y="0"/>
            <a:ext cx="12192000" cy="6858000"/>
          </a:xfrm>
          <a:prstGeom prst="rect">
            <a:avLst/>
          </a:prstGeom>
          <a:gradFill flip="none" rotWithShape="1">
            <a:gsLst>
              <a:gs pos="0">
                <a:schemeClr val="tx2"/>
              </a:gs>
              <a:gs pos="100000">
                <a:schemeClr val="bg2">
                  <a:lumMod val="90000"/>
                  <a:lumOff val="1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b" anchorCtr="0" forceAA="0" compatLnSpc="1">
            <a:prstTxWarp prst="textNoShape">
              <a:avLst/>
            </a:prstTxWarp>
            <a:noAutofit/>
          </a:bodyPr>
          <a:lstStyle/>
          <a:p>
            <a:pPr algn="r" defTabSz="1088105"/>
            <a:endParaRPr lang="en-US" sz="1200" dirty="0">
              <a:solidFill>
                <a:prstClr val="white"/>
              </a:solidFill>
            </a:endParaRPr>
          </a:p>
        </p:txBody>
      </p:sp>
    </p:spTree>
    <p:extLst>
      <p:ext uri="{BB962C8B-B14F-4D97-AF65-F5344CB8AC3E}">
        <p14:creationId xmlns:p14="http://schemas.microsoft.com/office/powerpoint/2010/main" val="4283979114"/>
      </p:ext>
    </p:extLst>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Demo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10460" name="think-cell Slide" r:id="rId4" imgW="377" imgH="377" progId="TCLayout.ActiveDocument.1">
                  <p:embed/>
                </p:oleObj>
              </mc:Choice>
              <mc:Fallback>
                <p:oleObj name="think-cell Slide" r:id="rId4" imgW="377" imgH="377" progId="TCLayout.ActiveDocument.1">
                  <p:embed/>
                  <p:pic>
                    <p:nvPicPr>
                      <p:cNvPr id="3" name="Object 2" hidden="1"/>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6" name="Rectangle 5"/>
          <p:cNvSpPr/>
          <p:nvPr/>
        </p:nvSpPr>
        <p:spPr bwMode="auto">
          <a:xfrm>
            <a:off x="150852" y="1143000"/>
            <a:ext cx="10061020" cy="2734276"/>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4009"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p:nvSpPr>
        <p:spPr bwMode="auto">
          <a:xfrm>
            <a:off x="150852" y="1143000"/>
            <a:ext cx="10061020" cy="2734276"/>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4009"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150853" y="1143001"/>
            <a:ext cx="10061019" cy="2734277"/>
          </a:xfrm>
          <a:noFill/>
        </p:spPr>
        <p:txBody>
          <a:bodyPr lIns="137160" tIns="137160" rIns="137160" bIns="137160" anchor="t" anchorCtr="0"/>
          <a:lstStyle>
            <a:lvl1pPr>
              <a:defRPr sz="7100" spc="-98" baseline="0">
                <a:gradFill>
                  <a:gsLst>
                    <a:gs pos="5833">
                      <a:srgbClr val="FFFFFF"/>
                    </a:gs>
                    <a:gs pos="18000">
                      <a:srgbClr val="FFFFFF"/>
                    </a:gs>
                  </a:gsLst>
                  <a:lin ang="5400000" scaled="0"/>
                </a:gradFill>
              </a:defRPr>
            </a:lvl1pPr>
          </a:lstStyle>
          <a:p>
            <a:r>
              <a:rPr lang="en-US"/>
              <a:t>Demo title</a:t>
            </a:r>
          </a:p>
        </p:txBody>
      </p:sp>
      <p:sp>
        <p:nvSpPr>
          <p:cNvPr id="5" name="Text Placeholder 4"/>
          <p:cNvSpPr>
            <a:spLocks noGrp="1"/>
          </p:cNvSpPr>
          <p:nvPr>
            <p:ph type="body" sz="quarter" idx="12" hasCustomPrompt="1"/>
          </p:nvPr>
        </p:nvSpPr>
        <p:spPr>
          <a:xfrm>
            <a:off x="150851" y="3877277"/>
            <a:ext cx="10061021" cy="1837723"/>
          </a:xfrm>
          <a:noFill/>
        </p:spPr>
        <p:txBody>
          <a:bodyPr lIns="137160" tIns="137160" rIns="137160" bIns="137160">
            <a:noAutofit/>
          </a:bodyPr>
          <a:lstStyle>
            <a:lvl1pPr marL="0" indent="0">
              <a:spcBef>
                <a:spcPts val="0"/>
              </a:spcBef>
              <a:buNone/>
              <a:defRPr sz="2800" spc="0" baseline="0">
                <a:gradFill>
                  <a:gsLst>
                    <a:gs pos="0">
                      <a:schemeClr val="tx1">
                        <a:lumMod val="75000"/>
                        <a:lumOff val="25000"/>
                      </a:schemeClr>
                    </a:gs>
                    <a:gs pos="100000">
                      <a:schemeClr val="tx1">
                        <a:lumMod val="75000"/>
                        <a:lumOff val="25000"/>
                      </a:schemeClr>
                    </a:gs>
                  </a:gsLst>
                  <a:lin ang="5400000" scaled="0"/>
                </a:gradFill>
                <a:latin typeface="+mn-lt"/>
              </a:defRPr>
            </a:lvl1pPr>
          </a:lstStyle>
          <a:p>
            <a:pPr lvl="0"/>
            <a:r>
              <a:rPr lang="en-US"/>
              <a:t>Speaker Name</a:t>
            </a:r>
          </a:p>
        </p:txBody>
      </p:sp>
      <p:sp>
        <p:nvSpPr>
          <p:cNvPr id="7" name="Rectangle 6"/>
          <p:cNvSpPr/>
          <p:nvPr userDrawn="1"/>
        </p:nvSpPr>
        <p:spPr bwMode="auto">
          <a:xfrm>
            <a:off x="150852" y="1143000"/>
            <a:ext cx="10061020" cy="2734276"/>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4009"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169886675"/>
      </p:ext>
    </p:extLst>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Video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11484" name="think-cell Slide" r:id="rId4" imgW="377" imgH="377" progId="TCLayout.ActiveDocument.1">
                  <p:embed/>
                </p:oleObj>
              </mc:Choice>
              <mc:Fallback>
                <p:oleObj name="think-cell Slide" r:id="rId4" imgW="377" imgH="377" progId="TCLayout.ActiveDocument.1">
                  <p:embed/>
                  <p:pic>
                    <p:nvPicPr>
                      <p:cNvPr id="3" name="Object 2" hidden="1"/>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6" name="Rectangle 5"/>
          <p:cNvSpPr/>
          <p:nvPr/>
        </p:nvSpPr>
        <p:spPr bwMode="auto">
          <a:xfrm>
            <a:off x="150853" y="1143000"/>
            <a:ext cx="10061019" cy="2743200"/>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4009"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p:nvSpPr>
        <p:spPr bwMode="auto">
          <a:xfrm>
            <a:off x="150853" y="1143000"/>
            <a:ext cx="10061019" cy="2743200"/>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4009"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150853" y="1143000"/>
            <a:ext cx="10061019" cy="2734277"/>
          </a:xfrm>
          <a:noFill/>
        </p:spPr>
        <p:txBody>
          <a:bodyPr lIns="137160" tIns="137160" rIns="137160" bIns="137160" anchor="t" anchorCtr="0"/>
          <a:lstStyle>
            <a:lvl1pPr>
              <a:defRPr sz="7100" spc="-98" baseline="0">
                <a:gradFill>
                  <a:gsLst>
                    <a:gs pos="5833">
                      <a:srgbClr val="FFFFFF"/>
                    </a:gs>
                    <a:gs pos="18000">
                      <a:srgbClr val="FFFFFF"/>
                    </a:gs>
                  </a:gsLst>
                  <a:lin ang="5400000" scaled="0"/>
                </a:gradFill>
              </a:defRPr>
            </a:lvl1pPr>
          </a:lstStyle>
          <a:p>
            <a:r>
              <a:rPr lang="en-US"/>
              <a:t>Video title</a:t>
            </a:r>
          </a:p>
        </p:txBody>
      </p:sp>
      <p:sp>
        <p:nvSpPr>
          <p:cNvPr id="5" name="Text Placeholder 4"/>
          <p:cNvSpPr>
            <a:spLocks noGrp="1"/>
          </p:cNvSpPr>
          <p:nvPr>
            <p:ph type="body" sz="quarter" idx="12" hasCustomPrompt="1"/>
          </p:nvPr>
        </p:nvSpPr>
        <p:spPr>
          <a:xfrm>
            <a:off x="150852" y="3886200"/>
            <a:ext cx="10061020" cy="1828800"/>
          </a:xfrm>
          <a:noFill/>
        </p:spPr>
        <p:txBody>
          <a:bodyPr lIns="137160" tIns="137160" rIns="137160" bIns="137160">
            <a:noAutofit/>
          </a:bodyPr>
          <a:lstStyle>
            <a:lvl1pPr marL="0" indent="0">
              <a:spcBef>
                <a:spcPts val="0"/>
              </a:spcBef>
              <a:buNone/>
              <a:defRPr sz="2800" spc="0" baseline="0">
                <a:gradFill>
                  <a:gsLst>
                    <a:gs pos="0">
                      <a:schemeClr val="tx1">
                        <a:lumMod val="75000"/>
                        <a:lumOff val="25000"/>
                      </a:schemeClr>
                    </a:gs>
                    <a:gs pos="100000">
                      <a:schemeClr val="tx1">
                        <a:lumMod val="75000"/>
                        <a:lumOff val="25000"/>
                      </a:schemeClr>
                    </a:gs>
                  </a:gsLst>
                  <a:lin ang="5400000" scaled="0"/>
                </a:gradFill>
                <a:latin typeface="+mn-lt"/>
              </a:defRPr>
            </a:lvl1pPr>
          </a:lstStyle>
          <a:p>
            <a:pPr lvl="0"/>
            <a:r>
              <a:rPr lang="en-US"/>
              <a:t>Speaker Name</a:t>
            </a:r>
          </a:p>
        </p:txBody>
      </p:sp>
      <p:sp>
        <p:nvSpPr>
          <p:cNvPr id="7" name="Rectangle 6"/>
          <p:cNvSpPr/>
          <p:nvPr userDrawn="1"/>
        </p:nvSpPr>
        <p:spPr bwMode="auto">
          <a:xfrm>
            <a:off x="150853" y="1143000"/>
            <a:ext cx="10061019" cy="2743200"/>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4009"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1327764222"/>
      </p:ext>
    </p:extLst>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Section Title Accent Color 1">
    <p:bg>
      <p:bgPr>
        <a:solidFill>
          <a:schemeClr val="tx2"/>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12508" name="think-cell Slide" r:id="rId4" imgW="377" imgH="377" progId="TCLayout.ActiveDocument.1">
                  <p:embed/>
                </p:oleObj>
              </mc:Choice>
              <mc:Fallback>
                <p:oleObj name="think-cell Slide" r:id="rId4" imgW="377" imgH="377" progId="TCLayout.ActiveDocument.1">
                  <p:embed/>
                  <p:pic>
                    <p:nvPicPr>
                      <p:cNvPr id="4" name="Object 3" hidden="1"/>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2" name="Title 1"/>
          <p:cNvSpPr>
            <a:spLocks noGrp="1"/>
          </p:cNvSpPr>
          <p:nvPr>
            <p:ph type="title" hasCustomPrompt="1"/>
          </p:nvPr>
        </p:nvSpPr>
        <p:spPr>
          <a:xfrm>
            <a:off x="150853" y="2057401"/>
            <a:ext cx="11890296" cy="1822988"/>
          </a:xfrm>
          <a:noFill/>
        </p:spPr>
        <p:txBody>
          <a:bodyPr lIns="137160" tIns="137160" rIns="137160" bIns="137160" anchor="t" anchorCtr="0"/>
          <a:lstStyle>
            <a:lvl1pPr>
              <a:defRPr sz="8600" spc="-98" baseline="0">
                <a:gradFill>
                  <a:gsLst>
                    <a:gs pos="100000">
                      <a:schemeClr val="tx1"/>
                    </a:gs>
                    <a:gs pos="0">
                      <a:schemeClr val="tx1"/>
                    </a:gs>
                  </a:gsLst>
                  <a:lin ang="5400000" scaled="0"/>
                </a:gradFill>
              </a:defRPr>
            </a:lvl1pPr>
          </a:lstStyle>
          <a:p>
            <a:r>
              <a:rPr lang="en-US"/>
              <a:t>Section title</a:t>
            </a:r>
          </a:p>
        </p:txBody>
      </p:sp>
      <p:sp>
        <p:nvSpPr>
          <p:cNvPr id="3" name="Text Placeholder 10"/>
          <p:cNvSpPr>
            <a:spLocks noGrp="1"/>
          </p:cNvSpPr>
          <p:nvPr>
            <p:ph type="body" sz="quarter" idx="14"/>
          </p:nvPr>
        </p:nvSpPr>
        <p:spPr>
          <a:xfrm>
            <a:off x="150852" y="3886200"/>
            <a:ext cx="6402467" cy="2590800"/>
          </a:xfrm>
          <a:prstGeom prst="rect">
            <a:avLst/>
          </a:prstGeom>
        </p:spPr>
        <p:txBody>
          <a:bodyPr lIns="137160" tIns="137160" rIns="137160" bIns="137160">
            <a:noAutofit/>
          </a:bodyPr>
          <a:lstStyle>
            <a:lvl1pPr marL="190428" indent="-190428">
              <a:lnSpc>
                <a:spcPct val="80000"/>
              </a:lnSpc>
              <a:buNone/>
              <a:defRPr lang="en-US" sz="2000" kern="1200" dirty="0">
                <a:solidFill>
                  <a:srgbClr val="FFFFFF"/>
                </a:solidFill>
                <a:latin typeface="Segoe UI" pitchFamily="34" charset="0"/>
                <a:ea typeface="Segoe UI" pitchFamily="34" charset="0"/>
                <a:cs typeface="Segoe UI" pitchFamily="34" charset="0"/>
              </a:defRPr>
            </a:lvl1pPr>
          </a:lstStyle>
          <a:p>
            <a:pPr marL="0" lvl="0" indent="0" algn="l" defTabSz="1088105" rtl="0" eaLnBrk="1" latinLnBrk="0" hangingPunct="1">
              <a:spcBef>
                <a:spcPct val="20000"/>
              </a:spcBef>
              <a:buClr>
                <a:srgbClr val="0072C6"/>
              </a:buClr>
              <a:buSzPct val="100000"/>
            </a:pPr>
            <a:r>
              <a:rPr lang="en-US"/>
              <a:t>Click to edit Master text styles</a:t>
            </a:r>
          </a:p>
        </p:txBody>
      </p:sp>
    </p:spTree>
    <p:extLst>
      <p:ext uri="{BB962C8B-B14F-4D97-AF65-F5344CB8AC3E}">
        <p14:creationId xmlns:p14="http://schemas.microsoft.com/office/powerpoint/2010/main" val="385530412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1_Section Title Accent Color 1">
    <p:bg>
      <p:bgPr>
        <a:solidFill>
          <a:schemeClr val="bg2"/>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13532" name="think-cell Slide" r:id="rId4" imgW="377" imgH="377" progId="TCLayout.ActiveDocument.1">
                  <p:embed/>
                </p:oleObj>
              </mc:Choice>
              <mc:Fallback>
                <p:oleObj name="think-cell Slide" r:id="rId4" imgW="377" imgH="377" progId="TCLayout.ActiveDocument.1">
                  <p:embed/>
                  <p:pic>
                    <p:nvPicPr>
                      <p:cNvPr id="4" name="Object 3" hidden="1"/>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2" name="Title 1"/>
          <p:cNvSpPr>
            <a:spLocks noGrp="1"/>
          </p:cNvSpPr>
          <p:nvPr>
            <p:ph type="title" hasCustomPrompt="1"/>
          </p:nvPr>
        </p:nvSpPr>
        <p:spPr>
          <a:xfrm>
            <a:off x="150853" y="2057401"/>
            <a:ext cx="11890296" cy="1822988"/>
          </a:xfrm>
          <a:noFill/>
        </p:spPr>
        <p:txBody>
          <a:bodyPr lIns="137160" tIns="137160" rIns="137160" bIns="137160" anchor="t" anchorCtr="0"/>
          <a:lstStyle>
            <a:lvl1pPr>
              <a:defRPr sz="8600" spc="-98" baseline="0">
                <a:gradFill>
                  <a:gsLst>
                    <a:gs pos="100000">
                      <a:schemeClr val="tx1"/>
                    </a:gs>
                    <a:gs pos="0">
                      <a:schemeClr val="tx1"/>
                    </a:gs>
                  </a:gsLst>
                  <a:lin ang="5400000" scaled="0"/>
                </a:gradFill>
              </a:defRPr>
            </a:lvl1pPr>
          </a:lstStyle>
          <a:p>
            <a:r>
              <a:rPr lang="en-US"/>
              <a:t>Section title</a:t>
            </a:r>
          </a:p>
        </p:txBody>
      </p:sp>
      <p:sp>
        <p:nvSpPr>
          <p:cNvPr id="3" name="Text Placeholder 10"/>
          <p:cNvSpPr>
            <a:spLocks noGrp="1"/>
          </p:cNvSpPr>
          <p:nvPr>
            <p:ph type="body" sz="quarter" idx="14"/>
          </p:nvPr>
        </p:nvSpPr>
        <p:spPr>
          <a:xfrm>
            <a:off x="150852" y="3886200"/>
            <a:ext cx="6402467" cy="2590800"/>
          </a:xfrm>
          <a:prstGeom prst="rect">
            <a:avLst/>
          </a:prstGeom>
        </p:spPr>
        <p:txBody>
          <a:bodyPr lIns="137160" tIns="137160" rIns="137160" bIns="137160">
            <a:noAutofit/>
          </a:bodyPr>
          <a:lstStyle>
            <a:lvl1pPr marL="190428" indent="-190428">
              <a:lnSpc>
                <a:spcPct val="80000"/>
              </a:lnSpc>
              <a:buNone/>
              <a:defRPr lang="en-US" sz="2000" kern="1200" dirty="0">
                <a:solidFill>
                  <a:srgbClr val="FFFFFF"/>
                </a:solidFill>
                <a:latin typeface="Segoe UI" pitchFamily="34" charset="0"/>
                <a:ea typeface="Segoe UI" pitchFamily="34" charset="0"/>
                <a:cs typeface="Segoe UI" pitchFamily="34" charset="0"/>
              </a:defRPr>
            </a:lvl1pPr>
          </a:lstStyle>
          <a:p>
            <a:pPr marL="0" lvl="0" indent="0" algn="l" defTabSz="1088105" rtl="0" eaLnBrk="1" latinLnBrk="0" hangingPunct="1">
              <a:spcBef>
                <a:spcPct val="20000"/>
              </a:spcBef>
              <a:buClr>
                <a:srgbClr val="0072C6"/>
              </a:buClr>
              <a:buSzPct val="100000"/>
            </a:pPr>
            <a:r>
              <a:rPr lang="en-US"/>
              <a:t>Click to edit Master text styles</a:t>
            </a:r>
          </a:p>
        </p:txBody>
      </p:sp>
    </p:spTree>
    <p:extLst>
      <p:ext uri="{BB962C8B-B14F-4D97-AF65-F5344CB8AC3E}">
        <p14:creationId xmlns:p14="http://schemas.microsoft.com/office/powerpoint/2010/main" val="2510118862"/>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2_Section Title Accent Color 1">
    <p:bg>
      <p:bgPr>
        <a:solidFill>
          <a:schemeClr val="accent4"/>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14556" name="think-cell Slide" r:id="rId4" imgW="377" imgH="377" progId="TCLayout.ActiveDocument.1">
                  <p:embed/>
                </p:oleObj>
              </mc:Choice>
              <mc:Fallback>
                <p:oleObj name="think-cell Slide" r:id="rId4" imgW="377" imgH="377" progId="TCLayout.ActiveDocument.1">
                  <p:embed/>
                  <p:pic>
                    <p:nvPicPr>
                      <p:cNvPr id="4" name="Object 3" hidden="1"/>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2" name="Title 1"/>
          <p:cNvSpPr>
            <a:spLocks noGrp="1"/>
          </p:cNvSpPr>
          <p:nvPr>
            <p:ph type="title" hasCustomPrompt="1"/>
          </p:nvPr>
        </p:nvSpPr>
        <p:spPr>
          <a:xfrm>
            <a:off x="150853" y="2057401"/>
            <a:ext cx="11890296" cy="1822988"/>
          </a:xfrm>
          <a:noFill/>
        </p:spPr>
        <p:txBody>
          <a:bodyPr lIns="137160" tIns="137160" rIns="137160" bIns="137160" anchor="t" anchorCtr="0"/>
          <a:lstStyle>
            <a:lvl1pPr>
              <a:defRPr sz="8600" spc="-98" baseline="0">
                <a:solidFill>
                  <a:srgbClr val="000000"/>
                </a:solidFill>
              </a:defRPr>
            </a:lvl1pPr>
          </a:lstStyle>
          <a:p>
            <a:r>
              <a:rPr lang="en-US"/>
              <a:t>Section title</a:t>
            </a:r>
          </a:p>
        </p:txBody>
      </p:sp>
      <p:sp>
        <p:nvSpPr>
          <p:cNvPr id="3" name="Text Placeholder 10"/>
          <p:cNvSpPr>
            <a:spLocks noGrp="1"/>
          </p:cNvSpPr>
          <p:nvPr>
            <p:ph type="body" sz="quarter" idx="14"/>
          </p:nvPr>
        </p:nvSpPr>
        <p:spPr>
          <a:xfrm>
            <a:off x="150852" y="3886200"/>
            <a:ext cx="6402467" cy="2590800"/>
          </a:xfrm>
          <a:prstGeom prst="rect">
            <a:avLst/>
          </a:prstGeom>
        </p:spPr>
        <p:txBody>
          <a:bodyPr lIns="137160" tIns="137160" rIns="137160" bIns="137160">
            <a:noAutofit/>
          </a:bodyPr>
          <a:lstStyle>
            <a:lvl1pPr marL="190428" indent="-190428">
              <a:lnSpc>
                <a:spcPct val="80000"/>
              </a:lnSpc>
              <a:buNone/>
              <a:defRPr lang="en-US" sz="2000" kern="1200" dirty="0">
                <a:solidFill>
                  <a:srgbClr val="000000"/>
                </a:solidFill>
                <a:latin typeface="Segoe UI" pitchFamily="34" charset="0"/>
                <a:ea typeface="Segoe UI" pitchFamily="34" charset="0"/>
                <a:cs typeface="Segoe UI" pitchFamily="34" charset="0"/>
              </a:defRPr>
            </a:lvl1pPr>
          </a:lstStyle>
          <a:p>
            <a:pPr marL="0" lvl="0" indent="0" algn="l" defTabSz="1088105" rtl="0" eaLnBrk="1" latinLnBrk="0" hangingPunct="1">
              <a:spcBef>
                <a:spcPct val="20000"/>
              </a:spcBef>
              <a:buClr>
                <a:srgbClr val="0072C6"/>
              </a:buClr>
              <a:buSzPct val="100000"/>
            </a:pPr>
            <a:r>
              <a:rPr lang="en-US"/>
              <a:t>Click to edit Master text styles</a:t>
            </a:r>
          </a:p>
        </p:txBody>
      </p:sp>
    </p:spTree>
    <p:extLst>
      <p:ext uri="{BB962C8B-B14F-4D97-AF65-F5344CB8AC3E}">
        <p14:creationId xmlns:p14="http://schemas.microsoft.com/office/powerpoint/2010/main" val="143854216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3_Section Title Accent Color 1">
    <p:bg>
      <p:bgPr>
        <a:solidFill>
          <a:schemeClr val="accent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15580" name="think-cell Slide" r:id="rId4" imgW="377" imgH="377" progId="TCLayout.ActiveDocument.1">
                  <p:embed/>
                </p:oleObj>
              </mc:Choice>
              <mc:Fallback>
                <p:oleObj name="think-cell Slide" r:id="rId4" imgW="377" imgH="377" progId="TCLayout.ActiveDocument.1">
                  <p:embed/>
                  <p:pic>
                    <p:nvPicPr>
                      <p:cNvPr id="4" name="Object 3" hidden="1"/>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2" name="Title 1"/>
          <p:cNvSpPr>
            <a:spLocks noGrp="1"/>
          </p:cNvSpPr>
          <p:nvPr>
            <p:ph type="title" hasCustomPrompt="1"/>
          </p:nvPr>
        </p:nvSpPr>
        <p:spPr>
          <a:xfrm>
            <a:off x="150853" y="2057401"/>
            <a:ext cx="11890296" cy="1822988"/>
          </a:xfrm>
          <a:noFill/>
        </p:spPr>
        <p:txBody>
          <a:bodyPr lIns="137160" tIns="137160" rIns="137160" bIns="137160" anchor="t" anchorCtr="0"/>
          <a:lstStyle>
            <a:lvl1pPr>
              <a:defRPr sz="8600" spc="-98" baseline="0">
                <a:solidFill>
                  <a:srgbClr val="000000"/>
                </a:solidFill>
              </a:defRPr>
            </a:lvl1pPr>
          </a:lstStyle>
          <a:p>
            <a:r>
              <a:rPr lang="en-US"/>
              <a:t>Section title</a:t>
            </a:r>
          </a:p>
        </p:txBody>
      </p:sp>
      <p:sp>
        <p:nvSpPr>
          <p:cNvPr id="3" name="Text Placeholder 10"/>
          <p:cNvSpPr>
            <a:spLocks noGrp="1"/>
          </p:cNvSpPr>
          <p:nvPr>
            <p:ph type="body" sz="quarter" idx="14"/>
          </p:nvPr>
        </p:nvSpPr>
        <p:spPr>
          <a:xfrm>
            <a:off x="150852" y="3886200"/>
            <a:ext cx="6402467" cy="2590800"/>
          </a:xfrm>
          <a:prstGeom prst="rect">
            <a:avLst/>
          </a:prstGeom>
        </p:spPr>
        <p:txBody>
          <a:bodyPr lIns="137160" tIns="137160" rIns="137160" bIns="137160">
            <a:noAutofit/>
          </a:bodyPr>
          <a:lstStyle>
            <a:lvl1pPr marL="190428" indent="-190428">
              <a:lnSpc>
                <a:spcPct val="80000"/>
              </a:lnSpc>
              <a:buNone/>
              <a:defRPr lang="en-US" sz="2000" kern="1200" dirty="0">
                <a:solidFill>
                  <a:srgbClr val="000000"/>
                </a:solidFill>
                <a:latin typeface="Segoe UI" pitchFamily="34" charset="0"/>
                <a:ea typeface="Segoe UI" pitchFamily="34" charset="0"/>
                <a:cs typeface="Segoe UI" pitchFamily="34" charset="0"/>
              </a:defRPr>
            </a:lvl1pPr>
          </a:lstStyle>
          <a:p>
            <a:pPr marL="0" lvl="0" indent="0" algn="l" defTabSz="1088105" rtl="0" eaLnBrk="1" latinLnBrk="0" hangingPunct="1">
              <a:spcBef>
                <a:spcPct val="20000"/>
              </a:spcBef>
              <a:buClr>
                <a:srgbClr val="0072C6"/>
              </a:buClr>
              <a:buSzPct val="100000"/>
            </a:pPr>
            <a:r>
              <a:rPr lang="en-US"/>
              <a:t>Click to edit Master text styles</a:t>
            </a:r>
          </a:p>
        </p:txBody>
      </p:sp>
    </p:spTree>
    <p:extLst>
      <p:ext uri="{BB962C8B-B14F-4D97-AF65-F5344CB8AC3E}">
        <p14:creationId xmlns:p14="http://schemas.microsoft.com/office/powerpoint/2010/main" val="196311141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4_Section Title Accent Color 1">
    <p:bg>
      <p:bgPr>
        <a:solidFill>
          <a:schemeClr val="accent2"/>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16604" name="think-cell Slide" r:id="rId4" imgW="377" imgH="377" progId="TCLayout.ActiveDocument.1">
                  <p:embed/>
                </p:oleObj>
              </mc:Choice>
              <mc:Fallback>
                <p:oleObj name="think-cell Slide" r:id="rId4" imgW="377" imgH="377" progId="TCLayout.ActiveDocument.1">
                  <p:embed/>
                  <p:pic>
                    <p:nvPicPr>
                      <p:cNvPr id="4" name="Object 3" hidden="1"/>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2" name="Title 1"/>
          <p:cNvSpPr>
            <a:spLocks noGrp="1"/>
          </p:cNvSpPr>
          <p:nvPr>
            <p:ph type="title" hasCustomPrompt="1"/>
          </p:nvPr>
        </p:nvSpPr>
        <p:spPr>
          <a:xfrm>
            <a:off x="150853" y="2057401"/>
            <a:ext cx="11890296" cy="1822988"/>
          </a:xfrm>
          <a:noFill/>
        </p:spPr>
        <p:txBody>
          <a:bodyPr lIns="137160" tIns="137160" rIns="137160" bIns="137160" anchor="t" anchorCtr="0"/>
          <a:lstStyle>
            <a:lvl1pPr>
              <a:defRPr sz="8600" spc="-98" baseline="0">
                <a:solidFill>
                  <a:srgbClr val="000000"/>
                </a:solidFill>
              </a:defRPr>
            </a:lvl1pPr>
          </a:lstStyle>
          <a:p>
            <a:r>
              <a:rPr lang="en-US"/>
              <a:t>Section title</a:t>
            </a:r>
          </a:p>
        </p:txBody>
      </p:sp>
      <p:sp>
        <p:nvSpPr>
          <p:cNvPr id="3" name="Text Placeholder 10"/>
          <p:cNvSpPr>
            <a:spLocks noGrp="1"/>
          </p:cNvSpPr>
          <p:nvPr>
            <p:ph type="body" sz="quarter" idx="14"/>
          </p:nvPr>
        </p:nvSpPr>
        <p:spPr>
          <a:xfrm>
            <a:off x="150852" y="3886200"/>
            <a:ext cx="6402467" cy="2590800"/>
          </a:xfrm>
          <a:prstGeom prst="rect">
            <a:avLst/>
          </a:prstGeom>
        </p:spPr>
        <p:txBody>
          <a:bodyPr lIns="137160" tIns="137160" rIns="137160" bIns="137160">
            <a:noAutofit/>
          </a:bodyPr>
          <a:lstStyle>
            <a:lvl1pPr marL="190428" indent="-190428">
              <a:lnSpc>
                <a:spcPct val="80000"/>
              </a:lnSpc>
              <a:buNone/>
              <a:defRPr lang="en-US" sz="2000" kern="1200" dirty="0">
                <a:solidFill>
                  <a:srgbClr val="000000"/>
                </a:solidFill>
                <a:latin typeface="Segoe UI" pitchFamily="34" charset="0"/>
                <a:ea typeface="Segoe UI" pitchFamily="34" charset="0"/>
                <a:cs typeface="Segoe UI" pitchFamily="34" charset="0"/>
              </a:defRPr>
            </a:lvl1pPr>
          </a:lstStyle>
          <a:p>
            <a:pPr marL="0" lvl="0" indent="0" algn="l" defTabSz="1088105" rtl="0" eaLnBrk="1" latinLnBrk="0" hangingPunct="1">
              <a:spcBef>
                <a:spcPct val="20000"/>
              </a:spcBef>
              <a:buClr>
                <a:srgbClr val="0072C6"/>
              </a:buClr>
              <a:buSzPct val="100000"/>
            </a:pPr>
            <a:r>
              <a:rPr lang="en-US"/>
              <a:t>Click to edit Master text styles</a:t>
            </a:r>
          </a:p>
        </p:txBody>
      </p:sp>
    </p:spTree>
    <p:extLst>
      <p:ext uri="{BB962C8B-B14F-4D97-AF65-F5344CB8AC3E}">
        <p14:creationId xmlns:p14="http://schemas.microsoft.com/office/powerpoint/2010/main" val="27759467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5_Section Title Accent Color 1">
    <p:bg>
      <p:bgPr>
        <a:solidFill>
          <a:schemeClr val="accent3"/>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17628" name="think-cell Slide" r:id="rId4" imgW="377" imgH="377" progId="TCLayout.ActiveDocument.1">
                  <p:embed/>
                </p:oleObj>
              </mc:Choice>
              <mc:Fallback>
                <p:oleObj name="think-cell Slide" r:id="rId4" imgW="377" imgH="377" progId="TCLayout.ActiveDocument.1">
                  <p:embed/>
                  <p:pic>
                    <p:nvPicPr>
                      <p:cNvPr id="4" name="Object 3" hidden="1"/>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2" name="Title 1"/>
          <p:cNvSpPr>
            <a:spLocks noGrp="1"/>
          </p:cNvSpPr>
          <p:nvPr>
            <p:ph type="title" hasCustomPrompt="1"/>
          </p:nvPr>
        </p:nvSpPr>
        <p:spPr>
          <a:xfrm>
            <a:off x="150853" y="2057401"/>
            <a:ext cx="11890296" cy="1822988"/>
          </a:xfrm>
          <a:noFill/>
        </p:spPr>
        <p:txBody>
          <a:bodyPr lIns="137160" tIns="137160" rIns="137160" bIns="137160" anchor="t" anchorCtr="0"/>
          <a:lstStyle>
            <a:lvl1pPr>
              <a:defRPr sz="8600" spc="-98" baseline="0">
                <a:solidFill>
                  <a:schemeClr val="tx1"/>
                </a:solidFill>
              </a:defRPr>
            </a:lvl1pPr>
          </a:lstStyle>
          <a:p>
            <a:r>
              <a:rPr lang="en-US"/>
              <a:t>Section title</a:t>
            </a:r>
          </a:p>
        </p:txBody>
      </p:sp>
      <p:sp>
        <p:nvSpPr>
          <p:cNvPr id="3" name="Text Placeholder 10"/>
          <p:cNvSpPr>
            <a:spLocks noGrp="1"/>
          </p:cNvSpPr>
          <p:nvPr>
            <p:ph type="body" sz="quarter" idx="14"/>
          </p:nvPr>
        </p:nvSpPr>
        <p:spPr>
          <a:xfrm>
            <a:off x="150852" y="3886200"/>
            <a:ext cx="6402467" cy="2590800"/>
          </a:xfrm>
          <a:prstGeom prst="rect">
            <a:avLst/>
          </a:prstGeom>
        </p:spPr>
        <p:txBody>
          <a:bodyPr lIns="137160" tIns="137160" rIns="137160" bIns="137160">
            <a:noAutofit/>
          </a:bodyPr>
          <a:lstStyle>
            <a:lvl1pPr marL="190428" indent="-190428">
              <a:lnSpc>
                <a:spcPct val="80000"/>
              </a:lnSpc>
              <a:buNone/>
              <a:defRPr lang="en-US" sz="2000" kern="1200" dirty="0">
                <a:solidFill>
                  <a:schemeClr val="tx1"/>
                </a:solidFill>
                <a:latin typeface="Segoe UI" pitchFamily="34" charset="0"/>
                <a:ea typeface="Segoe UI" pitchFamily="34" charset="0"/>
                <a:cs typeface="Segoe UI" pitchFamily="34" charset="0"/>
              </a:defRPr>
            </a:lvl1pPr>
          </a:lstStyle>
          <a:p>
            <a:pPr marL="0" lvl="0" indent="0" algn="l" defTabSz="1088105" rtl="0" eaLnBrk="1" latinLnBrk="0" hangingPunct="1">
              <a:spcBef>
                <a:spcPct val="20000"/>
              </a:spcBef>
              <a:buClr>
                <a:srgbClr val="0072C6"/>
              </a:buClr>
              <a:buSzPct val="100000"/>
            </a:pPr>
            <a:r>
              <a:rPr lang="en-US"/>
              <a:t>Click to edit Master text styles</a:t>
            </a:r>
          </a:p>
        </p:txBody>
      </p:sp>
    </p:spTree>
    <p:extLst>
      <p:ext uri="{BB962C8B-B14F-4D97-AF65-F5344CB8AC3E}">
        <p14:creationId xmlns:p14="http://schemas.microsoft.com/office/powerpoint/2010/main" val="3683915602"/>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Demo slide">
    <p:spTree>
      <p:nvGrpSpPr>
        <p:cNvPr id="1" name=""/>
        <p:cNvGrpSpPr/>
        <p:nvPr/>
      </p:nvGrpSpPr>
      <p:grpSpPr>
        <a:xfrm>
          <a:off x="0" y="0"/>
          <a:ext cx="0" cy="0"/>
          <a:chOff x="0" y="0"/>
          <a:chExt cx="0" cy="0"/>
        </a:xfrm>
      </p:grpSpPr>
      <p:sp>
        <p:nvSpPr>
          <p:cNvPr id="6" name="Rectangle 5"/>
          <p:cNvSpPr/>
          <p:nvPr/>
        </p:nvSpPr>
        <p:spPr bwMode="auto">
          <a:xfrm>
            <a:off x="150852" y="1143000"/>
            <a:ext cx="10061020" cy="2734276"/>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4009"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p:nvSpPr>
        <p:spPr bwMode="auto">
          <a:xfrm>
            <a:off x="150852" y="1143000"/>
            <a:ext cx="10061020" cy="2734276"/>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4009"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150853" y="1143001"/>
            <a:ext cx="10061019" cy="2734277"/>
          </a:xfrm>
          <a:noFill/>
        </p:spPr>
        <p:txBody>
          <a:bodyPr lIns="137160" tIns="137160" rIns="137160" bIns="137160" anchor="t" anchorCtr="0"/>
          <a:lstStyle>
            <a:lvl1pPr>
              <a:defRPr sz="7100" spc="-98" baseline="0">
                <a:gradFill>
                  <a:gsLst>
                    <a:gs pos="5833">
                      <a:srgbClr val="FFFFFF"/>
                    </a:gs>
                    <a:gs pos="18000">
                      <a:srgbClr val="FFFFFF"/>
                    </a:gs>
                  </a:gsLst>
                  <a:lin ang="5400000" scaled="0"/>
                </a:gradFill>
              </a:defRPr>
            </a:lvl1pPr>
          </a:lstStyle>
          <a:p>
            <a:r>
              <a:rPr lang="en-US"/>
              <a:t>Demo title</a:t>
            </a:r>
          </a:p>
        </p:txBody>
      </p:sp>
      <p:sp>
        <p:nvSpPr>
          <p:cNvPr id="5" name="Text Placeholder 4"/>
          <p:cNvSpPr>
            <a:spLocks noGrp="1"/>
          </p:cNvSpPr>
          <p:nvPr>
            <p:ph type="body" sz="quarter" idx="12" hasCustomPrompt="1"/>
          </p:nvPr>
        </p:nvSpPr>
        <p:spPr>
          <a:xfrm>
            <a:off x="150851" y="3877277"/>
            <a:ext cx="10061021" cy="1837723"/>
          </a:xfrm>
          <a:noFill/>
        </p:spPr>
        <p:txBody>
          <a:bodyPr lIns="137160" tIns="137160" rIns="137160" bIns="137160">
            <a:noAutofit/>
          </a:bodyPr>
          <a:lstStyle>
            <a:lvl1pPr marL="0" indent="0">
              <a:spcBef>
                <a:spcPts val="0"/>
              </a:spcBef>
              <a:buNone/>
              <a:defRPr sz="2800" spc="0" baseline="0">
                <a:gradFill>
                  <a:gsLst>
                    <a:gs pos="0">
                      <a:schemeClr val="tx1">
                        <a:lumMod val="75000"/>
                        <a:lumOff val="25000"/>
                      </a:schemeClr>
                    </a:gs>
                    <a:gs pos="100000">
                      <a:schemeClr val="tx1">
                        <a:lumMod val="75000"/>
                        <a:lumOff val="25000"/>
                      </a:schemeClr>
                    </a:gs>
                  </a:gsLst>
                  <a:lin ang="5400000" scaled="0"/>
                </a:gradFill>
                <a:latin typeface="+mn-lt"/>
              </a:defRPr>
            </a:lvl1pPr>
          </a:lstStyle>
          <a:p>
            <a:pPr lvl="0"/>
            <a:r>
              <a:rPr lang="en-US"/>
              <a:t>Speaker Name</a:t>
            </a:r>
          </a:p>
        </p:txBody>
      </p:sp>
      <p:sp>
        <p:nvSpPr>
          <p:cNvPr id="7" name="Rectangle 6"/>
          <p:cNvSpPr/>
          <p:nvPr userDrawn="1"/>
        </p:nvSpPr>
        <p:spPr bwMode="auto">
          <a:xfrm>
            <a:off x="150852" y="1143000"/>
            <a:ext cx="10061020" cy="2734276"/>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4009"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446428222"/>
      </p:ext>
    </p:extLst>
  </p:cSld>
  <p:clrMapOvr>
    <a:masterClrMapping/>
  </p:clrMapOvr>
  <p:transition>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Speaker notes">
    <p:bg>
      <p:bgPr>
        <a:solidFill>
          <a:srgbClr val="000000"/>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18652" name="think-cell Slide" r:id="rId4" imgW="377" imgH="377" progId="TCLayout.ActiveDocument.1">
                  <p:embed/>
                </p:oleObj>
              </mc:Choice>
              <mc:Fallback>
                <p:oleObj name="think-cell Slide" r:id="rId4" imgW="377" imgH="377" progId="TCLayout.ActiveDocument.1">
                  <p:embed/>
                  <p:pic>
                    <p:nvPicPr>
                      <p:cNvPr id="3" name="Object 2" hidden="1"/>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2" name="Title 1"/>
          <p:cNvSpPr>
            <a:spLocks noGrp="1"/>
          </p:cNvSpPr>
          <p:nvPr>
            <p:ph type="title" hasCustomPrompt="1"/>
          </p:nvPr>
        </p:nvSpPr>
        <p:spPr/>
        <p:txBody>
          <a:bodyPr/>
          <a:lstStyle>
            <a:lvl1pPr>
              <a:defRPr>
                <a:solidFill>
                  <a:schemeClr val="bg1"/>
                </a:solidFill>
              </a:defRPr>
            </a:lvl1pPr>
          </a:lstStyle>
          <a:p>
            <a:r>
              <a:rPr lang="en-US"/>
              <a:t>Click to add title</a:t>
            </a:r>
          </a:p>
        </p:txBody>
      </p:sp>
      <p:sp>
        <p:nvSpPr>
          <p:cNvPr id="5" name="Text Placeholder 15"/>
          <p:cNvSpPr>
            <a:spLocks noGrp="1"/>
          </p:cNvSpPr>
          <p:nvPr>
            <p:ph type="body" sz="quarter" idx="14" hasCustomPrompt="1"/>
          </p:nvPr>
        </p:nvSpPr>
        <p:spPr>
          <a:xfrm>
            <a:off x="227071" y="1600200"/>
            <a:ext cx="11356757" cy="4572000"/>
          </a:xfrm>
        </p:spPr>
        <p:txBody>
          <a:bodyPr/>
          <a:lstStyle>
            <a:lvl1pPr>
              <a:buClr>
                <a:schemeClr val="bg1"/>
              </a:buCl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add speaker notes</a:t>
            </a:r>
          </a:p>
          <a:p>
            <a:pPr lvl="1"/>
            <a:r>
              <a:rPr lang="en-US"/>
              <a:t>Second level</a:t>
            </a:r>
          </a:p>
          <a:p>
            <a:pPr lvl="2"/>
            <a:r>
              <a:rPr lang="en-US"/>
              <a:t>Third level</a:t>
            </a:r>
          </a:p>
          <a:p>
            <a:pPr lvl="3"/>
            <a:r>
              <a:rPr lang="en-US"/>
              <a:t>Fourth level</a:t>
            </a:r>
          </a:p>
          <a:p>
            <a:pPr lvl="4"/>
            <a:r>
              <a:rPr lang="en-US"/>
              <a:t>Fifth level</a:t>
            </a:r>
          </a:p>
        </p:txBody>
      </p:sp>
      <p:sp>
        <p:nvSpPr>
          <p:cNvPr id="6" name="Text Placeholder 6"/>
          <p:cNvSpPr>
            <a:spLocks noGrp="1"/>
          </p:cNvSpPr>
          <p:nvPr>
            <p:ph type="body" sz="quarter" idx="11" hasCustomPrompt="1"/>
          </p:nvPr>
        </p:nvSpPr>
        <p:spPr>
          <a:xfrm>
            <a:off x="1" y="6238877"/>
            <a:ext cx="12192001" cy="619125"/>
          </a:xfrm>
          <a:prstGeom prst="rect">
            <a:avLst/>
          </a:prstGeom>
          <a:solidFill>
            <a:srgbClr val="FFFF99"/>
          </a:solidFill>
        </p:spPr>
        <p:txBody>
          <a:bodyPr wrap="square" lIns="152394" tIns="76197" rIns="152394" bIns="76197" anchor="b" anchorCtr="0">
            <a:noAutofit/>
          </a:bodyPr>
          <a:lstStyle>
            <a:lvl1pPr algn="r">
              <a:buFont typeface="Arial" pitchFamily="34" charset="0"/>
              <a:buNone/>
              <a:defRPr sz="3700" spc="-60" baseline="0">
                <a:gradFill>
                  <a:gsLst>
                    <a:gs pos="0">
                      <a:srgbClr val="000000"/>
                    </a:gs>
                    <a:gs pos="100000">
                      <a:srgbClr val="000000"/>
                    </a:gs>
                  </a:gsLst>
                  <a:lin ang="5400000" scaled="0"/>
                </a:gradFill>
                <a:effectLst/>
                <a:latin typeface="Segoe UI Light" pitchFamily="34" charset="0"/>
                <a:ea typeface="Segoe UI" pitchFamily="34" charset="0"/>
                <a:cs typeface="Segoe UI" pitchFamily="34" charset="0"/>
              </a:defRPr>
            </a:lvl1pPr>
          </a:lstStyle>
          <a:p>
            <a:pPr lvl="0"/>
            <a:r>
              <a:rPr lang="en-US"/>
              <a:t>Next slide topic</a:t>
            </a:r>
          </a:p>
        </p:txBody>
      </p:sp>
    </p:spTree>
    <p:extLst>
      <p:ext uri="{BB962C8B-B14F-4D97-AF65-F5344CB8AC3E}">
        <p14:creationId xmlns:p14="http://schemas.microsoft.com/office/powerpoint/2010/main" val="2376505680"/>
      </p:ext>
    </p:extLst>
  </p:cSld>
  <p:clrMapOvr>
    <a:masterClrMapping/>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Microsoft logo 4">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19676" name="think-cell Slide" r:id="rId4" imgW="377" imgH="377" progId="TCLayout.ActiveDocument.1">
                  <p:embed/>
                </p:oleObj>
              </mc:Choice>
              <mc:Fallback>
                <p:oleObj name="think-cell Slide" r:id="rId4" imgW="377" imgH="377" progId="TCLayout.ActiveDocument.1">
                  <p:embed/>
                  <p:pic>
                    <p:nvPicPr>
                      <p:cNvPr id="2" name="Object 1" hidden="1"/>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5" name="Rectangle 4"/>
          <p:cNvSpPr/>
          <p:nvPr/>
        </p:nvSpPr>
        <p:spPr>
          <a:xfrm>
            <a:off x="1"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179" tIns="38089" rIns="76179" bIns="38089" rtlCol="0" anchor="ctr"/>
          <a:lstStyle/>
          <a:p>
            <a:pPr algn="ctr" defTabSz="1088105"/>
            <a:endParaRPr lang="en-US" sz="2200" dirty="0">
              <a:solidFill>
                <a:prstClr val="white"/>
              </a:solidFill>
            </a:endParaRPr>
          </a:p>
        </p:txBody>
      </p:sp>
      <p:sp>
        <p:nvSpPr>
          <p:cNvPr id="4" name="Rectangle 3"/>
          <p:cNvSpPr/>
          <p:nvPr/>
        </p:nvSpPr>
        <p:spPr>
          <a:xfrm>
            <a:off x="1"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179" tIns="38089" rIns="76179" bIns="38089" rtlCol="0" anchor="ctr"/>
          <a:lstStyle/>
          <a:p>
            <a:pPr algn="ctr" defTabSz="1088105"/>
            <a:endParaRPr lang="en-US" sz="2200" dirty="0">
              <a:solidFill>
                <a:prstClr val="white"/>
              </a:solidFill>
            </a:endParaRPr>
          </a:p>
        </p:txBody>
      </p:sp>
      <p:sp>
        <p:nvSpPr>
          <p:cNvPr id="8" name="Rectangle 7"/>
          <p:cNvSpPr/>
          <p:nvPr/>
        </p:nvSpPr>
        <p:spPr>
          <a:xfrm>
            <a:off x="1"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6179" tIns="38089" rIns="76179" bIns="38089" rtlCol="0" anchor="ctr"/>
          <a:lstStyle/>
          <a:p>
            <a:pPr algn="ctr" defTabSz="1088105"/>
            <a:endParaRPr lang="en-US" sz="2200" dirty="0">
              <a:solidFill>
                <a:prstClr val="white"/>
              </a:solidFill>
            </a:endParaRPr>
          </a:p>
        </p:txBody>
      </p:sp>
      <p:pic>
        <p:nvPicPr>
          <p:cNvPr id="10" name="Picture 9"/>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446233" y="2899239"/>
            <a:ext cx="2881117" cy="1059525"/>
          </a:xfrm>
          <a:prstGeom prst="rect">
            <a:avLst/>
          </a:prstGeom>
        </p:spPr>
      </p:pic>
      <p:sp>
        <p:nvSpPr>
          <p:cNvPr id="6" name="Rectangle 5"/>
          <p:cNvSpPr/>
          <p:nvPr/>
        </p:nvSpPr>
        <p:spPr>
          <a:xfrm>
            <a:off x="1"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6179" tIns="38089" rIns="76179" bIns="38089" rtlCol="0" anchor="ctr"/>
          <a:lstStyle/>
          <a:p>
            <a:pPr algn="ctr" defTabSz="1088105"/>
            <a:endParaRPr lang="en-US" sz="2200" dirty="0">
              <a:solidFill>
                <a:prstClr val="white"/>
              </a:solidFill>
            </a:endParaRPr>
          </a:p>
        </p:txBody>
      </p:sp>
      <p:pic>
        <p:nvPicPr>
          <p:cNvPr id="7" name="Picture 6"/>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446233" y="2899239"/>
            <a:ext cx="2881117" cy="1059525"/>
          </a:xfrm>
          <a:prstGeom prst="rect">
            <a:avLst/>
          </a:prstGeom>
        </p:spPr>
      </p:pic>
      <p:sp>
        <p:nvSpPr>
          <p:cNvPr id="9" name="Rectangle 8"/>
          <p:cNvSpPr/>
          <p:nvPr userDrawn="1"/>
        </p:nvSpPr>
        <p:spPr>
          <a:xfrm>
            <a:off x="1"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6179" tIns="38089" rIns="76179" bIns="38089" rtlCol="0" anchor="ctr"/>
          <a:lstStyle/>
          <a:p>
            <a:pPr algn="ctr" defTabSz="1088105"/>
            <a:endParaRPr lang="en-US" sz="2200" dirty="0">
              <a:solidFill>
                <a:prstClr val="white"/>
              </a:solidFill>
            </a:endParaRPr>
          </a:p>
        </p:txBody>
      </p:sp>
      <p:pic>
        <p:nvPicPr>
          <p:cNvPr id="13" name="Picture 12"/>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446233" y="2899238"/>
            <a:ext cx="2884326" cy="1060704"/>
          </a:xfrm>
          <a:prstGeom prst="rect">
            <a:avLst/>
          </a:prstGeom>
        </p:spPr>
      </p:pic>
    </p:spTree>
    <p:extLst>
      <p:ext uri="{BB962C8B-B14F-4D97-AF65-F5344CB8AC3E}">
        <p14:creationId xmlns:p14="http://schemas.microsoft.com/office/powerpoint/2010/main" val="3301190661"/>
      </p:ext>
    </p:extLst>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_Section Title Accent Color 3">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5"/>
            <a:ext cx="11653523" cy="1796217"/>
          </a:xfrm>
          <a:noFill/>
        </p:spPr>
        <p:txBody>
          <a:bodyPr tIns="91440" bIns="91440" anchor="t" anchorCtr="0"/>
          <a:lstStyle>
            <a:lvl1pPr algn="l" defTabSz="914093" rtl="0" eaLnBrk="1" latinLnBrk="0" hangingPunct="1">
              <a:lnSpc>
                <a:spcPct val="90000"/>
              </a:lnSpc>
              <a:spcBef>
                <a:spcPct val="0"/>
              </a:spcBef>
              <a:buNone/>
              <a:defRPr lang="en-US" sz="8624" b="0" kern="1200" cap="none" spc="-98" baseline="0" dirty="0">
                <a:ln w="3175">
                  <a:noFill/>
                </a:ln>
                <a:gradFill>
                  <a:gsLst>
                    <a:gs pos="91241">
                      <a:srgbClr val="000000"/>
                    </a:gs>
                    <a:gs pos="60000">
                      <a:srgbClr val="000000"/>
                    </a:gs>
                  </a:gsLst>
                  <a:lin ang="5400000" scaled="0"/>
                </a:gra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200707185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1"/>
          </p:nvPr>
        </p:nvSpPr>
        <p:spPr>
          <a:xfrm>
            <a:off x="269243" y="1189181"/>
            <a:ext cx="11655840" cy="2018835"/>
          </a:xfrm>
        </p:spPr>
        <p:txBody>
          <a:bodyPr/>
          <a:lstStyle>
            <a:lvl1pPr marL="0" indent="0">
              <a:buNone/>
              <a:defRPr/>
            </a:lvl1pPr>
            <a:lvl2pPr marL="28004" indent="0">
              <a:buNone/>
              <a:defRPr sz="1960"/>
            </a:lvl2pPr>
            <a:lvl3pPr marL="219362" indent="0">
              <a:buNone/>
              <a:defRPr sz="1960"/>
            </a:lvl3pPr>
            <a:lvl4pPr marL="466728" indent="0">
              <a:buNone/>
              <a:defRPr sz="1764"/>
            </a:lvl4pPr>
            <a:lvl5pPr marL="724983" indent="0">
              <a:buNone/>
              <a:defRPr sz="1764"/>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p:cNvSpPr>
            <a:spLocks noGrp="1"/>
          </p:cNvSpPr>
          <p:nvPr>
            <p:ph type="sldNum" sz="quarter" idx="12"/>
          </p:nvPr>
        </p:nvSpPr>
        <p:spPr/>
        <p:txBody>
          <a:bodyPr/>
          <a:lstStyle/>
          <a:p>
            <a:pPr marL="168022"/>
            <a:fld id="{C9A871AC-A86D-4E3C-88B8-BCF6B56DF8AD}" type="slidenum">
              <a:rPr lang="en-US" smtClean="0">
                <a:solidFill>
                  <a:srgbClr val="505050">
                    <a:tint val="75000"/>
                  </a:srgbClr>
                </a:solidFill>
              </a:rPr>
              <a:pPr marL="168022"/>
              <a:t>‹#›</a:t>
            </a:fld>
            <a:endParaRPr lang="en-US" dirty="0">
              <a:solidFill>
                <a:srgbClr val="505050">
                  <a:tint val="75000"/>
                </a:srgbClr>
              </a:solidFill>
            </a:endParaRPr>
          </a:p>
        </p:txBody>
      </p:sp>
    </p:spTree>
    <p:extLst>
      <p:ext uri="{BB962C8B-B14F-4D97-AF65-F5344CB8AC3E}">
        <p14:creationId xmlns:p14="http://schemas.microsoft.com/office/powerpoint/2010/main" val="3187887226"/>
      </p:ext>
    </p:extLst>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2_Title Only">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14717" y="-101208"/>
            <a:ext cx="1062106" cy="390689"/>
          </a:xfrm>
          <a:prstGeom prst="rect">
            <a:avLst/>
          </a:prstGeom>
        </p:spPr>
      </p:pic>
      <p:sp>
        <p:nvSpPr>
          <p:cNvPr id="11" name="Title 1"/>
          <p:cNvSpPr>
            <a:spLocks noGrp="1"/>
          </p:cNvSpPr>
          <p:nvPr>
            <p:ph type="title"/>
          </p:nvPr>
        </p:nvSpPr>
        <p:spPr>
          <a:xfrm>
            <a:off x="131702" y="616682"/>
            <a:ext cx="11655840" cy="362372"/>
          </a:xfrm>
        </p:spPr>
        <p:txBody>
          <a:bodyPr/>
          <a:lstStyle>
            <a:lvl1pPr>
              <a:defRPr sz="2399"/>
            </a:lvl1pPr>
          </a:lstStyle>
          <a:p>
            <a:r>
              <a:rPr lang="en-US"/>
              <a:t>Click to edit Master title style</a:t>
            </a:r>
          </a:p>
        </p:txBody>
      </p:sp>
      <p:sp>
        <p:nvSpPr>
          <p:cNvPr id="12" name="Rectangle 11"/>
          <p:cNvSpPr/>
          <p:nvPr userDrawn="1"/>
        </p:nvSpPr>
        <p:spPr bwMode="auto">
          <a:xfrm>
            <a:off x="54364" y="190103"/>
            <a:ext cx="12120030" cy="265176"/>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32" tIns="146266" rIns="182832" bIns="146266" numCol="1" spcCol="0" rtlCol="0" fromWordArt="0" anchor="t" anchorCtr="0" forceAA="0" compatLnSpc="1">
            <a:prstTxWarp prst="textNoShape">
              <a:avLst/>
            </a:prstTxWarp>
            <a:noAutofit/>
          </a:bodyPr>
          <a:lstStyle/>
          <a:p>
            <a:pPr algn="ctr" defTabSz="932192" fontAlgn="base">
              <a:lnSpc>
                <a:spcPct val="90000"/>
              </a:lnSpc>
              <a:spcBef>
                <a:spcPct val="0"/>
              </a:spcBef>
              <a:spcAft>
                <a:spcPct val="0"/>
              </a:spcAft>
            </a:pPr>
            <a:endParaRPr lang="en-US" sz="800" dirty="0">
              <a:gradFill>
                <a:gsLst>
                  <a:gs pos="0">
                    <a:srgbClr val="FFFFFF"/>
                  </a:gs>
                  <a:gs pos="100000">
                    <a:srgbClr val="FFFFFF"/>
                  </a:gs>
                </a:gsLst>
                <a:lin ang="5400000" scaled="0"/>
              </a:gradFill>
              <a:ea typeface="Segoe UI" pitchFamily="34" charset="0"/>
              <a:cs typeface="Segoe UI" pitchFamily="34" charset="0"/>
            </a:endParaRPr>
          </a:p>
        </p:txBody>
      </p:sp>
      <p:sp>
        <p:nvSpPr>
          <p:cNvPr id="16" name="Minus 15"/>
          <p:cNvSpPr/>
          <p:nvPr userDrawn="1"/>
        </p:nvSpPr>
        <p:spPr bwMode="auto">
          <a:xfrm>
            <a:off x="-45433" y="453306"/>
            <a:ext cx="341906" cy="45719"/>
          </a:xfrm>
          <a:prstGeom prst="mathMinus">
            <a:avLst/>
          </a:prstGeom>
          <a:ln w="38100">
            <a:headEnd type="none"/>
            <a:tailEnd type="none"/>
          </a:ln>
        </p:spPr>
        <p:style>
          <a:lnRef idx="3">
            <a:schemeClr val="dk1"/>
          </a:lnRef>
          <a:fillRef idx="0">
            <a:schemeClr val="dk1"/>
          </a:fillRef>
          <a:effectRef idx="2">
            <a:schemeClr val="dk1"/>
          </a:effectRef>
          <a:fontRef idx="minor">
            <a:schemeClr val="tx1"/>
          </a:fontRef>
        </p:style>
        <p:txBody>
          <a:bodyPr rot="0" spcFirstLastPara="0" vertOverflow="overflow" horzOverflow="overflow" vert="horz" wrap="square" lIns="182832" tIns="146266" rIns="182832" bIns="146266" numCol="1" spcCol="0" rtlCol="0" fromWordArt="0" anchor="t" anchorCtr="0" forceAA="0" compatLnSpc="1">
            <a:prstTxWarp prst="textNoShape">
              <a:avLst/>
            </a:prstTxWarp>
            <a:noAutofit/>
          </a:bodyPr>
          <a:lstStyle/>
          <a:p>
            <a:pPr algn="ctr" defTabSz="932192" fontAlgn="base">
              <a:lnSpc>
                <a:spcPct val="90000"/>
              </a:lnSpc>
              <a:spcBef>
                <a:spcPct val="0"/>
              </a:spcBef>
              <a:spcAft>
                <a:spcPct val="0"/>
              </a:spcAft>
            </a:pPr>
            <a:endParaRPr lang="en-US" sz="2399" dirty="0">
              <a:gradFill>
                <a:gsLst>
                  <a:gs pos="0">
                    <a:srgbClr val="FFFFFF"/>
                  </a:gs>
                  <a:gs pos="100000">
                    <a:srgbClr val="FFFFFF"/>
                  </a:gs>
                </a:gsLst>
                <a:lin ang="5400000" scaled="0"/>
              </a:gradFill>
              <a:ea typeface="Segoe UI" pitchFamily="34" charset="0"/>
              <a:cs typeface="Segoe UI" pitchFamily="34" charset="0"/>
            </a:endParaRPr>
          </a:p>
        </p:txBody>
      </p:sp>
      <p:sp>
        <p:nvSpPr>
          <p:cNvPr id="18" name="Round Same Side Corner Rectangle 17"/>
          <p:cNvSpPr/>
          <p:nvPr userDrawn="1"/>
        </p:nvSpPr>
        <p:spPr>
          <a:xfrm>
            <a:off x="2716128" y="228992"/>
            <a:ext cx="1280160" cy="292608"/>
          </a:xfrm>
          <a:prstGeom prst="round2SameRect">
            <a:avLst/>
          </a:prstGeom>
          <a:solidFill>
            <a:srgbClr val="0072C6"/>
          </a:solidFill>
          <a:ln w="12700" cap="flat" cmpd="sng" algn="ctr">
            <a:solidFill>
              <a:sysClr val="window" lastClr="FFFFFF"/>
            </a:solidFill>
            <a:prstDash val="solid"/>
          </a:ln>
          <a:effectLst>
            <a:outerShdw blurRad="50800" dist="38100" dir="16200000" rotWithShape="0">
              <a:prstClr val="black">
                <a:alpha val="40000"/>
              </a:prstClr>
            </a:outerShdw>
          </a:effectLst>
        </p:spPr>
        <p:txBody>
          <a:bodyPr lIns="95754" tIns="47878" rIns="95754" bIns="47878" rtlCol="0" anchor="ctr"/>
          <a:lstStyle/>
          <a:p>
            <a:pPr algn="ctr" defTabSz="957509">
              <a:defRPr/>
            </a:pPr>
            <a:r>
              <a:rPr lang="en-US" sz="900" b="1" kern="0" dirty="0">
                <a:solidFill>
                  <a:srgbClr val="002050"/>
                </a:solidFill>
                <a:ea typeface="Segoe UI" pitchFamily="34" charset="0"/>
                <a:cs typeface="Segoe UI" pitchFamily="34" charset="0"/>
              </a:rPr>
              <a:t>Enterprise Strategy @ Microsoft</a:t>
            </a:r>
            <a:endParaRPr lang="en-US" sz="900" b="1" kern="0" dirty="0">
              <a:solidFill>
                <a:srgbClr val="002050"/>
              </a:solidFill>
              <a:ea typeface="Segoe UI" pitchFamily="34" charset="0"/>
              <a:cs typeface="Segoe UI" pitchFamily="34" charset="0"/>
              <a:hlinkClick r:id="" action="ppaction://noaction"/>
            </a:endParaRPr>
          </a:p>
        </p:txBody>
      </p:sp>
      <p:sp>
        <p:nvSpPr>
          <p:cNvPr id="19" name="Round Same Side Corner Rectangle 18"/>
          <p:cNvSpPr/>
          <p:nvPr userDrawn="1"/>
        </p:nvSpPr>
        <p:spPr>
          <a:xfrm>
            <a:off x="5309378" y="228992"/>
            <a:ext cx="1280160" cy="292608"/>
          </a:xfrm>
          <a:prstGeom prst="round2SameRect">
            <a:avLst/>
          </a:prstGeom>
          <a:solidFill>
            <a:srgbClr val="0072C6"/>
          </a:solidFill>
          <a:ln w="12700" cap="flat" cmpd="sng" algn="ctr">
            <a:solidFill>
              <a:sysClr val="window" lastClr="FFFFFF"/>
            </a:solidFill>
            <a:prstDash val="solid"/>
          </a:ln>
          <a:effectLst>
            <a:outerShdw blurRad="50800" dist="38100" dir="16200000" rotWithShape="0">
              <a:prstClr val="black">
                <a:alpha val="40000"/>
              </a:prstClr>
            </a:outerShdw>
          </a:effectLst>
        </p:spPr>
        <p:txBody>
          <a:bodyPr lIns="95754" tIns="47878" rIns="95754" bIns="47878" rtlCol="0" anchor="ctr"/>
          <a:lstStyle/>
          <a:p>
            <a:pPr algn="ctr" defTabSz="957509">
              <a:defRPr/>
            </a:pPr>
            <a:r>
              <a:rPr lang="en-US" sz="900" b="1" kern="0" dirty="0">
                <a:solidFill>
                  <a:srgbClr val="002050"/>
                </a:solidFill>
                <a:ea typeface="Segoe UI" pitchFamily="34" charset="0"/>
                <a:cs typeface="Segoe UI" pitchFamily="34" charset="0"/>
              </a:rPr>
              <a:t>Accelerate Azure Usage</a:t>
            </a:r>
            <a:endParaRPr lang="en-US" sz="900" b="1" kern="0" dirty="0">
              <a:solidFill>
                <a:srgbClr val="002050"/>
              </a:solidFill>
              <a:ea typeface="Segoe UI" pitchFamily="34" charset="0"/>
              <a:cs typeface="Segoe UI" pitchFamily="34" charset="0"/>
              <a:hlinkClick r:id="" action="ppaction://noaction"/>
            </a:endParaRPr>
          </a:p>
        </p:txBody>
      </p:sp>
      <p:sp>
        <p:nvSpPr>
          <p:cNvPr id="22" name="Round Same Side Corner Rectangle 21"/>
          <p:cNvSpPr/>
          <p:nvPr userDrawn="1"/>
        </p:nvSpPr>
        <p:spPr>
          <a:xfrm>
            <a:off x="6611086" y="228992"/>
            <a:ext cx="1280160" cy="292608"/>
          </a:xfrm>
          <a:prstGeom prst="round2SameRect">
            <a:avLst/>
          </a:prstGeom>
          <a:solidFill>
            <a:srgbClr val="0072C6"/>
          </a:solidFill>
          <a:ln w="12700" cap="flat" cmpd="sng" algn="ctr">
            <a:solidFill>
              <a:sysClr val="window" lastClr="FFFFFF"/>
            </a:solidFill>
            <a:prstDash val="solid"/>
          </a:ln>
          <a:effectLst>
            <a:outerShdw blurRad="50800" dist="38100" dir="16200000" rotWithShape="0">
              <a:prstClr val="black">
                <a:alpha val="40000"/>
              </a:prstClr>
            </a:outerShdw>
          </a:effectLst>
        </p:spPr>
        <p:txBody>
          <a:bodyPr lIns="95754" tIns="47878" rIns="95754" bIns="47878" rtlCol="0" anchor="ctr"/>
          <a:lstStyle/>
          <a:p>
            <a:pPr algn="ctr" defTabSz="957509">
              <a:defRPr/>
            </a:pPr>
            <a:r>
              <a:rPr lang="en-US" sz="900" b="1" kern="0" dirty="0">
                <a:solidFill>
                  <a:srgbClr val="002050"/>
                </a:solidFill>
                <a:ea typeface="Segoe UI" pitchFamily="34" charset="0"/>
                <a:cs typeface="Segoe UI" pitchFamily="34" charset="0"/>
              </a:rPr>
              <a:t>Sustained Presence</a:t>
            </a:r>
            <a:endParaRPr lang="en-US" sz="900" b="1" kern="0" dirty="0">
              <a:solidFill>
                <a:srgbClr val="002050"/>
              </a:solidFill>
              <a:ea typeface="Segoe UI" pitchFamily="34" charset="0"/>
              <a:cs typeface="Segoe UI" pitchFamily="34" charset="0"/>
              <a:hlinkClick r:id="" action="ppaction://noaction"/>
            </a:endParaRPr>
          </a:p>
        </p:txBody>
      </p:sp>
      <p:sp>
        <p:nvSpPr>
          <p:cNvPr id="23" name="Round Same Side Corner Rectangle 22"/>
          <p:cNvSpPr/>
          <p:nvPr userDrawn="1"/>
        </p:nvSpPr>
        <p:spPr>
          <a:xfrm>
            <a:off x="9231156" y="228992"/>
            <a:ext cx="1280160" cy="292608"/>
          </a:xfrm>
          <a:prstGeom prst="round2SameRect">
            <a:avLst/>
          </a:prstGeom>
          <a:solidFill>
            <a:srgbClr val="0072C6"/>
          </a:solidFill>
          <a:ln w="12700" cap="flat" cmpd="sng" algn="ctr">
            <a:solidFill>
              <a:sysClr val="window" lastClr="FFFFFF"/>
            </a:solidFill>
            <a:prstDash val="solid"/>
          </a:ln>
          <a:effectLst>
            <a:outerShdw blurRad="50800" dist="38100" dir="16200000" rotWithShape="0">
              <a:prstClr val="black">
                <a:alpha val="40000"/>
              </a:prstClr>
            </a:outerShdw>
          </a:effectLst>
        </p:spPr>
        <p:txBody>
          <a:bodyPr lIns="95754" tIns="47878" rIns="95754" bIns="47878" rtlCol="0" anchor="ctr"/>
          <a:lstStyle/>
          <a:p>
            <a:pPr algn="ctr" defTabSz="957509">
              <a:defRPr/>
            </a:pPr>
            <a:r>
              <a:rPr lang="en-US" sz="900" b="1" kern="0" dirty="0">
                <a:solidFill>
                  <a:srgbClr val="505050"/>
                </a:solidFill>
                <a:ea typeface="Segoe UI" pitchFamily="34" charset="0"/>
                <a:cs typeface="Segoe UI" pitchFamily="34" charset="0"/>
                <a:hlinkClick r:id="" action="ppaction://noaction"/>
              </a:rPr>
              <a:t>Customer Evidence</a:t>
            </a:r>
          </a:p>
        </p:txBody>
      </p:sp>
      <p:sp>
        <p:nvSpPr>
          <p:cNvPr id="24" name="Round Same Side Corner Rectangle 23"/>
          <p:cNvSpPr/>
          <p:nvPr userDrawn="1"/>
        </p:nvSpPr>
        <p:spPr>
          <a:xfrm>
            <a:off x="4017833" y="228992"/>
            <a:ext cx="1280160" cy="292608"/>
          </a:xfrm>
          <a:prstGeom prst="round2SameRect">
            <a:avLst/>
          </a:prstGeom>
          <a:solidFill>
            <a:srgbClr val="0072C6"/>
          </a:solidFill>
          <a:ln w="12700" cap="flat" cmpd="sng" algn="ctr">
            <a:solidFill>
              <a:sysClr val="window" lastClr="FFFFFF"/>
            </a:solidFill>
            <a:prstDash val="solid"/>
          </a:ln>
          <a:effectLst>
            <a:outerShdw blurRad="50800" dist="38100" dir="16200000" rotWithShape="0">
              <a:prstClr val="black">
                <a:alpha val="40000"/>
              </a:prstClr>
            </a:outerShdw>
          </a:effectLst>
        </p:spPr>
        <p:txBody>
          <a:bodyPr lIns="95754" tIns="47878" rIns="95754" bIns="47878" rtlCol="0" anchor="ctr"/>
          <a:lstStyle/>
          <a:p>
            <a:pPr algn="ctr" defTabSz="957509">
              <a:defRPr/>
            </a:pPr>
            <a:r>
              <a:rPr lang="en-US" sz="900" b="1" kern="0" dirty="0">
                <a:solidFill>
                  <a:srgbClr val="002050"/>
                </a:solidFill>
                <a:ea typeface="Segoe UI" pitchFamily="34" charset="0"/>
                <a:cs typeface="Segoe UI" pitchFamily="34" charset="0"/>
              </a:rPr>
              <a:t>Lead with the Cloud</a:t>
            </a:r>
            <a:endParaRPr lang="en-US" sz="900" b="1" kern="0" dirty="0">
              <a:solidFill>
                <a:srgbClr val="002050"/>
              </a:solidFill>
              <a:ea typeface="Segoe UI" pitchFamily="34" charset="0"/>
              <a:cs typeface="Segoe UI" pitchFamily="34" charset="0"/>
              <a:hlinkClick r:id="" action="ppaction://noaction"/>
            </a:endParaRPr>
          </a:p>
        </p:txBody>
      </p:sp>
      <p:sp>
        <p:nvSpPr>
          <p:cNvPr id="25" name="Round Same Side Corner Rectangle 24"/>
          <p:cNvSpPr/>
          <p:nvPr userDrawn="1"/>
        </p:nvSpPr>
        <p:spPr>
          <a:xfrm>
            <a:off x="112716" y="228992"/>
            <a:ext cx="1280160" cy="292608"/>
          </a:xfrm>
          <a:prstGeom prst="round2SameRect">
            <a:avLst/>
          </a:prstGeom>
          <a:solidFill>
            <a:schemeClr val="bg1"/>
          </a:solidFill>
          <a:ln w="12700" cap="flat" cmpd="sng" algn="ctr">
            <a:solidFill>
              <a:sysClr val="window" lastClr="FFFFFF"/>
            </a:solidFill>
            <a:prstDash val="solid"/>
          </a:ln>
          <a:effectLst>
            <a:outerShdw blurRad="50800" dist="38100" dir="16200000" rotWithShape="0">
              <a:prstClr val="black">
                <a:alpha val="40000"/>
              </a:prstClr>
            </a:outerShdw>
          </a:effectLst>
        </p:spPr>
        <p:txBody>
          <a:bodyPr lIns="95754" tIns="47878" rIns="95754" bIns="47878" rtlCol="0" anchor="ctr"/>
          <a:lstStyle/>
          <a:p>
            <a:pPr algn="ctr" defTabSz="957509">
              <a:defRPr/>
            </a:pPr>
            <a:r>
              <a:rPr lang="en-US" sz="900" b="1" kern="0" dirty="0">
                <a:solidFill>
                  <a:srgbClr val="505050"/>
                </a:solidFill>
                <a:ea typeface="Segoe UI" pitchFamily="34" charset="0"/>
                <a:cs typeface="Segoe UI" pitchFamily="34" charset="0"/>
                <a:hlinkClick r:id="" action="ppaction://noaction"/>
              </a:rPr>
              <a:t>ReadMe</a:t>
            </a:r>
          </a:p>
        </p:txBody>
      </p:sp>
      <p:sp>
        <p:nvSpPr>
          <p:cNvPr id="26" name="Minus 25"/>
          <p:cNvSpPr/>
          <p:nvPr userDrawn="1"/>
        </p:nvSpPr>
        <p:spPr bwMode="auto">
          <a:xfrm>
            <a:off x="11742606" y="437585"/>
            <a:ext cx="508701" cy="45720"/>
          </a:xfrm>
          <a:prstGeom prst="mathMinus">
            <a:avLst/>
          </a:prstGeom>
          <a:ln w="38100">
            <a:headEnd type="none"/>
            <a:tailEnd type="none"/>
          </a:ln>
        </p:spPr>
        <p:style>
          <a:lnRef idx="3">
            <a:schemeClr val="dk1"/>
          </a:lnRef>
          <a:fillRef idx="0">
            <a:schemeClr val="dk1"/>
          </a:fillRef>
          <a:effectRef idx="2">
            <a:schemeClr val="dk1"/>
          </a:effectRef>
          <a:fontRef idx="minor">
            <a:schemeClr val="tx1"/>
          </a:fontRef>
        </p:style>
        <p:txBody>
          <a:bodyPr rot="0" spcFirstLastPara="0" vertOverflow="overflow" horzOverflow="overflow" vert="horz" wrap="square" lIns="182832" tIns="146266" rIns="182832" bIns="146266" numCol="1" spcCol="0" rtlCol="0" fromWordArt="0" anchor="t" anchorCtr="0" forceAA="0" compatLnSpc="1">
            <a:prstTxWarp prst="textNoShape">
              <a:avLst/>
            </a:prstTxWarp>
            <a:noAutofit/>
          </a:bodyPr>
          <a:lstStyle/>
          <a:p>
            <a:pPr algn="ctr" defTabSz="932192" fontAlgn="base">
              <a:lnSpc>
                <a:spcPct val="90000"/>
              </a:lnSpc>
              <a:spcBef>
                <a:spcPct val="0"/>
              </a:spcBef>
              <a:spcAft>
                <a:spcPct val="0"/>
              </a:spcAft>
            </a:pPr>
            <a:endParaRPr lang="en-US" sz="800" dirty="0">
              <a:gradFill>
                <a:gsLst>
                  <a:gs pos="0">
                    <a:srgbClr val="FFFFFF"/>
                  </a:gs>
                  <a:gs pos="100000">
                    <a:srgbClr val="FFFFFF"/>
                  </a:gs>
                </a:gsLst>
                <a:lin ang="5400000" scaled="0"/>
              </a:gradFill>
              <a:ea typeface="Segoe UI" pitchFamily="34" charset="0"/>
              <a:cs typeface="Segoe UI" pitchFamily="34" charset="0"/>
            </a:endParaRPr>
          </a:p>
        </p:txBody>
      </p:sp>
      <p:sp>
        <p:nvSpPr>
          <p:cNvPr id="29" name="Round Same Side Corner Rectangle 28"/>
          <p:cNvSpPr/>
          <p:nvPr userDrawn="1"/>
        </p:nvSpPr>
        <p:spPr>
          <a:xfrm>
            <a:off x="7922955" y="228992"/>
            <a:ext cx="1280160" cy="292608"/>
          </a:xfrm>
          <a:prstGeom prst="round2SameRect">
            <a:avLst/>
          </a:prstGeom>
          <a:solidFill>
            <a:srgbClr val="0072C6"/>
          </a:solidFill>
          <a:ln w="12700" cap="flat" cmpd="sng" algn="ctr">
            <a:solidFill>
              <a:sysClr val="window" lastClr="FFFFFF"/>
            </a:solidFill>
            <a:prstDash val="solid"/>
          </a:ln>
          <a:effectLst>
            <a:outerShdw blurRad="50800" dist="38100" dir="16200000" rotWithShape="0">
              <a:prstClr val="black">
                <a:alpha val="40000"/>
              </a:prstClr>
            </a:outerShdw>
          </a:effectLst>
        </p:spPr>
        <p:txBody>
          <a:bodyPr lIns="95754" tIns="47878" rIns="95754" bIns="47878" rtlCol="0" anchor="ctr"/>
          <a:lstStyle/>
          <a:p>
            <a:pPr algn="ctr" defTabSz="957509">
              <a:defRPr/>
            </a:pPr>
            <a:r>
              <a:rPr lang="en-US" sz="900" b="1" kern="0" dirty="0">
                <a:solidFill>
                  <a:srgbClr val="002050"/>
                </a:solidFill>
                <a:ea typeface="Segoe UI" pitchFamily="34" charset="0"/>
                <a:cs typeface="Segoe UI" pitchFamily="34" charset="0"/>
              </a:rPr>
              <a:t>Stand Alone</a:t>
            </a:r>
            <a:endParaRPr lang="en-US" sz="900" b="1" kern="0" dirty="0">
              <a:solidFill>
                <a:srgbClr val="002050"/>
              </a:solidFill>
              <a:ea typeface="Segoe UI" pitchFamily="34" charset="0"/>
              <a:cs typeface="Segoe UI" pitchFamily="34" charset="0"/>
              <a:hlinkClick r:id="" action="ppaction://noaction"/>
            </a:endParaRPr>
          </a:p>
        </p:txBody>
      </p:sp>
      <p:sp>
        <p:nvSpPr>
          <p:cNvPr id="20" name="Round Same Side Corner Rectangle 19"/>
          <p:cNvSpPr/>
          <p:nvPr userDrawn="1"/>
        </p:nvSpPr>
        <p:spPr>
          <a:xfrm>
            <a:off x="10539356" y="228992"/>
            <a:ext cx="1280160" cy="292608"/>
          </a:xfrm>
          <a:prstGeom prst="round2SameRect">
            <a:avLst/>
          </a:prstGeom>
          <a:solidFill>
            <a:srgbClr val="0072C6"/>
          </a:solidFill>
          <a:ln w="12700" cap="flat" cmpd="sng" algn="ctr">
            <a:solidFill>
              <a:sysClr val="window" lastClr="FFFFFF"/>
            </a:solidFill>
            <a:prstDash val="solid"/>
          </a:ln>
          <a:effectLst>
            <a:outerShdw blurRad="50800" dist="38100" dir="16200000" rotWithShape="0">
              <a:prstClr val="black">
                <a:alpha val="40000"/>
              </a:prstClr>
            </a:outerShdw>
          </a:effectLst>
        </p:spPr>
        <p:txBody>
          <a:bodyPr lIns="95754" tIns="47878" rIns="95754" bIns="47878" rtlCol="0" anchor="ctr"/>
          <a:lstStyle/>
          <a:p>
            <a:pPr algn="ctr" defTabSz="957509">
              <a:defRPr/>
            </a:pPr>
            <a:r>
              <a:rPr lang="en-US" sz="900" b="1" kern="0" dirty="0">
                <a:solidFill>
                  <a:srgbClr val="002050"/>
                </a:solidFill>
                <a:ea typeface="Segoe UI" pitchFamily="34" charset="0"/>
                <a:cs typeface="Segoe UI" pitchFamily="34" charset="0"/>
              </a:rPr>
              <a:t>Resources</a:t>
            </a:r>
            <a:endParaRPr lang="en-US" sz="900" b="1" kern="0" dirty="0">
              <a:solidFill>
                <a:srgbClr val="002050"/>
              </a:solidFill>
              <a:ea typeface="Segoe UI" pitchFamily="34" charset="0"/>
              <a:cs typeface="Segoe UI" pitchFamily="34" charset="0"/>
              <a:hlinkClick r:id="" action="ppaction://noaction"/>
            </a:endParaRPr>
          </a:p>
        </p:txBody>
      </p:sp>
      <p:sp>
        <p:nvSpPr>
          <p:cNvPr id="21" name="Round Same Side Corner Rectangle 20"/>
          <p:cNvSpPr/>
          <p:nvPr userDrawn="1"/>
        </p:nvSpPr>
        <p:spPr>
          <a:xfrm>
            <a:off x="1414420" y="228992"/>
            <a:ext cx="1280160" cy="292608"/>
          </a:xfrm>
          <a:prstGeom prst="round2SameRect">
            <a:avLst/>
          </a:prstGeom>
          <a:solidFill>
            <a:srgbClr val="0072C6"/>
          </a:solidFill>
          <a:ln w="12700" cap="flat" cmpd="sng" algn="ctr">
            <a:solidFill>
              <a:sysClr val="window" lastClr="FFFFFF"/>
            </a:solidFill>
            <a:prstDash val="solid"/>
          </a:ln>
          <a:effectLst>
            <a:outerShdw blurRad="50800" dist="38100" dir="16200000" rotWithShape="0">
              <a:prstClr val="black">
                <a:alpha val="40000"/>
              </a:prstClr>
            </a:outerShdw>
          </a:effectLst>
        </p:spPr>
        <p:txBody>
          <a:bodyPr lIns="95754" tIns="47878" rIns="95754" bIns="47878" rtlCol="0" anchor="ctr"/>
          <a:lstStyle/>
          <a:p>
            <a:pPr algn="ctr" defTabSz="957509">
              <a:defRPr/>
            </a:pPr>
            <a:r>
              <a:rPr lang="en-US" sz="900" b="1" kern="0" dirty="0">
                <a:solidFill>
                  <a:srgbClr val="505050"/>
                </a:solidFill>
                <a:ea typeface="Segoe UI" pitchFamily="34" charset="0"/>
                <a:cs typeface="Segoe UI" pitchFamily="34" charset="0"/>
                <a:hlinkClick r:id="" action="ppaction://noaction"/>
              </a:rPr>
              <a:t>Introduction</a:t>
            </a:r>
            <a:endParaRPr lang="en-US" sz="900" b="1" kern="0" dirty="0">
              <a:solidFill>
                <a:srgbClr val="505050"/>
              </a:solidFill>
              <a:ea typeface="Segoe UI" pitchFamily="34" charset="0"/>
              <a:cs typeface="Segoe UI" pitchFamily="34" charset="0"/>
            </a:endParaRPr>
          </a:p>
        </p:txBody>
      </p:sp>
      <p:sp>
        <p:nvSpPr>
          <p:cNvPr id="31" name="Slide Number Placeholder 2"/>
          <p:cNvSpPr>
            <a:spLocks noGrp="1"/>
          </p:cNvSpPr>
          <p:nvPr>
            <p:ph type="sldNum" sz="quarter" idx="10"/>
          </p:nvPr>
        </p:nvSpPr>
        <p:spPr>
          <a:xfrm>
            <a:off x="7782" y="6486818"/>
            <a:ext cx="2742188" cy="364224"/>
          </a:xfrm>
        </p:spPr>
        <p:txBody>
          <a:bodyPr/>
          <a:lstStyle/>
          <a:p>
            <a:pPr marL="168022"/>
            <a:fld id="{C9A871AC-A86D-4E3C-88B8-BCF6B56DF8AD}" type="slidenum">
              <a:rPr lang="en-US" smtClean="0">
                <a:solidFill>
                  <a:srgbClr val="505050">
                    <a:tint val="75000"/>
                  </a:srgbClr>
                </a:solidFill>
              </a:rPr>
              <a:pPr marL="168022"/>
              <a:t>‹#›</a:t>
            </a:fld>
            <a:endParaRPr lang="en-US" dirty="0">
              <a:solidFill>
                <a:srgbClr val="505050">
                  <a:tint val="75000"/>
                </a:srgbClr>
              </a:solidFill>
            </a:endParaRPr>
          </a:p>
        </p:txBody>
      </p:sp>
      <p:pic>
        <p:nvPicPr>
          <p:cNvPr id="30" name="Picture 29"/>
          <p:cNvPicPr>
            <a:picLocks noChangeAspect="1"/>
          </p:cNvPicPr>
          <p:nvPr userDrawn="1"/>
        </p:nvPicPr>
        <p:blipFill>
          <a:blip r:embed="rId3"/>
          <a:stretch>
            <a:fillRect/>
          </a:stretch>
        </p:blipFill>
        <p:spPr>
          <a:xfrm>
            <a:off x="11505658" y="6324740"/>
            <a:ext cx="627718" cy="486716"/>
          </a:xfrm>
          <a:prstGeom prst="rect">
            <a:avLst/>
          </a:prstGeom>
        </p:spPr>
      </p:pic>
      <p:sp>
        <p:nvSpPr>
          <p:cNvPr id="33" name="TextBox 32"/>
          <p:cNvSpPr txBox="1"/>
          <p:nvPr userDrawn="1"/>
        </p:nvSpPr>
        <p:spPr>
          <a:xfrm>
            <a:off x="11488057" y="6375543"/>
            <a:ext cx="645319" cy="373949"/>
          </a:xfrm>
          <a:prstGeom prst="rect">
            <a:avLst/>
          </a:prstGeom>
          <a:noFill/>
        </p:spPr>
        <p:txBody>
          <a:bodyPr wrap="square" lIns="91416" tIns="0" rIns="91416" bIns="0" rtlCol="0">
            <a:spAutoFit/>
          </a:bodyPr>
          <a:lstStyle/>
          <a:p>
            <a:pPr defTabSz="914126">
              <a:lnSpc>
                <a:spcPct val="90000"/>
              </a:lnSpc>
              <a:spcAft>
                <a:spcPts val="600"/>
              </a:spcAft>
            </a:pPr>
            <a:r>
              <a:rPr lang="en-US" sz="900" b="1" dirty="0">
                <a:solidFill>
                  <a:srgbClr val="FFFFFF"/>
                </a:solidFill>
              </a:rPr>
              <a:t>LEAD with the  Cloud</a:t>
            </a:r>
          </a:p>
        </p:txBody>
      </p:sp>
    </p:spTree>
    <p:extLst>
      <p:ext uri="{BB962C8B-B14F-4D97-AF65-F5344CB8AC3E}">
        <p14:creationId xmlns:p14="http://schemas.microsoft.com/office/powerpoint/2010/main" val="2895341364"/>
      </p:ext>
    </p:extLst>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7_Title Only">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marL="168022"/>
            <a:fld id="{C9A871AC-A86D-4E3C-88B8-BCF6B56DF8AD}" type="slidenum">
              <a:rPr lang="en-US" smtClean="0">
                <a:solidFill>
                  <a:srgbClr val="505050">
                    <a:tint val="75000"/>
                  </a:srgbClr>
                </a:solidFill>
              </a:rPr>
              <a:pPr marL="168022"/>
              <a:t>‹#›</a:t>
            </a:fld>
            <a:endParaRPr lang="en-US" dirty="0">
              <a:solidFill>
                <a:srgbClr val="505050">
                  <a:tint val="75000"/>
                </a:srgbClr>
              </a:solidFill>
            </a:endParaRPr>
          </a:p>
        </p:txBody>
      </p:sp>
      <p:sp>
        <p:nvSpPr>
          <p:cNvPr id="45" name="Title 1"/>
          <p:cNvSpPr>
            <a:spLocks noGrp="1"/>
          </p:cNvSpPr>
          <p:nvPr>
            <p:ph type="title"/>
          </p:nvPr>
        </p:nvSpPr>
        <p:spPr>
          <a:xfrm>
            <a:off x="121538" y="632401"/>
            <a:ext cx="11655840" cy="362372"/>
          </a:xfrm>
        </p:spPr>
        <p:txBody>
          <a:bodyPr/>
          <a:lstStyle>
            <a:lvl1pPr>
              <a:defRPr sz="2399"/>
            </a:lvl1pPr>
          </a:lstStyle>
          <a:p>
            <a:r>
              <a:rPr lang="en-US"/>
              <a:t>Click to edit Master title style</a:t>
            </a:r>
          </a:p>
        </p:txBody>
      </p:sp>
      <p:sp>
        <p:nvSpPr>
          <p:cNvPr id="24" name="Minus 23"/>
          <p:cNvSpPr/>
          <p:nvPr userDrawn="1"/>
        </p:nvSpPr>
        <p:spPr bwMode="auto">
          <a:xfrm>
            <a:off x="-45433" y="453306"/>
            <a:ext cx="341906" cy="45719"/>
          </a:xfrm>
          <a:prstGeom prst="mathMinus">
            <a:avLst/>
          </a:prstGeom>
          <a:ln w="38100">
            <a:headEnd type="none"/>
            <a:tailEnd type="none"/>
          </a:ln>
        </p:spPr>
        <p:style>
          <a:lnRef idx="3">
            <a:schemeClr val="dk1"/>
          </a:lnRef>
          <a:fillRef idx="0">
            <a:schemeClr val="dk1"/>
          </a:fillRef>
          <a:effectRef idx="2">
            <a:schemeClr val="dk1"/>
          </a:effectRef>
          <a:fontRef idx="minor">
            <a:schemeClr val="tx1"/>
          </a:fontRef>
        </p:style>
        <p:txBody>
          <a:bodyPr rot="0" spcFirstLastPara="0" vertOverflow="overflow" horzOverflow="overflow" vert="horz" wrap="square" lIns="182832" tIns="146266" rIns="182832" bIns="146266" numCol="1" spcCol="0" rtlCol="0" fromWordArt="0" anchor="t" anchorCtr="0" forceAA="0" compatLnSpc="1">
            <a:prstTxWarp prst="textNoShape">
              <a:avLst/>
            </a:prstTxWarp>
            <a:noAutofit/>
          </a:bodyPr>
          <a:lstStyle/>
          <a:p>
            <a:pPr algn="ctr" defTabSz="932192" fontAlgn="base">
              <a:lnSpc>
                <a:spcPct val="90000"/>
              </a:lnSpc>
              <a:spcBef>
                <a:spcPct val="0"/>
              </a:spcBef>
              <a:spcAft>
                <a:spcPct val="0"/>
              </a:spcAft>
            </a:pPr>
            <a:endParaRPr lang="en-US" sz="2399" dirty="0">
              <a:gradFill>
                <a:gsLst>
                  <a:gs pos="0">
                    <a:srgbClr val="FFFFFF"/>
                  </a:gs>
                  <a:gs pos="100000">
                    <a:srgbClr val="FFFFFF"/>
                  </a:gs>
                </a:gsLst>
                <a:lin ang="5400000" scaled="0"/>
              </a:gradFill>
              <a:ea typeface="Segoe UI" pitchFamily="34" charset="0"/>
              <a:cs typeface="Segoe UI" pitchFamily="34" charset="0"/>
            </a:endParaRPr>
          </a:p>
        </p:txBody>
      </p:sp>
      <p:sp>
        <p:nvSpPr>
          <p:cNvPr id="25" name="Round Same Side Corner Rectangle 24"/>
          <p:cNvSpPr/>
          <p:nvPr userDrawn="1"/>
        </p:nvSpPr>
        <p:spPr>
          <a:xfrm>
            <a:off x="2716128" y="228992"/>
            <a:ext cx="1280160" cy="292608"/>
          </a:xfrm>
          <a:prstGeom prst="round2SameRect">
            <a:avLst/>
          </a:prstGeom>
          <a:solidFill>
            <a:srgbClr val="0072C6"/>
          </a:solidFill>
          <a:ln w="12700" cap="flat" cmpd="sng" algn="ctr">
            <a:solidFill>
              <a:sysClr val="window" lastClr="FFFFFF"/>
            </a:solidFill>
            <a:prstDash val="solid"/>
          </a:ln>
          <a:effectLst>
            <a:outerShdw blurRad="50800" dist="38100" dir="16200000" rotWithShape="0">
              <a:prstClr val="black">
                <a:alpha val="40000"/>
              </a:prstClr>
            </a:outerShdw>
          </a:effectLst>
        </p:spPr>
        <p:txBody>
          <a:bodyPr lIns="95754" tIns="47878" rIns="95754" bIns="47878" rtlCol="0" anchor="ctr"/>
          <a:lstStyle/>
          <a:p>
            <a:pPr algn="ctr" defTabSz="957509">
              <a:defRPr/>
            </a:pPr>
            <a:r>
              <a:rPr lang="en-US" sz="900" b="1" kern="0" dirty="0">
                <a:solidFill>
                  <a:srgbClr val="002050"/>
                </a:solidFill>
                <a:ea typeface="Segoe UI" pitchFamily="34" charset="0"/>
                <a:cs typeface="Segoe UI" pitchFamily="34" charset="0"/>
              </a:rPr>
              <a:t>Enterprise Strategy @ Microsoft</a:t>
            </a:r>
            <a:endParaRPr lang="en-US" sz="900" b="1" kern="0" dirty="0">
              <a:solidFill>
                <a:srgbClr val="002050"/>
              </a:solidFill>
              <a:ea typeface="Segoe UI" pitchFamily="34" charset="0"/>
              <a:cs typeface="Segoe UI" pitchFamily="34" charset="0"/>
              <a:hlinkClick r:id="" action="ppaction://noaction"/>
            </a:endParaRPr>
          </a:p>
        </p:txBody>
      </p:sp>
      <p:sp>
        <p:nvSpPr>
          <p:cNvPr id="26" name="Round Same Side Corner Rectangle 25"/>
          <p:cNvSpPr/>
          <p:nvPr userDrawn="1"/>
        </p:nvSpPr>
        <p:spPr>
          <a:xfrm>
            <a:off x="5309378" y="228992"/>
            <a:ext cx="1280160" cy="292608"/>
          </a:xfrm>
          <a:prstGeom prst="round2SameRect">
            <a:avLst/>
          </a:prstGeom>
          <a:solidFill>
            <a:srgbClr val="0072C6"/>
          </a:solidFill>
          <a:ln w="12700" cap="flat" cmpd="sng" algn="ctr">
            <a:solidFill>
              <a:sysClr val="window" lastClr="FFFFFF"/>
            </a:solidFill>
            <a:prstDash val="solid"/>
          </a:ln>
          <a:effectLst>
            <a:outerShdw blurRad="50800" dist="38100" dir="16200000" rotWithShape="0">
              <a:prstClr val="black">
                <a:alpha val="40000"/>
              </a:prstClr>
            </a:outerShdw>
          </a:effectLst>
        </p:spPr>
        <p:txBody>
          <a:bodyPr lIns="95754" tIns="47878" rIns="95754" bIns="47878" rtlCol="0" anchor="ctr"/>
          <a:lstStyle/>
          <a:p>
            <a:pPr algn="ctr" defTabSz="957509">
              <a:defRPr/>
            </a:pPr>
            <a:r>
              <a:rPr lang="en-US" sz="900" b="1" kern="0" dirty="0">
                <a:solidFill>
                  <a:srgbClr val="002050"/>
                </a:solidFill>
                <a:ea typeface="Segoe UI" pitchFamily="34" charset="0"/>
                <a:cs typeface="Segoe UI" pitchFamily="34" charset="0"/>
              </a:rPr>
              <a:t>Accelerate Azure Usage</a:t>
            </a:r>
            <a:endParaRPr lang="en-US" sz="900" b="1" kern="0" dirty="0">
              <a:solidFill>
                <a:srgbClr val="002050"/>
              </a:solidFill>
              <a:ea typeface="Segoe UI" pitchFamily="34" charset="0"/>
              <a:cs typeface="Segoe UI" pitchFamily="34" charset="0"/>
              <a:hlinkClick r:id="" action="ppaction://noaction"/>
            </a:endParaRPr>
          </a:p>
        </p:txBody>
      </p:sp>
      <p:sp>
        <p:nvSpPr>
          <p:cNvPr id="27" name="Round Same Side Corner Rectangle 26"/>
          <p:cNvSpPr/>
          <p:nvPr userDrawn="1"/>
        </p:nvSpPr>
        <p:spPr>
          <a:xfrm>
            <a:off x="6611086" y="228992"/>
            <a:ext cx="1280160" cy="292608"/>
          </a:xfrm>
          <a:prstGeom prst="round2SameRect">
            <a:avLst/>
          </a:prstGeom>
          <a:solidFill>
            <a:srgbClr val="0072C6"/>
          </a:solidFill>
          <a:ln w="12700" cap="flat" cmpd="sng" algn="ctr">
            <a:solidFill>
              <a:sysClr val="window" lastClr="FFFFFF"/>
            </a:solidFill>
            <a:prstDash val="solid"/>
          </a:ln>
          <a:effectLst>
            <a:outerShdw blurRad="50800" dist="38100" dir="16200000" rotWithShape="0">
              <a:prstClr val="black">
                <a:alpha val="40000"/>
              </a:prstClr>
            </a:outerShdw>
          </a:effectLst>
        </p:spPr>
        <p:txBody>
          <a:bodyPr lIns="95754" tIns="47878" rIns="95754" bIns="47878" rtlCol="0" anchor="ctr"/>
          <a:lstStyle/>
          <a:p>
            <a:pPr algn="ctr" defTabSz="957509">
              <a:defRPr/>
            </a:pPr>
            <a:r>
              <a:rPr lang="en-US" sz="900" b="1" kern="0" dirty="0">
                <a:solidFill>
                  <a:srgbClr val="002050"/>
                </a:solidFill>
                <a:ea typeface="Segoe UI" pitchFamily="34" charset="0"/>
                <a:cs typeface="Segoe UI" pitchFamily="34" charset="0"/>
              </a:rPr>
              <a:t>Sustained Presence</a:t>
            </a:r>
            <a:endParaRPr lang="en-US" sz="900" b="1" kern="0" dirty="0">
              <a:solidFill>
                <a:srgbClr val="002050"/>
              </a:solidFill>
              <a:ea typeface="Segoe UI" pitchFamily="34" charset="0"/>
              <a:cs typeface="Segoe UI" pitchFamily="34" charset="0"/>
              <a:hlinkClick r:id="" action="ppaction://noaction"/>
            </a:endParaRPr>
          </a:p>
        </p:txBody>
      </p:sp>
      <p:sp>
        <p:nvSpPr>
          <p:cNvPr id="28" name="Round Same Side Corner Rectangle 27"/>
          <p:cNvSpPr/>
          <p:nvPr userDrawn="1"/>
        </p:nvSpPr>
        <p:spPr>
          <a:xfrm>
            <a:off x="9231156" y="228992"/>
            <a:ext cx="1280160" cy="292608"/>
          </a:xfrm>
          <a:prstGeom prst="round2SameRect">
            <a:avLst/>
          </a:prstGeom>
          <a:solidFill>
            <a:srgbClr val="0072C6"/>
          </a:solidFill>
          <a:ln w="12700" cap="flat" cmpd="sng" algn="ctr">
            <a:solidFill>
              <a:sysClr val="window" lastClr="FFFFFF"/>
            </a:solidFill>
            <a:prstDash val="solid"/>
          </a:ln>
          <a:effectLst>
            <a:outerShdw blurRad="50800" dist="38100" dir="16200000" rotWithShape="0">
              <a:prstClr val="black">
                <a:alpha val="40000"/>
              </a:prstClr>
            </a:outerShdw>
          </a:effectLst>
        </p:spPr>
        <p:txBody>
          <a:bodyPr lIns="95754" tIns="47878" rIns="95754" bIns="47878" rtlCol="0" anchor="ctr"/>
          <a:lstStyle/>
          <a:p>
            <a:pPr algn="ctr" defTabSz="957509">
              <a:defRPr/>
            </a:pPr>
            <a:r>
              <a:rPr lang="en-US" sz="900" b="1" kern="0" dirty="0">
                <a:solidFill>
                  <a:srgbClr val="505050"/>
                </a:solidFill>
                <a:ea typeface="Segoe UI" pitchFamily="34" charset="0"/>
                <a:cs typeface="Segoe UI" pitchFamily="34" charset="0"/>
                <a:hlinkClick r:id="" action="ppaction://noaction"/>
              </a:rPr>
              <a:t>Customer Evidence</a:t>
            </a:r>
          </a:p>
        </p:txBody>
      </p:sp>
      <p:sp>
        <p:nvSpPr>
          <p:cNvPr id="29" name="Round Same Side Corner Rectangle 28"/>
          <p:cNvSpPr/>
          <p:nvPr userDrawn="1"/>
        </p:nvSpPr>
        <p:spPr>
          <a:xfrm>
            <a:off x="4017833" y="228992"/>
            <a:ext cx="1280160" cy="292608"/>
          </a:xfrm>
          <a:prstGeom prst="round2SameRect">
            <a:avLst/>
          </a:prstGeom>
          <a:solidFill>
            <a:srgbClr val="0072C6"/>
          </a:solidFill>
          <a:ln w="12700" cap="flat" cmpd="sng" algn="ctr">
            <a:solidFill>
              <a:sysClr val="window" lastClr="FFFFFF"/>
            </a:solidFill>
            <a:prstDash val="solid"/>
          </a:ln>
          <a:effectLst>
            <a:outerShdw blurRad="50800" dist="38100" dir="16200000" rotWithShape="0">
              <a:prstClr val="black">
                <a:alpha val="40000"/>
              </a:prstClr>
            </a:outerShdw>
          </a:effectLst>
        </p:spPr>
        <p:txBody>
          <a:bodyPr lIns="95754" tIns="47878" rIns="95754" bIns="47878" rtlCol="0" anchor="ctr"/>
          <a:lstStyle/>
          <a:p>
            <a:pPr algn="ctr" defTabSz="957509">
              <a:defRPr/>
            </a:pPr>
            <a:r>
              <a:rPr lang="en-US" sz="900" b="1" kern="0" dirty="0">
                <a:solidFill>
                  <a:srgbClr val="002050"/>
                </a:solidFill>
                <a:ea typeface="Segoe UI" pitchFamily="34" charset="0"/>
                <a:cs typeface="Segoe UI" pitchFamily="34" charset="0"/>
              </a:rPr>
              <a:t>Lead with the Cloud</a:t>
            </a:r>
            <a:endParaRPr lang="en-US" sz="900" b="1" kern="0" dirty="0">
              <a:solidFill>
                <a:srgbClr val="002050"/>
              </a:solidFill>
              <a:ea typeface="Segoe UI" pitchFamily="34" charset="0"/>
              <a:cs typeface="Segoe UI" pitchFamily="34" charset="0"/>
              <a:hlinkClick r:id="" action="ppaction://noaction"/>
            </a:endParaRPr>
          </a:p>
        </p:txBody>
      </p:sp>
      <p:sp>
        <p:nvSpPr>
          <p:cNvPr id="30" name="Round Same Side Corner Rectangle 29"/>
          <p:cNvSpPr/>
          <p:nvPr userDrawn="1"/>
        </p:nvSpPr>
        <p:spPr>
          <a:xfrm>
            <a:off x="112716" y="228992"/>
            <a:ext cx="1280160" cy="292608"/>
          </a:xfrm>
          <a:prstGeom prst="round2SameRect">
            <a:avLst/>
          </a:prstGeom>
          <a:solidFill>
            <a:srgbClr val="0072C6"/>
          </a:solidFill>
          <a:ln w="12700" cap="flat" cmpd="sng" algn="ctr">
            <a:solidFill>
              <a:sysClr val="window" lastClr="FFFFFF"/>
            </a:solidFill>
            <a:prstDash val="solid"/>
          </a:ln>
          <a:effectLst>
            <a:outerShdw blurRad="50800" dist="38100" dir="16200000" rotWithShape="0">
              <a:prstClr val="black">
                <a:alpha val="40000"/>
              </a:prstClr>
            </a:outerShdw>
          </a:effectLst>
        </p:spPr>
        <p:txBody>
          <a:bodyPr lIns="95754" tIns="47878" rIns="95754" bIns="47878" rtlCol="0" anchor="ctr"/>
          <a:lstStyle/>
          <a:p>
            <a:pPr algn="ctr" defTabSz="957509">
              <a:defRPr/>
            </a:pPr>
            <a:r>
              <a:rPr lang="en-US" sz="900" b="1" kern="0" dirty="0">
                <a:solidFill>
                  <a:srgbClr val="505050"/>
                </a:solidFill>
                <a:ea typeface="Segoe UI" pitchFamily="34" charset="0"/>
                <a:cs typeface="Segoe UI" pitchFamily="34" charset="0"/>
                <a:hlinkClick r:id="" action="ppaction://noaction"/>
              </a:rPr>
              <a:t>ReadMe</a:t>
            </a:r>
          </a:p>
        </p:txBody>
      </p:sp>
      <p:sp>
        <p:nvSpPr>
          <p:cNvPr id="31" name="Minus 30"/>
          <p:cNvSpPr/>
          <p:nvPr userDrawn="1"/>
        </p:nvSpPr>
        <p:spPr bwMode="auto">
          <a:xfrm>
            <a:off x="11742606" y="437585"/>
            <a:ext cx="508701" cy="45720"/>
          </a:xfrm>
          <a:prstGeom prst="mathMinus">
            <a:avLst/>
          </a:prstGeom>
          <a:ln w="38100">
            <a:headEnd type="none"/>
            <a:tailEnd type="none"/>
          </a:ln>
        </p:spPr>
        <p:style>
          <a:lnRef idx="3">
            <a:schemeClr val="dk1"/>
          </a:lnRef>
          <a:fillRef idx="0">
            <a:schemeClr val="dk1"/>
          </a:fillRef>
          <a:effectRef idx="2">
            <a:schemeClr val="dk1"/>
          </a:effectRef>
          <a:fontRef idx="minor">
            <a:schemeClr val="tx1"/>
          </a:fontRef>
        </p:style>
        <p:txBody>
          <a:bodyPr rot="0" spcFirstLastPara="0" vertOverflow="overflow" horzOverflow="overflow" vert="horz" wrap="square" lIns="182832" tIns="146266" rIns="182832" bIns="146266" numCol="1" spcCol="0" rtlCol="0" fromWordArt="0" anchor="t" anchorCtr="0" forceAA="0" compatLnSpc="1">
            <a:prstTxWarp prst="textNoShape">
              <a:avLst/>
            </a:prstTxWarp>
            <a:noAutofit/>
          </a:bodyPr>
          <a:lstStyle/>
          <a:p>
            <a:pPr algn="ctr" defTabSz="932192" fontAlgn="base">
              <a:lnSpc>
                <a:spcPct val="90000"/>
              </a:lnSpc>
              <a:spcBef>
                <a:spcPct val="0"/>
              </a:spcBef>
              <a:spcAft>
                <a:spcPct val="0"/>
              </a:spcAft>
            </a:pPr>
            <a:endParaRPr lang="en-US" sz="800" dirty="0">
              <a:gradFill>
                <a:gsLst>
                  <a:gs pos="0">
                    <a:srgbClr val="FFFFFF"/>
                  </a:gs>
                  <a:gs pos="100000">
                    <a:srgbClr val="FFFFFF"/>
                  </a:gs>
                </a:gsLst>
                <a:lin ang="5400000" scaled="0"/>
              </a:gradFill>
              <a:ea typeface="Segoe UI" pitchFamily="34" charset="0"/>
              <a:cs typeface="Segoe UI" pitchFamily="34" charset="0"/>
            </a:endParaRPr>
          </a:p>
        </p:txBody>
      </p:sp>
      <p:sp>
        <p:nvSpPr>
          <p:cNvPr id="32" name="Round Same Side Corner Rectangle 31"/>
          <p:cNvSpPr/>
          <p:nvPr userDrawn="1"/>
        </p:nvSpPr>
        <p:spPr>
          <a:xfrm>
            <a:off x="7922955" y="228992"/>
            <a:ext cx="1280160" cy="292608"/>
          </a:xfrm>
          <a:prstGeom prst="round2SameRect">
            <a:avLst/>
          </a:prstGeom>
          <a:solidFill>
            <a:srgbClr val="0072C6"/>
          </a:solidFill>
          <a:ln w="12700" cap="flat" cmpd="sng" algn="ctr">
            <a:solidFill>
              <a:sysClr val="window" lastClr="FFFFFF"/>
            </a:solidFill>
            <a:prstDash val="solid"/>
          </a:ln>
          <a:effectLst>
            <a:outerShdw blurRad="50800" dist="38100" dir="16200000" rotWithShape="0">
              <a:prstClr val="black">
                <a:alpha val="40000"/>
              </a:prstClr>
            </a:outerShdw>
          </a:effectLst>
        </p:spPr>
        <p:txBody>
          <a:bodyPr lIns="95754" tIns="47878" rIns="95754" bIns="47878" rtlCol="0" anchor="ctr"/>
          <a:lstStyle/>
          <a:p>
            <a:pPr algn="ctr" defTabSz="957509">
              <a:defRPr/>
            </a:pPr>
            <a:r>
              <a:rPr lang="en-US" sz="900" b="1" kern="0" dirty="0">
                <a:solidFill>
                  <a:srgbClr val="002050"/>
                </a:solidFill>
                <a:ea typeface="Segoe UI" pitchFamily="34" charset="0"/>
                <a:cs typeface="Segoe UI" pitchFamily="34" charset="0"/>
              </a:rPr>
              <a:t>Stand Alone</a:t>
            </a:r>
            <a:endParaRPr lang="en-US" sz="900" b="1" kern="0" dirty="0">
              <a:solidFill>
                <a:srgbClr val="002050"/>
              </a:solidFill>
              <a:ea typeface="Segoe UI" pitchFamily="34" charset="0"/>
              <a:cs typeface="Segoe UI" pitchFamily="34" charset="0"/>
              <a:hlinkClick r:id="" action="ppaction://noaction"/>
            </a:endParaRPr>
          </a:p>
        </p:txBody>
      </p:sp>
      <p:sp>
        <p:nvSpPr>
          <p:cNvPr id="33" name="Round Same Side Corner Rectangle 32"/>
          <p:cNvSpPr/>
          <p:nvPr userDrawn="1"/>
        </p:nvSpPr>
        <p:spPr>
          <a:xfrm>
            <a:off x="10539356" y="228992"/>
            <a:ext cx="1280160" cy="292608"/>
          </a:xfrm>
          <a:prstGeom prst="round2SameRect">
            <a:avLst/>
          </a:prstGeom>
          <a:solidFill>
            <a:srgbClr val="0072C6"/>
          </a:solidFill>
          <a:ln w="12700" cap="flat" cmpd="sng" algn="ctr">
            <a:solidFill>
              <a:sysClr val="window" lastClr="FFFFFF"/>
            </a:solidFill>
            <a:prstDash val="solid"/>
          </a:ln>
          <a:effectLst>
            <a:outerShdw blurRad="50800" dist="38100" dir="16200000" rotWithShape="0">
              <a:prstClr val="black">
                <a:alpha val="40000"/>
              </a:prstClr>
            </a:outerShdw>
          </a:effectLst>
        </p:spPr>
        <p:txBody>
          <a:bodyPr lIns="95754" tIns="47878" rIns="95754" bIns="47878" rtlCol="0" anchor="ctr"/>
          <a:lstStyle/>
          <a:p>
            <a:pPr algn="ctr" defTabSz="957509">
              <a:defRPr/>
            </a:pPr>
            <a:r>
              <a:rPr lang="en-US" sz="900" b="1" kern="0" dirty="0">
                <a:solidFill>
                  <a:srgbClr val="002050"/>
                </a:solidFill>
                <a:ea typeface="Segoe UI" pitchFamily="34" charset="0"/>
                <a:cs typeface="Segoe UI" pitchFamily="34" charset="0"/>
              </a:rPr>
              <a:t>Resources</a:t>
            </a:r>
            <a:endParaRPr lang="en-US" sz="900" b="1" kern="0" dirty="0">
              <a:solidFill>
                <a:srgbClr val="002050"/>
              </a:solidFill>
              <a:ea typeface="Segoe UI" pitchFamily="34" charset="0"/>
              <a:cs typeface="Segoe UI" pitchFamily="34" charset="0"/>
              <a:hlinkClick r:id="" action="ppaction://noaction"/>
            </a:endParaRPr>
          </a:p>
        </p:txBody>
      </p:sp>
      <p:sp>
        <p:nvSpPr>
          <p:cNvPr id="34" name="Round Same Side Corner Rectangle 33"/>
          <p:cNvSpPr/>
          <p:nvPr userDrawn="1"/>
        </p:nvSpPr>
        <p:spPr>
          <a:xfrm>
            <a:off x="1414420" y="228992"/>
            <a:ext cx="1280160" cy="292608"/>
          </a:xfrm>
          <a:prstGeom prst="round2SameRect">
            <a:avLst/>
          </a:prstGeom>
          <a:solidFill>
            <a:schemeClr val="bg1"/>
          </a:solidFill>
          <a:ln w="12700" cap="flat" cmpd="sng" algn="ctr">
            <a:solidFill>
              <a:sysClr val="window" lastClr="FFFFFF"/>
            </a:solidFill>
            <a:prstDash val="solid"/>
          </a:ln>
          <a:effectLst>
            <a:outerShdw blurRad="50800" dist="38100" dir="16200000" rotWithShape="0">
              <a:prstClr val="black">
                <a:alpha val="40000"/>
              </a:prstClr>
            </a:outerShdw>
          </a:effectLst>
        </p:spPr>
        <p:txBody>
          <a:bodyPr lIns="95754" tIns="47878" rIns="95754" bIns="47878" rtlCol="0" anchor="ctr"/>
          <a:lstStyle/>
          <a:p>
            <a:pPr algn="ctr" defTabSz="957509">
              <a:defRPr/>
            </a:pPr>
            <a:r>
              <a:rPr lang="en-US" sz="900" b="1" kern="0" dirty="0">
                <a:solidFill>
                  <a:srgbClr val="505050"/>
                </a:solidFill>
                <a:ea typeface="Segoe UI" pitchFamily="34" charset="0"/>
                <a:cs typeface="Segoe UI" pitchFamily="34" charset="0"/>
                <a:hlinkClick r:id="" action="ppaction://noaction"/>
              </a:rPr>
              <a:t>Introduction</a:t>
            </a:r>
            <a:endParaRPr lang="en-US" sz="900" b="1" kern="0" dirty="0">
              <a:solidFill>
                <a:srgbClr val="505050"/>
              </a:solidFill>
              <a:ea typeface="Segoe UI" pitchFamily="34" charset="0"/>
              <a:cs typeface="Segoe UI" pitchFamily="34" charset="0"/>
            </a:endParaRPr>
          </a:p>
        </p:txBody>
      </p:sp>
      <p:pic>
        <p:nvPicPr>
          <p:cNvPr id="35" name="Picture 3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14717" y="-101208"/>
            <a:ext cx="1062106" cy="390689"/>
          </a:xfrm>
          <a:prstGeom prst="rect">
            <a:avLst/>
          </a:prstGeom>
        </p:spPr>
      </p:pic>
      <p:pic>
        <p:nvPicPr>
          <p:cNvPr id="39" name="Picture 38"/>
          <p:cNvPicPr>
            <a:picLocks noChangeAspect="1"/>
          </p:cNvPicPr>
          <p:nvPr userDrawn="1"/>
        </p:nvPicPr>
        <p:blipFill>
          <a:blip r:embed="rId3"/>
          <a:stretch>
            <a:fillRect/>
          </a:stretch>
        </p:blipFill>
        <p:spPr>
          <a:xfrm>
            <a:off x="11505658" y="6324740"/>
            <a:ext cx="627718" cy="486716"/>
          </a:xfrm>
          <a:prstGeom prst="rect">
            <a:avLst/>
          </a:prstGeom>
        </p:spPr>
      </p:pic>
      <p:sp>
        <p:nvSpPr>
          <p:cNvPr id="43" name="TextBox 42"/>
          <p:cNvSpPr txBox="1"/>
          <p:nvPr userDrawn="1"/>
        </p:nvSpPr>
        <p:spPr>
          <a:xfrm>
            <a:off x="11488057" y="6375543"/>
            <a:ext cx="645319" cy="373949"/>
          </a:xfrm>
          <a:prstGeom prst="rect">
            <a:avLst/>
          </a:prstGeom>
          <a:noFill/>
        </p:spPr>
        <p:txBody>
          <a:bodyPr wrap="square" lIns="91416" tIns="0" rIns="91416" bIns="0" rtlCol="0">
            <a:spAutoFit/>
          </a:bodyPr>
          <a:lstStyle/>
          <a:p>
            <a:pPr defTabSz="914126">
              <a:lnSpc>
                <a:spcPct val="90000"/>
              </a:lnSpc>
              <a:spcAft>
                <a:spcPts val="600"/>
              </a:spcAft>
            </a:pPr>
            <a:r>
              <a:rPr lang="en-US" sz="900" b="1" dirty="0">
                <a:solidFill>
                  <a:srgbClr val="FFFFFF"/>
                </a:solidFill>
              </a:rPr>
              <a:t>LEAD with the  Cloud</a:t>
            </a:r>
          </a:p>
        </p:txBody>
      </p:sp>
    </p:spTree>
    <p:extLst>
      <p:ext uri="{BB962C8B-B14F-4D97-AF65-F5344CB8AC3E}">
        <p14:creationId xmlns:p14="http://schemas.microsoft.com/office/powerpoint/2010/main" val="2361439102"/>
      </p:ext>
    </p:extLst>
  </p:cSld>
  <p:clrMapOvr>
    <a:masterClrMapping/>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9_Title Only">
    <p:spTree>
      <p:nvGrpSpPr>
        <p:cNvPr id="1" name=""/>
        <p:cNvGrpSpPr/>
        <p:nvPr/>
      </p:nvGrpSpPr>
      <p:grpSpPr>
        <a:xfrm>
          <a:off x="0" y="0"/>
          <a:ext cx="0" cy="0"/>
          <a:chOff x="0" y="0"/>
          <a:chExt cx="0" cy="0"/>
        </a:xfrm>
      </p:grpSpPr>
      <p:sp>
        <p:nvSpPr>
          <p:cNvPr id="25" name="Title 1"/>
          <p:cNvSpPr>
            <a:spLocks noGrp="1"/>
          </p:cNvSpPr>
          <p:nvPr>
            <p:ph type="title"/>
          </p:nvPr>
        </p:nvSpPr>
        <p:spPr>
          <a:xfrm>
            <a:off x="131702" y="654183"/>
            <a:ext cx="11655840" cy="362372"/>
          </a:xfrm>
        </p:spPr>
        <p:txBody>
          <a:bodyPr/>
          <a:lstStyle>
            <a:lvl1pPr>
              <a:defRPr sz="2399"/>
            </a:lvl1pPr>
          </a:lstStyle>
          <a:p>
            <a:r>
              <a:rPr lang="en-US"/>
              <a:t>Click to edit Master title style</a:t>
            </a:r>
          </a:p>
        </p:txBody>
      </p:sp>
      <p:sp>
        <p:nvSpPr>
          <p:cNvPr id="52" name="Slide Number Placeholder 2"/>
          <p:cNvSpPr>
            <a:spLocks noGrp="1"/>
          </p:cNvSpPr>
          <p:nvPr>
            <p:ph type="sldNum" sz="quarter" idx="10"/>
          </p:nvPr>
        </p:nvSpPr>
        <p:spPr>
          <a:xfrm>
            <a:off x="7782" y="6486818"/>
            <a:ext cx="2742188" cy="364224"/>
          </a:xfrm>
        </p:spPr>
        <p:txBody>
          <a:bodyPr/>
          <a:lstStyle/>
          <a:p>
            <a:pPr marL="168022"/>
            <a:fld id="{C9A871AC-A86D-4E3C-88B8-BCF6B56DF8AD}" type="slidenum">
              <a:rPr lang="en-US" smtClean="0">
                <a:solidFill>
                  <a:srgbClr val="505050">
                    <a:tint val="75000"/>
                  </a:srgbClr>
                </a:solidFill>
              </a:rPr>
              <a:pPr marL="168022"/>
              <a:t>‹#›</a:t>
            </a:fld>
            <a:endParaRPr lang="en-US" dirty="0">
              <a:solidFill>
                <a:srgbClr val="505050">
                  <a:tint val="75000"/>
                </a:srgbClr>
              </a:solidFill>
            </a:endParaRPr>
          </a:p>
        </p:txBody>
      </p:sp>
      <p:sp>
        <p:nvSpPr>
          <p:cNvPr id="24" name="Minus 23"/>
          <p:cNvSpPr/>
          <p:nvPr userDrawn="1"/>
        </p:nvSpPr>
        <p:spPr bwMode="auto">
          <a:xfrm>
            <a:off x="-45433" y="453306"/>
            <a:ext cx="341906" cy="45719"/>
          </a:xfrm>
          <a:prstGeom prst="mathMinus">
            <a:avLst/>
          </a:prstGeom>
          <a:ln w="38100">
            <a:headEnd type="none"/>
            <a:tailEnd type="none"/>
          </a:ln>
        </p:spPr>
        <p:style>
          <a:lnRef idx="3">
            <a:schemeClr val="dk1"/>
          </a:lnRef>
          <a:fillRef idx="0">
            <a:schemeClr val="dk1"/>
          </a:fillRef>
          <a:effectRef idx="2">
            <a:schemeClr val="dk1"/>
          </a:effectRef>
          <a:fontRef idx="minor">
            <a:schemeClr val="tx1"/>
          </a:fontRef>
        </p:style>
        <p:txBody>
          <a:bodyPr rot="0" spcFirstLastPara="0" vertOverflow="overflow" horzOverflow="overflow" vert="horz" wrap="square" lIns="182832" tIns="146266" rIns="182832" bIns="146266" numCol="1" spcCol="0" rtlCol="0" fromWordArt="0" anchor="t" anchorCtr="0" forceAA="0" compatLnSpc="1">
            <a:prstTxWarp prst="textNoShape">
              <a:avLst/>
            </a:prstTxWarp>
            <a:noAutofit/>
          </a:bodyPr>
          <a:lstStyle/>
          <a:p>
            <a:pPr algn="ctr" defTabSz="932192" fontAlgn="base">
              <a:lnSpc>
                <a:spcPct val="90000"/>
              </a:lnSpc>
              <a:spcBef>
                <a:spcPct val="0"/>
              </a:spcBef>
              <a:spcAft>
                <a:spcPct val="0"/>
              </a:spcAft>
            </a:pPr>
            <a:endParaRPr lang="en-US" sz="2399" dirty="0">
              <a:gradFill>
                <a:gsLst>
                  <a:gs pos="0">
                    <a:srgbClr val="FFFFFF"/>
                  </a:gs>
                  <a:gs pos="100000">
                    <a:srgbClr val="FFFFFF"/>
                  </a:gs>
                </a:gsLst>
                <a:lin ang="5400000" scaled="0"/>
              </a:gradFill>
              <a:ea typeface="Segoe UI" pitchFamily="34" charset="0"/>
              <a:cs typeface="Segoe UI" pitchFamily="34" charset="0"/>
            </a:endParaRPr>
          </a:p>
        </p:txBody>
      </p:sp>
      <p:sp>
        <p:nvSpPr>
          <p:cNvPr id="26" name="Round Same Side Corner Rectangle 25"/>
          <p:cNvSpPr/>
          <p:nvPr userDrawn="1"/>
        </p:nvSpPr>
        <p:spPr>
          <a:xfrm>
            <a:off x="2716128" y="228992"/>
            <a:ext cx="1280160" cy="292608"/>
          </a:xfrm>
          <a:prstGeom prst="round2SameRect">
            <a:avLst/>
          </a:prstGeom>
          <a:solidFill>
            <a:schemeClr val="bg1"/>
          </a:solidFill>
          <a:ln w="12700" cap="flat" cmpd="sng" algn="ctr">
            <a:solidFill>
              <a:sysClr val="window" lastClr="FFFFFF"/>
            </a:solidFill>
            <a:prstDash val="solid"/>
          </a:ln>
          <a:effectLst>
            <a:outerShdw blurRad="50800" dist="38100" dir="16200000" rotWithShape="0">
              <a:prstClr val="black">
                <a:alpha val="40000"/>
              </a:prstClr>
            </a:outerShdw>
          </a:effectLst>
        </p:spPr>
        <p:txBody>
          <a:bodyPr lIns="95754" tIns="47878" rIns="95754" bIns="47878" rtlCol="0" anchor="ctr"/>
          <a:lstStyle/>
          <a:p>
            <a:pPr algn="ctr" defTabSz="957509">
              <a:defRPr/>
            </a:pPr>
            <a:r>
              <a:rPr lang="en-US" sz="900" b="1" kern="0" dirty="0">
                <a:solidFill>
                  <a:srgbClr val="002050"/>
                </a:solidFill>
                <a:ea typeface="Segoe UI" pitchFamily="34" charset="0"/>
                <a:cs typeface="Segoe UI" pitchFamily="34" charset="0"/>
              </a:rPr>
              <a:t>Enterprise Strategy @ Microsoft</a:t>
            </a:r>
            <a:endParaRPr lang="en-US" sz="900" b="1" kern="0" dirty="0">
              <a:solidFill>
                <a:srgbClr val="002050"/>
              </a:solidFill>
              <a:ea typeface="Segoe UI" pitchFamily="34" charset="0"/>
              <a:cs typeface="Segoe UI" pitchFamily="34" charset="0"/>
              <a:hlinkClick r:id="" action="ppaction://noaction"/>
            </a:endParaRPr>
          </a:p>
        </p:txBody>
      </p:sp>
      <p:sp>
        <p:nvSpPr>
          <p:cNvPr id="32" name="Round Same Side Corner Rectangle 31"/>
          <p:cNvSpPr/>
          <p:nvPr userDrawn="1"/>
        </p:nvSpPr>
        <p:spPr>
          <a:xfrm>
            <a:off x="5309378" y="228992"/>
            <a:ext cx="1280160" cy="292608"/>
          </a:xfrm>
          <a:prstGeom prst="round2SameRect">
            <a:avLst/>
          </a:prstGeom>
          <a:solidFill>
            <a:srgbClr val="0072C6"/>
          </a:solidFill>
          <a:ln w="12700" cap="flat" cmpd="sng" algn="ctr">
            <a:solidFill>
              <a:sysClr val="window" lastClr="FFFFFF"/>
            </a:solidFill>
            <a:prstDash val="solid"/>
          </a:ln>
          <a:effectLst>
            <a:outerShdw blurRad="50800" dist="38100" dir="16200000" rotWithShape="0">
              <a:prstClr val="black">
                <a:alpha val="40000"/>
              </a:prstClr>
            </a:outerShdw>
          </a:effectLst>
        </p:spPr>
        <p:txBody>
          <a:bodyPr lIns="95754" tIns="47878" rIns="95754" bIns="47878" rtlCol="0" anchor="ctr"/>
          <a:lstStyle/>
          <a:p>
            <a:pPr algn="ctr" defTabSz="957509">
              <a:defRPr/>
            </a:pPr>
            <a:r>
              <a:rPr lang="en-US" sz="900" b="1" kern="0" dirty="0">
                <a:solidFill>
                  <a:srgbClr val="002050"/>
                </a:solidFill>
                <a:ea typeface="Segoe UI" pitchFamily="34" charset="0"/>
                <a:cs typeface="Segoe UI" pitchFamily="34" charset="0"/>
              </a:rPr>
              <a:t>Accelerate Azure Usage</a:t>
            </a:r>
            <a:endParaRPr lang="en-US" sz="900" b="1" kern="0" dirty="0">
              <a:solidFill>
                <a:srgbClr val="002050"/>
              </a:solidFill>
              <a:ea typeface="Segoe UI" pitchFamily="34" charset="0"/>
              <a:cs typeface="Segoe UI" pitchFamily="34" charset="0"/>
              <a:hlinkClick r:id="" action="ppaction://noaction"/>
            </a:endParaRPr>
          </a:p>
        </p:txBody>
      </p:sp>
      <p:sp>
        <p:nvSpPr>
          <p:cNvPr id="33" name="Round Same Side Corner Rectangle 32"/>
          <p:cNvSpPr/>
          <p:nvPr userDrawn="1"/>
        </p:nvSpPr>
        <p:spPr>
          <a:xfrm>
            <a:off x="6611086" y="228992"/>
            <a:ext cx="1280160" cy="292608"/>
          </a:xfrm>
          <a:prstGeom prst="round2SameRect">
            <a:avLst/>
          </a:prstGeom>
          <a:solidFill>
            <a:srgbClr val="0072C6"/>
          </a:solidFill>
          <a:ln w="12700" cap="flat" cmpd="sng" algn="ctr">
            <a:solidFill>
              <a:sysClr val="window" lastClr="FFFFFF"/>
            </a:solidFill>
            <a:prstDash val="solid"/>
          </a:ln>
          <a:effectLst>
            <a:outerShdw blurRad="50800" dist="38100" dir="16200000" rotWithShape="0">
              <a:prstClr val="black">
                <a:alpha val="40000"/>
              </a:prstClr>
            </a:outerShdw>
          </a:effectLst>
        </p:spPr>
        <p:txBody>
          <a:bodyPr lIns="95754" tIns="47878" rIns="95754" bIns="47878" rtlCol="0" anchor="ctr"/>
          <a:lstStyle/>
          <a:p>
            <a:pPr algn="ctr" defTabSz="957509">
              <a:defRPr/>
            </a:pPr>
            <a:r>
              <a:rPr lang="en-US" sz="900" b="1" kern="0" dirty="0">
                <a:solidFill>
                  <a:srgbClr val="002050"/>
                </a:solidFill>
                <a:ea typeface="Segoe UI" pitchFamily="34" charset="0"/>
                <a:cs typeface="Segoe UI" pitchFamily="34" charset="0"/>
              </a:rPr>
              <a:t>Sustained Presence</a:t>
            </a:r>
            <a:endParaRPr lang="en-US" sz="900" b="1" kern="0" dirty="0">
              <a:solidFill>
                <a:srgbClr val="002050"/>
              </a:solidFill>
              <a:ea typeface="Segoe UI" pitchFamily="34" charset="0"/>
              <a:cs typeface="Segoe UI" pitchFamily="34" charset="0"/>
              <a:hlinkClick r:id="" action="ppaction://noaction"/>
            </a:endParaRPr>
          </a:p>
        </p:txBody>
      </p:sp>
      <p:sp>
        <p:nvSpPr>
          <p:cNvPr id="34" name="Round Same Side Corner Rectangle 33"/>
          <p:cNvSpPr/>
          <p:nvPr userDrawn="1"/>
        </p:nvSpPr>
        <p:spPr>
          <a:xfrm>
            <a:off x="9231156" y="228992"/>
            <a:ext cx="1280160" cy="292608"/>
          </a:xfrm>
          <a:prstGeom prst="round2SameRect">
            <a:avLst/>
          </a:prstGeom>
          <a:solidFill>
            <a:srgbClr val="0072C6"/>
          </a:solidFill>
          <a:ln w="12700" cap="flat" cmpd="sng" algn="ctr">
            <a:solidFill>
              <a:sysClr val="window" lastClr="FFFFFF"/>
            </a:solidFill>
            <a:prstDash val="solid"/>
          </a:ln>
          <a:effectLst>
            <a:outerShdw blurRad="50800" dist="38100" dir="16200000" rotWithShape="0">
              <a:prstClr val="black">
                <a:alpha val="40000"/>
              </a:prstClr>
            </a:outerShdw>
          </a:effectLst>
        </p:spPr>
        <p:txBody>
          <a:bodyPr lIns="95754" tIns="47878" rIns="95754" bIns="47878" rtlCol="0" anchor="ctr"/>
          <a:lstStyle/>
          <a:p>
            <a:pPr algn="ctr" defTabSz="957509">
              <a:defRPr/>
            </a:pPr>
            <a:r>
              <a:rPr lang="en-US" sz="900" b="1" kern="0" dirty="0">
                <a:solidFill>
                  <a:srgbClr val="505050"/>
                </a:solidFill>
                <a:ea typeface="Segoe UI" pitchFamily="34" charset="0"/>
                <a:cs typeface="Segoe UI" pitchFamily="34" charset="0"/>
                <a:hlinkClick r:id="" action="ppaction://noaction"/>
              </a:rPr>
              <a:t>Customer Evidence</a:t>
            </a:r>
          </a:p>
        </p:txBody>
      </p:sp>
      <p:sp>
        <p:nvSpPr>
          <p:cNvPr id="36" name="Round Same Side Corner Rectangle 35"/>
          <p:cNvSpPr/>
          <p:nvPr userDrawn="1"/>
        </p:nvSpPr>
        <p:spPr>
          <a:xfrm>
            <a:off x="4017833" y="228992"/>
            <a:ext cx="1280160" cy="292608"/>
          </a:xfrm>
          <a:prstGeom prst="round2SameRect">
            <a:avLst/>
          </a:prstGeom>
          <a:solidFill>
            <a:srgbClr val="0072C6"/>
          </a:solidFill>
          <a:ln w="12700" cap="flat" cmpd="sng" algn="ctr">
            <a:solidFill>
              <a:sysClr val="window" lastClr="FFFFFF"/>
            </a:solidFill>
            <a:prstDash val="solid"/>
          </a:ln>
          <a:effectLst>
            <a:outerShdw blurRad="50800" dist="38100" dir="16200000" rotWithShape="0">
              <a:prstClr val="black">
                <a:alpha val="40000"/>
              </a:prstClr>
            </a:outerShdw>
          </a:effectLst>
        </p:spPr>
        <p:txBody>
          <a:bodyPr lIns="95754" tIns="47878" rIns="95754" bIns="47878" rtlCol="0" anchor="ctr"/>
          <a:lstStyle/>
          <a:p>
            <a:pPr algn="ctr" defTabSz="957509">
              <a:defRPr/>
            </a:pPr>
            <a:r>
              <a:rPr lang="en-US" sz="900" b="1" kern="0" dirty="0">
                <a:solidFill>
                  <a:srgbClr val="002050"/>
                </a:solidFill>
                <a:ea typeface="Segoe UI" pitchFamily="34" charset="0"/>
                <a:cs typeface="Segoe UI" pitchFamily="34" charset="0"/>
              </a:rPr>
              <a:t>Lead with the Cloud</a:t>
            </a:r>
            <a:endParaRPr lang="en-US" sz="900" b="1" kern="0" dirty="0">
              <a:solidFill>
                <a:srgbClr val="002050"/>
              </a:solidFill>
              <a:ea typeface="Segoe UI" pitchFamily="34" charset="0"/>
              <a:cs typeface="Segoe UI" pitchFamily="34" charset="0"/>
              <a:hlinkClick r:id="" action="ppaction://noaction"/>
            </a:endParaRPr>
          </a:p>
        </p:txBody>
      </p:sp>
      <p:sp>
        <p:nvSpPr>
          <p:cNvPr id="37" name="Round Same Side Corner Rectangle 36"/>
          <p:cNvSpPr/>
          <p:nvPr userDrawn="1"/>
        </p:nvSpPr>
        <p:spPr>
          <a:xfrm>
            <a:off x="112716" y="228992"/>
            <a:ext cx="1280160" cy="292608"/>
          </a:xfrm>
          <a:prstGeom prst="round2SameRect">
            <a:avLst/>
          </a:prstGeom>
          <a:solidFill>
            <a:srgbClr val="0072C6"/>
          </a:solidFill>
          <a:ln w="12700" cap="flat" cmpd="sng" algn="ctr">
            <a:solidFill>
              <a:sysClr val="window" lastClr="FFFFFF"/>
            </a:solidFill>
            <a:prstDash val="solid"/>
          </a:ln>
          <a:effectLst>
            <a:outerShdw blurRad="50800" dist="38100" dir="16200000" rotWithShape="0">
              <a:prstClr val="black">
                <a:alpha val="40000"/>
              </a:prstClr>
            </a:outerShdw>
          </a:effectLst>
        </p:spPr>
        <p:txBody>
          <a:bodyPr lIns="95754" tIns="47878" rIns="95754" bIns="47878" rtlCol="0" anchor="ctr"/>
          <a:lstStyle/>
          <a:p>
            <a:pPr algn="ctr" defTabSz="957509">
              <a:defRPr/>
            </a:pPr>
            <a:r>
              <a:rPr lang="en-US" sz="900" b="1" kern="0" dirty="0">
                <a:solidFill>
                  <a:srgbClr val="505050"/>
                </a:solidFill>
                <a:ea typeface="Segoe UI" pitchFamily="34" charset="0"/>
                <a:cs typeface="Segoe UI" pitchFamily="34" charset="0"/>
                <a:hlinkClick r:id="" action="ppaction://noaction"/>
              </a:rPr>
              <a:t>ReadMe</a:t>
            </a:r>
          </a:p>
        </p:txBody>
      </p:sp>
      <p:sp>
        <p:nvSpPr>
          <p:cNvPr id="38" name="Minus 37"/>
          <p:cNvSpPr/>
          <p:nvPr userDrawn="1"/>
        </p:nvSpPr>
        <p:spPr bwMode="auto">
          <a:xfrm>
            <a:off x="11742606" y="437585"/>
            <a:ext cx="508701" cy="45720"/>
          </a:xfrm>
          <a:prstGeom prst="mathMinus">
            <a:avLst/>
          </a:prstGeom>
          <a:ln w="38100">
            <a:headEnd type="none"/>
            <a:tailEnd type="none"/>
          </a:ln>
        </p:spPr>
        <p:style>
          <a:lnRef idx="3">
            <a:schemeClr val="dk1"/>
          </a:lnRef>
          <a:fillRef idx="0">
            <a:schemeClr val="dk1"/>
          </a:fillRef>
          <a:effectRef idx="2">
            <a:schemeClr val="dk1"/>
          </a:effectRef>
          <a:fontRef idx="minor">
            <a:schemeClr val="tx1"/>
          </a:fontRef>
        </p:style>
        <p:txBody>
          <a:bodyPr rot="0" spcFirstLastPara="0" vertOverflow="overflow" horzOverflow="overflow" vert="horz" wrap="square" lIns="182832" tIns="146266" rIns="182832" bIns="146266" numCol="1" spcCol="0" rtlCol="0" fromWordArt="0" anchor="t" anchorCtr="0" forceAA="0" compatLnSpc="1">
            <a:prstTxWarp prst="textNoShape">
              <a:avLst/>
            </a:prstTxWarp>
            <a:noAutofit/>
          </a:bodyPr>
          <a:lstStyle/>
          <a:p>
            <a:pPr algn="ctr" defTabSz="932192" fontAlgn="base">
              <a:lnSpc>
                <a:spcPct val="90000"/>
              </a:lnSpc>
              <a:spcBef>
                <a:spcPct val="0"/>
              </a:spcBef>
              <a:spcAft>
                <a:spcPct val="0"/>
              </a:spcAft>
            </a:pPr>
            <a:endParaRPr lang="en-US" sz="800" dirty="0">
              <a:gradFill>
                <a:gsLst>
                  <a:gs pos="0">
                    <a:srgbClr val="FFFFFF"/>
                  </a:gs>
                  <a:gs pos="100000">
                    <a:srgbClr val="FFFFFF"/>
                  </a:gs>
                </a:gsLst>
                <a:lin ang="5400000" scaled="0"/>
              </a:gradFill>
              <a:ea typeface="Segoe UI" pitchFamily="34" charset="0"/>
              <a:cs typeface="Segoe UI" pitchFamily="34" charset="0"/>
            </a:endParaRPr>
          </a:p>
        </p:txBody>
      </p:sp>
      <p:sp>
        <p:nvSpPr>
          <p:cNvPr id="39" name="Round Same Side Corner Rectangle 38"/>
          <p:cNvSpPr/>
          <p:nvPr userDrawn="1"/>
        </p:nvSpPr>
        <p:spPr>
          <a:xfrm>
            <a:off x="7922955" y="228992"/>
            <a:ext cx="1280160" cy="292608"/>
          </a:xfrm>
          <a:prstGeom prst="round2SameRect">
            <a:avLst/>
          </a:prstGeom>
          <a:solidFill>
            <a:srgbClr val="0072C6"/>
          </a:solidFill>
          <a:ln w="12700" cap="flat" cmpd="sng" algn="ctr">
            <a:solidFill>
              <a:sysClr val="window" lastClr="FFFFFF"/>
            </a:solidFill>
            <a:prstDash val="solid"/>
          </a:ln>
          <a:effectLst>
            <a:outerShdw blurRad="50800" dist="38100" dir="16200000" rotWithShape="0">
              <a:prstClr val="black">
                <a:alpha val="40000"/>
              </a:prstClr>
            </a:outerShdw>
          </a:effectLst>
        </p:spPr>
        <p:txBody>
          <a:bodyPr lIns="95754" tIns="47878" rIns="95754" bIns="47878" rtlCol="0" anchor="ctr"/>
          <a:lstStyle/>
          <a:p>
            <a:pPr algn="ctr" defTabSz="957509">
              <a:defRPr/>
            </a:pPr>
            <a:r>
              <a:rPr lang="en-US" sz="900" b="1" kern="0" dirty="0">
                <a:solidFill>
                  <a:srgbClr val="002050"/>
                </a:solidFill>
                <a:ea typeface="Segoe UI" pitchFamily="34" charset="0"/>
                <a:cs typeface="Segoe UI" pitchFamily="34" charset="0"/>
              </a:rPr>
              <a:t>Stand Alone</a:t>
            </a:r>
            <a:endParaRPr lang="en-US" sz="900" b="1" kern="0" dirty="0">
              <a:solidFill>
                <a:srgbClr val="002050"/>
              </a:solidFill>
              <a:ea typeface="Segoe UI" pitchFamily="34" charset="0"/>
              <a:cs typeface="Segoe UI" pitchFamily="34" charset="0"/>
              <a:hlinkClick r:id="" action="ppaction://noaction"/>
            </a:endParaRPr>
          </a:p>
        </p:txBody>
      </p:sp>
      <p:sp>
        <p:nvSpPr>
          <p:cNvPr id="40" name="Round Same Side Corner Rectangle 39"/>
          <p:cNvSpPr/>
          <p:nvPr userDrawn="1"/>
        </p:nvSpPr>
        <p:spPr>
          <a:xfrm>
            <a:off x="10539356" y="228992"/>
            <a:ext cx="1280160" cy="292608"/>
          </a:xfrm>
          <a:prstGeom prst="round2SameRect">
            <a:avLst/>
          </a:prstGeom>
          <a:solidFill>
            <a:srgbClr val="0072C6"/>
          </a:solidFill>
          <a:ln w="12700" cap="flat" cmpd="sng" algn="ctr">
            <a:solidFill>
              <a:sysClr val="window" lastClr="FFFFFF"/>
            </a:solidFill>
            <a:prstDash val="solid"/>
          </a:ln>
          <a:effectLst>
            <a:outerShdw blurRad="50800" dist="38100" dir="16200000" rotWithShape="0">
              <a:prstClr val="black">
                <a:alpha val="40000"/>
              </a:prstClr>
            </a:outerShdw>
          </a:effectLst>
        </p:spPr>
        <p:txBody>
          <a:bodyPr lIns="95754" tIns="47878" rIns="95754" bIns="47878" rtlCol="0" anchor="ctr"/>
          <a:lstStyle/>
          <a:p>
            <a:pPr algn="ctr" defTabSz="957509">
              <a:defRPr/>
            </a:pPr>
            <a:r>
              <a:rPr lang="en-US" sz="900" b="1" kern="0" dirty="0">
                <a:solidFill>
                  <a:srgbClr val="002050"/>
                </a:solidFill>
                <a:ea typeface="Segoe UI" pitchFamily="34" charset="0"/>
                <a:cs typeface="Segoe UI" pitchFamily="34" charset="0"/>
              </a:rPr>
              <a:t>Resources</a:t>
            </a:r>
            <a:endParaRPr lang="en-US" sz="900" b="1" kern="0" dirty="0">
              <a:solidFill>
                <a:srgbClr val="002050"/>
              </a:solidFill>
              <a:ea typeface="Segoe UI" pitchFamily="34" charset="0"/>
              <a:cs typeface="Segoe UI" pitchFamily="34" charset="0"/>
              <a:hlinkClick r:id="" action="ppaction://noaction"/>
            </a:endParaRPr>
          </a:p>
        </p:txBody>
      </p:sp>
      <p:sp>
        <p:nvSpPr>
          <p:cNvPr id="41" name="Round Same Side Corner Rectangle 40"/>
          <p:cNvSpPr/>
          <p:nvPr userDrawn="1"/>
        </p:nvSpPr>
        <p:spPr>
          <a:xfrm>
            <a:off x="1414420" y="228992"/>
            <a:ext cx="1280160" cy="292608"/>
          </a:xfrm>
          <a:prstGeom prst="round2SameRect">
            <a:avLst/>
          </a:prstGeom>
          <a:solidFill>
            <a:srgbClr val="0072C6"/>
          </a:solidFill>
          <a:ln w="12700" cap="flat" cmpd="sng" algn="ctr">
            <a:solidFill>
              <a:sysClr val="window" lastClr="FFFFFF"/>
            </a:solidFill>
            <a:prstDash val="solid"/>
          </a:ln>
          <a:effectLst>
            <a:outerShdw blurRad="50800" dist="38100" dir="16200000" rotWithShape="0">
              <a:prstClr val="black">
                <a:alpha val="40000"/>
              </a:prstClr>
            </a:outerShdw>
          </a:effectLst>
        </p:spPr>
        <p:txBody>
          <a:bodyPr lIns="95754" tIns="47878" rIns="95754" bIns="47878" rtlCol="0" anchor="ctr"/>
          <a:lstStyle/>
          <a:p>
            <a:pPr algn="ctr" defTabSz="957509">
              <a:defRPr/>
            </a:pPr>
            <a:r>
              <a:rPr lang="en-US" sz="900" b="1" kern="0" dirty="0">
                <a:solidFill>
                  <a:srgbClr val="505050"/>
                </a:solidFill>
                <a:ea typeface="Segoe UI" pitchFamily="34" charset="0"/>
                <a:cs typeface="Segoe UI" pitchFamily="34" charset="0"/>
                <a:hlinkClick r:id="" action="ppaction://noaction"/>
              </a:rPr>
              <a:t>Introduction</a:t>
            </a:r>
            <a:endParaRPr lang="en-US" sz="900" b="1" kern="0" dirty="0">
              <a:solidFill>
                <a:srgbClr val="505050"/>
              </a:solidFill>
              <a:ea typeface="Segoe UI" pitchFamily="34" charset="0"/>
              <a:cs typeface="Segoe UI" pitchFamily="34" charset="0"/>
            </a:endParaRPr>
          </a:p>
        </p:txBody>
      </p:sp>
      <p:pic>
        <p:nvPicPr>
          <p:cNvPr id="42" name="Picture 4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14717" y="-101208"/>
            <a:ext cx="1062106" cy="390689"/>
          </a:xfrm>
          <a:prstGeom prst="rect">
            <a:avLst/>
          </a:prstGeom>
        </p:spPr>
      </p:pic>
      <p:pic>
        <p:nvPicPr>
          <p:cNvPr id="43" name="Picture 42"/>
          <p:cNvPicPr>
            <a:picLocks noChangeAspect="1"/>
          </p:cNvPicPr>
          <p:nvPr userDrawn="1"/>
        </p:nvPicPr>
        <p:blipFill>
          <a:blip r:embed="rId3"/>
          <a:stretch>
            <a:fillRect/>
          </a:stretch>
        </p:blipFill>
        <p:spPr>
          <a:xfrm>
            <a:off x="11505658" y="6324740"/>
            <a:ext cx="627718" cy="486716"/>
          </a:xfrm>
          <a:prstGeom prst="rect">
            <a:avLst/>
          </a:prstGeom>
        </p:spPr>
      </p:pic>
      <p:sp>
        <p:nvSpPr>
          <p:cNvPr id="44" name="TextBox 43"/>
          <p:cNvSpPr txBox="1"/>
          <p:nvPr userDrawn="1"/>
        </p:nvSpPr>
        <p:spPr>
          <a:xfrm>
            <a:off x="11488057" y="6375543"/>
            <a:ext cx="645319" cy="373949"/>
          </a:xfrm>
          <a:prstGeom prst="rect">
            <a:avLst/>
          </a:prstGeom>
          <a:noFill/>
        </p:spPr>
        <p:txBody>
          <a:bodyPr wrap="square" lIns="91416" tIns="0" rIns="91416" bIns="0" rtlCol="0">
            <a:spAutoFit/>
          </a:bodyPr>
          <a:lstStyle/>
          <a:p>
            <a:pPr defTabSz="914126">
              <a:lnSpc>
                <a:spcPct val="90000"/>
              </a:lnSpc>
              <a:spcAft>
                <a:spcPts val="600"/>
              </a:spcAft>
            </a:pPr>
            <a:r>
              <a:rPr lang="en-US" sz="900" b="1" dirty="0">
                <a:solidFill>
                  <a:srgbClr val="FFFFFF"/>
                </a:solidFill>
              </a:rPr>
              <a:t>LEAD with the  Cloud</a:t>
            </a:r>
          </a:p>
        </p:txBody>
      </p:sp>
    </p:spTree>
    <p:extLst>
      <p:ext uri="{BB962C8B-B14F-4D97-AF65-F5344CB8AC3E}">
        <p14:creationId xmlns:p14="http://schemas.microsoft.com/office/powerpoint/2010/main" val="3553896240"/>
      </p:ext>
    </p:extLst>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5" name="Title 1"/>
          <p:cNvSpPr>
            <a:spLocks noGrp="1"/>
          </p:cNvSpPr>
          <p:nvPr>
            <p:ph type="title"/>
          </p:nvPr>
        </p:nvSpPr>
        <p:spPr>
          <a:xfrm>
            <a:off x="121538" y="616682"/>
            <a:ext cx="11655840" cy="362372"/>
          </a:xfrm>
        </p:spPr>
        <p:txBody>
          <a:bodyPr/>
          <a:lstStyle>
            <a:lvl1pPr>
              <a:defRPr sz="2399"/>
            </a:lvl1pPr>
          </a:lstStyle>
          <a:p>
            <a:r>
              <a:rPr lang="en-US"/>
              <a:t>Click to edit Master title style</a:t>
            </a:r>
          </a:p>
        </p:txBody>
      </p:sp>
      <p:sp>
        <p:nvSpPr>
          <p:cNvPr id="52" name="Slide Number Placeholder 2"/>
          <p:cNvSpPr>
            <a:spLocks noGrp="1"/>
          </p:cNvSpPr>
          <p:nvPr>
            <p:ph type="sldNum" sz="quarter" idx="10"/>
          </p:nvPr>
        </p:nvSpPr>
        <p:spPr>
          <a:xfrm>
            <a:off x="7782" y="6486818"/>
            <a:ext cx="2742188" cy="364224"/>
          </a:xfrm>
        </p:spPr>
        <p:txBody>
          <a:bodyPr/>
          <a:lstStyle/>
          <a:p>
            <a:pPr marL="168022"/>
            <a:fld id="{C9A871AC-A86D-4E3C-88B8-BCF6B56DF8AD}" type="slidenum">
              <a:rPr lang="en-US" smtClean="0">
                <a:solidFill>
                  <a:srgbClr val="505050">
                    <a:tint val="75000"/>
                  </a:srgbClr>
                </a:solidFill>
              </a:rPr>
              <a:pPr marL="168022"/>
              <a:t>‹#›</a:t>
            </a:fld>
            <a:endParaRPr lang="en-US" dirty="0">
              <a:solidFill>
                <a:srgbClr val="505050">
                  <a:tint val="75000"/>
                </a:srgbClr>
              </a:solidFill>
            </a:endParaRPr>
          </a:p>
        </p:txBody>
      </p:sp>
      <p:sp>
        <p:nvSpPr>
          <p:cNvPr id="24" name="Minus 23"/>
          <p:cNvSpPr/>
          <p:nvPr userDrawn="1"/>
        </p:nvSpPr>
        <p:spPr bwMode="auto">
          <a:xfrm>
            <a:off x="-45433" y="453306"/>
            <a:ext cx="341906" cy="45719"/>
          </a:xfrm>
          <a:prstGeom prst="mathMinus">
            <a:avLst/>
          </a:prstGeom>
          <a:ln w="38100">
            <a:headEnd type="none"/>
            <a:tailEnd type="none"/>
          </a:ln>
        </p:spPr>
        <p:style>
          <a:lnRef idx="3">
            <a:schemeClr val="dk1"/>
          </a:lnRef>
          <a:fillRef idx="0">
            <a:schemeClr val="dk1"/>
          </a:fillRef>
          <a:effectRef idx="2">
            <a:schemeClr val="dk1"/>
          </a:effectRef>
          <a:fontRef idx="minor">
            <a:schemeClr val="tx1"/>
          </a:fontRef>
        </p:style>
        <p:txBody>
          <a:bodyPr rot="0" spcFirstLastPara="0" vertOverflow="overflow" horzOverflow="overflow" vert="horz" wrap="square" lIns="182832" tIns="146266" rIns="182832" bIns="146266" numCol="1" spcCol="0" rtlCol="0" fromWordArt="0" anchor="t" anchorCtr="0" forceAA="0" compatLnSpc="1">
            <a:prstTxWarp prst="textNoShape">
              <a:avLst/>
            </a:prstTxWarp>
            <a:noAutofit/>
          </a:bodyPr>
          <a:lstStyle/>
          <a:p>
            <a:pPr algn="ctr" defTabSz="932192" fontAlgn="base">
              <a:lnSpc>
                <a:spcPct val="90000"/>
              </a:lnSpc>
              <a:spcBef>
                <a:spcPct val="0"/>
              </a:spcBef>
              <a:spcAft>
                <a:spcPct val="0"/>
              </a:spcAft>
            </a:pPr>
            <a:endParaRPr lang="en-US" sz="2399" dirty="0">
              <a:gradFill>
                <a:gsLst>
                  <a:gs pos="0">
                    <a:srgbClr val="FFFFFF"/>
                  </a:gs>
                  <a:gs pos="100000">
                    <a:srgbClr val="FFFFFF"/>
                  </a:gs>
                </a:gsLst>
                <a:lin ang="5400000" scaled="0"/>
              </a:gradFill>
              <a:ea typeface="Segoe UI" pitchFamily="34" charset="0"/>
              <a:cs typeface="Segoe UI" pitchFamily="34" charset="0"/>
            </a:endParaRPr>
          </a:p>
        </p:txBody>
      </p:sp>
      <p:sp>
        <p:nvSpPr>
          <p:cNvPr id="32" name="Round Same Side Corner Rectangle 31"/>
          <p:cNvSpPr/>
          <p:nvPr userDrawn="1"/>
        </p:nvSpPr>
        <p:spPr>
          <a:xfrm>
            <a:off x="2716128" y="228992"/>
            <a:ext cx="1280160" cy="292608"/>
          </a:xfrm>
          <a:prstGeom prst="round2SameRect">
            <a:avLst/>
          </a:prstGeom>
          <a:solidFill>
            <a:srgbClr val="0072C6"/>
          </a:solidFill>
          <a:ln w="12700" cap="flat" cmpd="sng" algn="ctr">
            <a:solidFill>
              <a:sysClr val="window" lastClr="FFFFFF"/>
            </a:solidFill>
            <a:prstDash val="solid"/>
          </a:ln>
          <a:effectLst>
            <a:outerShdw blurRad="50800" dist="38100" dir="16200000" rotWithShape="0">
              <a:prstClr val="black">
                <a:alpha val="40000"/>
              </a:prstClr>
            </a:outerShdw>
          </a:effectLst>
        </p:spPr>
        <p:txBody>
          <a:bodyPr lIns="95754" tIns="47878" rIns="95754" bIns="47878" rtlCol="0" anchor="ctr"/>
          <a:lstStyle/>
          <a:p>
            <a:pPr algn="ctr" defTabSz="957509">
              <a:defRPr/>
            </a:pPr>
            <a:r>
              <a:rPr lang="en-US" sz="900" b="1" kern="0" dirty="0">
                <a:solidFill>
                  <a:srgbClr val="002050"/>
                </a:solidFill>
                <a:ea typeface="Segoe UI" pitchFamily="34" charset="0"/>
                <a:cs typeface="Segoe UI" pitchFamily="34" charset="0"/>
              </a:rPr>
              <a:t>Enterprise Strategy @ Microsoft</a:t>
            </a:r>
            <a:endParaRPr lang="en-US" sz="900" b="1" kern="0" dirty="0">
              <a:solidFill>
                <a:srgbClr val="002050"/>
              </a:solidFill>
              <a:ea typeface="Segoe UI" pitchFamily="34" charset="0"/>
              <a:cs typeface="Segoe UI" pitchFamily="34" charset="0"/>
              <a:hlinkClick r:id="" action="ppaction://noaction"/>
            </a:endParaRPr>
          </a:p>
        </p:txBody>
      </p:sp>
      <p:sp>
        <p:nvSpPr>
          <p:cNvPr id="33" name="Round Same Side Corner Rectangle 32"/>
          <p:cNvSpPr/>
          <p:nvPr userDrawn="1"/>
        </p:nvSpPr>
        <p:spPr>
          <a:xfrm>
            <a:off x="5309378" y="228992"/>
            <a:ext cx="1280160" cy="292608"/>
          </a:xfrm>
          <a:prstGeom prst="round2SameRect">
            <a:avLst/>
          </a:prstGeom>
          <a:solidFill>
            <a:srgbClr val="0072C6"/>
          </a:solidFill>
          <a:ln w="12700" cap="flat" cmpd="sng" algn="ctr">
            <a:solidFill>
              <a:sysClr val="window" lastClr="FFFFFF"/>
            </a:solidFill>
            <a:prstDash val="solid"/>
          </a:ln>
          <a:effectLst>
            <a:outerShdw blurRad="50800" dist="38100" dir="16200000" rotWithShape="0">
              <a:prstClr val="black">
                <a:alpha val="40000"/>
              </a:prstClr>
            </a:outerShdw>
          </a:effectLst>
        </p:spPr>
        <p:txBody>
          <a:bodyPr lIns="95754" tIns="47878" rIns="95754" bIns="47878" rtlCol="0" anchor="ctr"/>
          <a:lstStyle/>
          <a:p>
            <a:pPr algn="ctr" defTabSz="957509">
              <a:defRPr/>
            </a:pPr>
            <a:r>
              <a:rPr lang="en-US" sz="900" b="1" kern="0" dirty="0">
                <a:solidFill>
                  <a:srgbClr val="002050"/>
                </a:solidFill>
                <a:ea typeface="Segoe UI" pitchFamily="34" charset="0"/>
                <a:cs typeface="Segoe UI" pitchFamily="34" charset="0"/>
              </a:rPr>
              <a:t>Accelerate Azure Usage</a:t>
            </a:r>
            <a:endParaRPr lang="en-US" sz="900" b="1" kern="0" dirty="0">
              <a:solidFill>
                <a:srgbClr val="002050"/>
              </a:solidFill>
              <a:ea typeface="Segoe UI" pitchFamily="34" charset="0"/>
              <a:cs typeface="Segoe UI" pitchFamily="34" charset="0"/>
              <a:hlinkClick r:id="" action="ppaction://noaction"/>
            </a:endParaRPr>
          </a:p>
        </p:txBody>
      </p:sp>
      <p:sp>
        <p:nvSpPr>
          <p:cNvPr id="34" name="Round Same Side Corner Rectangle 33"/>
          <p:cNvSpPr/>
          <p:nvPr userDrawn="1"/>
        </p:nvSpPr>
        <p:spPr>
          <a:xfrm>
            <a:off x="6611086" y="228992"/>
            <a:ext cx="1280160" cy="292608"/>
          </a:xfrm>
          <a:prstGeom prst="round2SameRect">
            <a:avLst/>
          </a:prstGeom>
          <a:solidFill>
            <a:srgbClr val="0072C6"/>
          </a:solidFill>
          <a:ln w="12700" cap="flat" cmpd="sng" algn="ctr">
            <a:solidFill>
              <a:sysClr val="window" lastClr="FFFFFF"/>
            </a:solidFill>
            <a:prstDash val="solid"/>
          </a:ln>
          <a:effectLst>
            <a:outerShdw blurRad="50800" dist="38100" dir="16200000" rotWithShape="0">
              <a:prstClr val="black">
                <a:alpha val="40000"/>
              </a:prstClr>
            </a:outerShdw>
          </a:effectLst>
        </p:spPr>
        <p:txBody>
          <a:bodyPr lIns="95754" tIns="47878" rIns="95754" bIns="47878" rtlCol="0" anchor="ctr"/>
          <a:lstStyle/>
          <a:p>
            <a:pPr algn="ctr" defTabSz="957509">
              <a:defRPr/>
            </a:pPr>
            <a:r>
              <a:rPr lang="en-US" sz="900" b="1" kern="0" dirty="0">
                <a:solidFill>
                  <a:srgbClr val="002050"/>
                </a:solidFill>
                <a:ea typeface="Segoe UI" pitchFamily="34" charset="0"/>
                <a:cs typeface="Segoe UI" pitchFamily="34" charset="0"/>
              </a:rPr>
              <a:t>Sustained Presence</a:t>
            </a:r>
            <a:endParaRPr lang="en-US" sz="900" b="1" kern="0" dirty="0">
              <a:solidFill>
                <a:srgbClr val="002050"/>
              </a:solidFill>
              <a:ea typeface="Segoe UI" pitchFamily="34" charset="0"/>
              <a:cs typeface="Segoe UI" pitchFamily="34" charset="0"/>
              <a:hlinkClick r:id="" action="ppaction://noaction"/>
            </a:endParaRPr>
          </a:p>
        </p:txBody>
      </p:sp>
      <p:sp>
        <p:nvSpPr>
          <p:cNvPr id="35" name="Round Same Side Corner Rectangle 34"/>
          <p:cNvSpPr/>
          <p:nvPr userDrawn="1"/>
        </p:nvSpPr>
        <p:spPr>
          <a:xfrm>
            <a:off x="9231156" y="228992"/>
            <a:ext cx="1280160" cy="292608"/>
          </a:xfrm>
          <a:prstGeom prst="round2SameRect">
            <a:avLst/>
          </a:prstGeom>
          <a:solidFill>
            <a:srgbClr val="0072C6"/>
          </a:solidFill>
          <a:ln w="12700" cap="flat" cmpd="sng" algn="ctr">
            <a:solidFill>
              <a:sysClr val="window" lastClr="FFFFFF"/>
            </a:solidFill>
            <a:prstDash val="solid"/>
          </a:ln>
          <a:effectLst>
            <a:outerShdw blurRad="50800" dist="38100" dir="16200000" rotWithShape="0">
              <a:prstClr val="black">
                <a:alpha val="40000"/>
              </a:prstClr>
            </a:outerShdw>
          </a:effectLst>
        </p:spPr>
        <p:txBody>
          <a:bodyPr lIns="95754" tIns="47878" rIns="95754" bIns="47878" rtlCol="0" anchor="ctr"/>
          <a:lstStyle/>
          <a:p>
            <a:pPr algn="ctr" defTabSz="957509">
              <a:defRPr/>
            </a:pPr>
            <a:r>
              <a:rPr lang="en-US" sz="900" b="1" kern="0" dirty="0">
                <a:solidFill>
                  <a:srgbClr val="505050"/>
                </a:solidFill>
                <a:ea typeface="Segoe UI" pitchFamily="34" charset="0"/>
                <a:cs typeface="Segoe UI" pitchFamily="34" charset="0"/>
                <a:hlinkClick r:id="" action="ppaction://noaction"/>
              </a:rPr>
              <a:t>Customer Evidence</a:t>
            </a:r>
          </a:p>
        </p:txBody>
      </p:sp>
      <p:sp>
        <p:nvSpPr>
          <p:cNvPr id="36" name="Round Same Side Corner Rectangle 35"/>
          <p:cNvSpPr/>
          <p:nvPr userDrawn="1"/>
        </p:nvSpPr>
        <p:spPr>
          <a:xfrm>
            <a:off x="4017833" y="228992"/>
            <a:ext cx="1280160" cy="292608"/>
          </a:xfrm>
          <a:prstGeom prst="round2SameRect">
            <a:avLst/>
          </a:prstGeom>
          <a:solidFill>
            <a:schemeClr val="bg1"/>
          </a:solidFill>
          <a:ln w="12700" cap="flat" cmpd="sng" algn="ctr">
            <a:solidFill>
              <a:sysClr val="window" lastClr="FFFFFF"/>
            </a:solidFill>
            <a:prstDash val="solid"/>
          </a:ln>
          <a:effectLst>
            <a:outerShdw blurRad="50800" dist="38100" dir="16200000" rotWithShape="0">
              <a:prstClr val="black">
                <a:alpha val="40000"/>
              </a:prstClr>
            </a:outerShdw>
          </a:effectLst>
        </p:spPr>
        <p:txBody>
          <a:bodyPr lIns="95754" tIns="47878" rIns="95754" bIns="47878" rtlCol="0" anchor="ctr"/>
          <a:lstStyle/>
          <a:p>
            <a:pPr algn="ctr" defTabSz="957509">
              <a:defRPr/>
            </a:pPr>
            <a:r>
              <a:rPr lang="en-US" sz="900" b="1" kern="0" dirty="0">
                <a:solidFill>
                  <a:srgbClr val="002050"/>
                </a:solidFill>
                <a:ea typeface="Segoe UI" pitchFamily="34" charset="0"/>
                <a:cs typeface="Segoe UI" pitchFamily="34" charset="0"/>
              </a:rPr>
              <a:t>Lead with the Cloud</a:t>
            </a:r>
            <a:endParaRPr lang="en-US" sz="900" b="1" kern="0" dirty="0">
              <a:solidFill>
                <a:srgbClr val="002050"/>
              </a:solidFill>
              <a:ea typeface="Segoe UI" pitchFamily="34" charset="0"/>
              <a:cs typeface="Segoe UI" pitchFamily="34" charset="0"/>
              <a:hlinkClick r:id="" action="ppaction://noaction"/>
            </a:endParaRPr>
          </a:p>
        </p:txBody>
      </p:sp>
      <p:sp>
        <p:nvSpPr>
          <p:cNvPr id="38" name="Round Same Side Corner Rectangle 37"/>
          <p:cNvSpPr/>
          <p:nvPr userDrawn="1"/>
        </p:nvSpPr>
        <p:spPr>
          <a:xfrm>
            <a:off x="112716" y="228992"/>
            <a:ext cx="1280160" cy="292608"/>
          </a:xfrm>
          <a:prstGeom prst="round2SameRect">
            <a:avLst/>
          </a:prstGeom>
          <a:solidFill>
            <a:srgbClr val="0072C6"/>
          </a:solidFill>
          <a:ln w="12700" cap="flat" cmpd="sng" algn="ctr">
            <a:solidFill>
              <a:sysClr val="window" lastClr="FFFFFF"/>
            </a:solidFill>
            <a:prstDash val="solid"/>
          </a:ln>
          <a:effectLst>
            <a:outerShdw blurRad="50800" dist="38100" dir="16200000" rotWithShape="0">
              <a:prstClr val="black">
                <a:alpha val="40000"/>
              </a:prstClr>
            </a:outerShdw>
          </a:effectLst>
        </p:spPr>
        <p:txBody>
          <a:bodyPr lIns="95754" tIns="47878" rIns="95754" bIns="47878" rtlCol="0" anchor="ctr"/>
          <a:lstStyle/>
          <a:p>
            <a:pPr algn="ctr" defTabSz="957509">
              <a:defRPr/>
            </a:pPr>
            <a:r>
              <a:rPr lang="en-US" sz="900" b="1" kern="0" dirty="0">
                <a:solidFill>
                  <a:srgbClr val="505050"/>
                </a:solidFill>
                <a:ea typeface="Segoe UI" pitchFamily="34" charset="0"/>
                <a:cs typeface="Segoe UI" pitchFamily="34" charset="0"/>
                <a:hlinkClick r:id="" action="ppaction://noaction"/>
              </a:rPr>
              <a:t>ReadMe</a:t>
            </a:r>
          </a:p>
        </p:txBody>
      </p:sp>
      <p:sp>
        <p:nvSpPr>
          <p:cNvPr id="39" name="Minus 38"/>
          <p:cNvSpPr/>
          <p:nvPr userDrawn="1"/>
        </p:nvSpPr>
        <p:spPr bwMode="auto">
          <a:xfrm>
            <a:off x="11742606" y="437585"/>
            <a:ext cx="508701" cy="45720"/>
          </a:xfrm>
          <a:prstGeom prst="mathMinus">
            <a:avLst/>
          </a:prstGeom>
          <a:ln w="38100">
            <a:headEnd type="none"/>
            <a:tailEnd type="none"/>
          </a:ln>
        </p:spPr>
        <p:style>
          <a:lnRef idx="3">
            <a:schemeClr val="dk1"/>
          </a:lnRef>
          <a:fillRef idx="0">
            <a:schemeClr val="dk1"/>
          </a:fillRef>
          <a:effectRef idx="2">
            <a:schemeClr val="dk1"/>
          </a:effectRef>
          <a:fontRef idx="minor">
            <a:schemeClr val="tx1"/>
          </a:fontRef>
        </p:style>
        <p:txBody>
          <a:bodyPr rot="0" spcFirstLastPara="0" vertOverflow="overflow" horzOverflow="overflow" vert="horz" wrap="square" lIns="182832" tIns="146266" rIns="182832" bIns="146266" numCol="1" spcCol="0" rtlCol="0" fromWordArt="0" anchor="t" anchorCtr="0" forceAA="0" compatLnSpc="1">
            <a:prstTxWarp prst="textNoShape">
              <a:avLst/>
            </a:prstTxWarp>
            <a:noAutofit/>
          </a:bodyPr>
          <a:lstStyle/>
          <a:p>
            <a:pPr algn="ctr" defTabSz="932192" fontAlgn="base">
              <a:lnSpc>
                <a:spcPct val="90000"/>
              </a:lnSpc>
              <a:spcBef>
                <a:spcPct val="0"/>
              </a:spcBef>
              <a:spcAft>
                <a:spcPct val="0"/>
              </a:spcAft>
            </a:pPr>
            <a:endParaRPr lang="en-US" sz="800" dirty="0">
              <a:gradFill>
                <a:gsLst>
                  <a:gs pos="0">
                    <a:srgbClr val="FFFFFF"/>
                  </a:gs>
                  <a:gs pos="100000">
                    <a:srgbClr val="FFFFFF"/>
                  </a:gs>
                </a:gsLst>
                <a:lin ang="5400000" scaled="0"/>
              </a:gradFill>
              <a:ea typeface="Segoe UI" pitchFamily="34" charset="0"/>
              <a:cs typeface="Segoe UI" pitchFamily="34" charset="0"/>
            </a:endParaRPr>
          </a:p>
        </p:txBody>
      </p:sp>
      <p:sp>
        <p:nvSpPr>
          <p:cNvPr id="40" name="Round Same Side Corner Rectangle 39"/>
          <p:cNvSpPr/>
          <p:nvPr userDrawn="1"/>
        </p:nvSpPr>
        <p:spPr>
          <a:xfrm>
            <a:off x="7922955" y="228992"/>
            <a:ext cx="1280160" cy="292608"/>
          </a:xfrm>
          <a:prstGeom prst="round2SameRect">
            <a:avLst/>
          </a:prstGeom>
          <a:solidFill>
            <a:srgbClr val="0072C6"/>
          </a:solidFill>
          <a:ln w="12700" cap="flat" cmpd="sng" algn="ctr">
            <a:solidFill>
              <a:sysClr val="window" lastClr="FFFFFF"/>
            </a:solidFill>
            <a:prstDash val="solid"/>
          </a:ln>
          <a:effectLst>
            <a:outerShdw blurRad="50800" dist="38100" dir="16200000" rotWithShape="0">
              <a:prstClr val="black">
                <a:alpha val="40000"/>
              </a:prstClr>
            </a:outerShdw>
          </a:effectLst>
        </p:spPr>
        <p:txBody>
          <a:bodyPr lIns="95754" tIns="47878" rIns="95754" bIns="47878" rtlCol="0" anchor="ctr"/>
          <a:lstStyle/>
          <a:p>
            <a:pPr algn="ctr" defTabSz="957509">
              <a:defRPr/>
            </a:pPr>
            <a:r>
              <a:rPr lang="en-US" sz="900" b="1" kern="0" dirty="0">
                <a:solidFill>
                  <a:srgbClr val="002050"/>
                </a:solidFill>
                <a:ea typeface="Segoe UI" pitchFamily="34" charset="0"/>
                <a:cs typeface="Segoe UI" pitchFamily="34" charset="0"/>
              </a:rPr>
              <a:t>Stand Alone</a:t>
            </a:r>
            <a:endParaRPr lang="en-US" sz="900" b="1" kern="0" dirty="0">
              <a:solidFill>
                <a:srgbClr val="002050"/>
              </a:solidFill>
              <a:ea typeface="Segoe UI" pitchFamily="34" charset="0"/>
              <a:cs typeface="Segoe UI" pitchFamily="34" charset="0"/>
              <a:hlinkClick r:id="" action="ppaction://noaction"/>
            </a:endParaRPr>
          </a:p>
        </p:txBody>
      </p:sp>
      <p:sp>
        <p:nvSpPr>
          <p:cNvPr id="41" name="Round Same Side Corner Rectangle 40"/>
          <p:cNvSpPr/>
          <p:nvPr userDrawn="1"/>
        </p:nvSpPr>
        <p:spPr>
          <a:xfrm>
            <a:off x="10539356" y="228992"/>
            <a:ext cx="1280160" cy="292608"/>
          </a:xfrm>
          <a:prstGeom prst="round2SameRect">
            <a:avLst/>
          </a:prstGeom>
          <a:solidFill>
            <a:srgbClr val="0072C6"/>
          </a:solidFill>
          <a:ln w="12700" cap="flat" cmpd="sng" algn="ctr">
            <a:solidFill>
              <a:sysClr val="window" lastClr="FFFFFF"/>
            </a:solidFill>
            <a:prstDash val="solid"/>
          </a:ln>
          <a:effectLst>
            <a:outerShdw blurRad="50800" dist="38100" dir="16200000" rotWithShape="0">
              <a:prstClr val="black">
                <a:alpha val="40000"/>
              </a:prstClr>
            </a:outerShdw>
          </a:effectLst>
        </p:spPr>
        <p:txBody>
          <a:bodyPr lIns="95754" tIns="47878" rIns="95754" bIns="47878" rtlCol="0" anchor="ctr"/>
          <a:lstStyle/>
          <a:p>
            <a:pPr algn="ctr" defTabSz="957509">
              <a:defRPr/>
            </a:pPr>
            <a:r>
              <a:rPr lang="en-US" sz="900" b="1" kern="0" dirty="0">
                <a:solidFill>
                  <a:srgbClr val="002050"/>
                </a:solidFill>
                <a:ea typeface="Segoe UI" pitchFamily="34" charset="0"/>
                <a:cs typeface="Segoe UI" pitchFamily="34" charset="0"/>
              </a:rPr>
              <a:t>Resources</a:t>
            </a:r>
            <a:endParaRPr lang="en-US" sz="900" b="1" kern="0" dirty="0">
              <a:solidFill>
                <a:srgbClr val="002050"/>
              </a:solidFill>
              <a:ea typeface="Segoe UI" pitchFamily="34" charset="0"/>
              <a:cs typeface="Segoe UI" pitchFamily="34" charset="0"/>
              <a:hlinkClick r:id="" action="ppaction://noaction"/>
            </a:endParaRPr>
          </a:p>
        </p:txBody>
      </p:sp>
      <p:sp>
        <p:nvSpPr>
          <p:cNvPr id="42" name="Round Same Side Corner Rectangle 41"/>
          <p:cNvSpPr/>
          <p:nvPr userDrawn="1"/>
        </p:nvSpPr>
        <p:spPr>
          <a:xfrm>
            <a:off x="1414420" y="228992"/>
            <a:ext cx="1280160" cy="292608"/>
          </a:xfrm>
          <a:prstGeom prst="round2SameRect">
            <a:avLst/>
          </a:prstGeom>
          <a:solidFill>
            <a:srgbClr val="0072C6"/>
          </a:solidFill>
          <a:ln w="12700" cap="flat" cmpd="sng" algn="ctr">
            <a:solidFill>
              <a:sysClr val="window" lastClr="FFFFFF"/>
            </a:solidFill>
            <a:prstDash val="solid"/>
          </a:ln>
          <a:effectLst>
            <a:outerShdw blurRad="50800" dist="38100" dir="16200000" rotWithShape="0">
              <a:prstClr val="black">
                <a:alpha val="40000"/>
              </a:prstClr>
            </a:outerShdw>
          </a:effectLst>
        </p:spPr>
        <p:txBody>
          <a:bodyPr lIns="95754" tIns="47878" rIns="95754" bIns="47878" rtlCol="0" anchor="ctr"/>
          <a:lstStyle/>
          <a:p>
            <a:pPr algn="ctr" defTabSz="957509">
              <a:defRPr/>
            </a:pPr>
            <a:r>
              <a:rPr lang="en-US" sz="900" b="1" kern="0" dirty="0">
                <a:solidFill>
                  <a:srgbClr val="505050"/>
                </a:solidFill>
                <a:ea typeface="Segoe UI" pitchFamily="34" charset="0"/>
                <a:cs typeface="Segoe UI" pitchFamily="34" charset="0"/>
                <a:hlinkClick r:id="" action="ppaction://noaction"/>
              </a:rPr>
              <a:t>Introduction</a:t>
            </a:r>
            <a:endParaRPr lang="en-US" sz="900" b="1" kern="0" dirty="0">
              <a:solidFill>
                <a:srgbClr val="505050"/>
              </a:solidFill>
              <a:ea typeface="Segoe UI" pitchFamily="34" charset="0"/>
              <a:cs typeface="Segoe UI" pitchFamily="34" charset="0"/>
            </a:endParaRPr>
          </a:p>
        </p:txBody>
      </p:sp>
      <p:pic>
        <p:nvPicPr>
          <p:cNvPr id="43" name="Picture 4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14717" y="-101208"/>
            <a:ext cx="1062106" cy="390689"/>
          </a:xfrm>
          <a:prstGeom prst="rect">
            <a:avLst/>
          </a:prstGeom>
        </p:spPr>
      </p:pic>
      <p:pic>
        <p:nvPicPr>
          <p:cNvPr id="44" name="Picture 43"/>
          <p:cNvPicPr>
            <a:picLocks noChangeAspect="1"/>
          </p:cNvPicPr>
          <p:nvPr userDrawn="1"/>
        </p:nvPicPr>
        <p:blipFill>
          <a:blip r:embed="rId3"/>
          <a:stretch>
            <a:fillRect/>
          </a:stretch>
        </p:blipFill>
        <p:spPr>
          <a:xfrm>
            <a:off x="11505658" y="6324740"/>
            <a:ext cx="627718" cy="486716"/>
          </a:xfrm>
          <a:prstGeom prst="rect">
            <a:avLst/>
          </a:prstGeom>
        </p:spPr>
      </p:pic>
      <p:sp>
        <p:nvSpPr>
          <p:cNvPr id="45" name="TextBox 44"/>
          <p:cNvSpPr txBox="1"/>
          <p:nvPr userDrawn="1"/>
        </p:nvSpPr>
        <p:spPr>
          <a:xfrm>
            <a:off x="11488057" y="6375543"/>
            <a:ext cx="645319" cy="373949"/>
          </a:xfrm>
          <a:prstGeom prst="rect">
            <a:avLst/>
          </a:prstGeom>
          <a:noFill/>
        </p:spPr>
        <p:txBody>
          <a:bodyPr wrap="square" lIns="91416" tIns="0" rIns="91416" bIns="0" rtlCol="0">
            <a:spAutoFit/>
          </a:bodyPr>
          <a:lstStyle/>
          <a:p>
            <a:pPr defTabSz="914126">
              <a:lnSpc>
                <a:spcPct val="90000"/>
              </a:lnSpc>
              <a:spcAft>
                <a:spcPts val="600"/>
              </a:spcAft>
            </a:pPr>
            <a:r>
              <a:rPr lang="en-US" sz="900" b="1" dirty="0">
                <a:solidFill>
                  <a:srgbClr val="FFFFFF"/>
                </a:solidFill>
              </a:rPr>
              <a:t>LEAD with the  Cloud</a:t>
            </a:r>
          </a:p>
        </p:txBody>
      </p:sp>
    </p:spTree>
    <p:extLst>
      <p:ext uri="{BB962C8B-B14F-4D97-AF65-F5344CB8AC3E}">
        <p14:creationId xmlns:p14="http://schemas.microsoft.com/office/powerpoint/2010/main" val="572623105"/>
      </p:ext>
    </p:extLst>
  </p:cSld>
  <p:clrMapOvr>
    <a:masterClrMapping/>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marL="168022"/>
            <a:fld id="{C9A871AC-A86D-4E3C-88B8-BCF6B56DF8AD}" type="slidenum">
              <a:rPr lang="en-US" smtClean="0">
                <a:solidFill>
                  <a:srgbClr val="505050">
                    <a:tint val="75000"/>
                  </a:srgbClr>
                </a:solidFill>
              </a:rPr>
              <a:pPr marL="168022"/>
              <a:t>‹#›</a:t>
            </a:fld>
            <a:endParaRPr lang="en-US" dirty="0">
              <a:solidFill>
                <a:srgbClr val="505050">
                  <a:tint val="75000"/>
                </a:srgbClr>
              </a:solidFill>
            </a:endParaRPr>
          </a:p>
        </p:txBody>
      </p:sp>
      <p:sp>
        <p:nvSpPr>
          <p:cNvPr id="47" name="Title 1"/>
          <p:cNvSpPr>
            <a:spLocks noGrp="1"/>
          </p:cNvSpPr>
          <p:nvPr>
            <p:ph type="title"/>
          </p:nvPr>
        </p:nvSpPr>
        <p:spPr>
          <a:xfrm>
            <a:off x="125519" y="616682"/>
            <a:ext cx="11655840" cy="362372"/>
          </a:xfrm>
        </p:spPr>
        <p:txBody>
          <a:bodyPr/>
          <a:lstStyle>
            <a:lvl1pPr>
              <a:defRPr sz="2399"/>
            </a:lvl1pPr>
          </a:lstStyle>
          <a:p>
            <a:r>
              <a:rPr lang="en-US"/>
              <a:t>Click to edit Master title style</a:t>
            </a:r>
          </a:p>
        </p:txBody>
      </p:sp>
      <p:sp>
        <p:nvSpPr>
          <p:cNvPr id="24" name="Minus 23"/>
          <p:cNvSpPr/>
          <p:nvPr userDrawn="1"/>
        </p:nvSpPr>
        <p:spPr bwMode="auto">
          <a:xfrm>
            <a:off x="-45433" y="453306"/>
            <a:ext cx="341906" cy="45719"/>
          </a:xfrm>
          <a:prstGeom prst="mathMinus">
            <a:avLst/>
          </a:prstGeom>
          <a:ln w="38100">
            <a:headEnd type="none"/>
            <a:tailEnd type="none"/>
          </a:ln>
        </p:spPr>
        <p:style>
          <a:lnRef idx="3">
            <a:schemeClr val="dk1"/>
          </a:lnRef>
          <a:fillRef idx="0">
            <a:schemeClr val="dk1"/>
          </a:fillRef>
          <a:effectRef idx="2">
            <a:schemeClr val="dk1"/>
          </a:effectRef>
          <a:fontRef idx="minor">
            <a:schemeClr val="tx1"/>
          </a:fontRef>
        </p:style>
        <p:txBody>
          <a:bodyPr rot="0" spcFirstLastPara="0" vertOverflow="overflow" horzOverflow="overflow" vert="horz" wrap="square" lIns="182832" tIns="146266" rIns="182832" bIns="146266" numCol="1" spcCol="0" rtlCol="0" fromWordArt="0" anchor="t" anchorCtr="0" forceAA="0" compatLnSpc="1">
            <a:prstTxWarp prst="textNoShape">
              <a:avLst/>
            </a:prstTxWarp>
            <a:noAutofit/>
          </a:bodyPr>
          <a:lstStyle/>
          <a:p>
            <a:pPr algn="ctr" defTabSz="932192" fontAlgn="base">
              <a:lnSpc>
                <a:spcPct val="90000"/>
              </a:lnSpc>
              <a:spcBef>
                <a:spcPct val="0"/>
              </a:spcBef>
              <a:spcAft>
                <a:spcPct val="0"/>
              </a:spcAft>
            </a:pPr>
            <a:endParaRPr lang="en-US" sz="2399" dirty="0">
              <a:gradFill>
                <a:gsLst>
                  <a:gs pos="0">
                    <a:srgbClr val="FFFFFF"/>
                  </a:gs>
                  <a:gs pos="100000">
                    <a:srgbClr val="FFFFFF"/>
                  </a:gs>
                </a:gsLst>
                <a:lin ang="5400000" scaled="0"/>
              </a:gradFill>
              <a:ea typeface="Segoe UI" pitchFamily="34" charset="0"/>
              <a:cs typeface="Segoe UI" pitchFamily="34" charset="0"/>
            </a:endParaRPr>
          </a:p>
        </p:txBody>
      </p:sp>
      <p:sp>
        <p:nvSpPr>
          <p:cNvPr id="25" name="Round Same Side Corner Rectangle 24"/>
          <p:cNvSpPr/>
          <p:nvPr userDrawn="1"/>
        </p:nvSpPr>
        <p:spPr>
          <a:xfrm>
            <a:off x="2716128" y="228992"/>
            <a:ext cx="1280160" cy="292608"/>
          </a:xfrm>
          <a:prstGeom prst="round2SameRect">
            <a:avLst/>
          </a:prstGeom>
          <a:solidFill>
            <a:srgbClr val="0072C6"/>
          </a:solidFill>
          <a:ln w="12700" cap="flat" cmpd="sng" algn="ctr">
            <a:solidFill>
              <a:sysClr val="window" lastClr="FFFFFF"/>
            </a:solidFill>
            <a:prstDash val="solid"/>
          </a:ln>
          <a:effectLst>
            <a:outerShdw blurRad="50800" dist="38100" dir="16200000" rotWithShape="0">
              <a:prstClr val="black">
                <a:alpha val="40000"/>
              </a:prstClr>
            </a:outerShdw>
          </a:effectLst>
        </p:spPr>
        <p:txBody>
          <a:bodyPr lIns="95754" tIns="47878" rIns="95754" bIns="47878" rtlCol="0" anchor="ctr"/>
          <a:lstStyle/>
          <a:p>
            <a:pPr algn="ctr" defTabSz="957509">
              <a:defRPr/>
            </a:pPr>
            <a:r>
              <a:rPr lang="en-US" sz="900" b="1" kern="0" dirty="0">
                <a:solidFill>
                  <a:srgbClr val="002050"/>
                </a:solidFill>
                <a:ea typeface="Segoe UI" pitchFamily="34" charset="0"/>
                <a:cs typeface="Segoe UI" pitchFamily="34" charset="0"/>
              </a:rPr>
              <a:t>Enterprise Strategy @ Microsoft</a:t>
            </a:r>
            <a:endParaRPr lang="en-US" sz="900" b="1" kern="0" dirty="0">
              <a:solidFill>
                <a:srgbClr val="002050"/>
              </a:solidFill>
              <a:ea typeface="Segoe UI" pitchFamily="34" charset="0"/>
              <a:cs typeface="Segoe UI" pitchFamily="34" charset="0"/>
              <a:hlinkClick r:id="" action="ppaction://noaction"/>
            </a:endParaRPr>
          </a:p>
        </p:txBody>
      </p:sp>
      <p:sp>
        <p:nvSpPr>
          <p:cNvPr id="26" name="Round Same Side Corner Rectangle 25"/>
          <p:cNvSpPr/>
          <p:nvPr userDrawn="1"/>
        </p:nvSpPr>
        <p:spPr>
          <a:xfrm>
            <a:off x="5309378" y="228992"/>
            <a:ext cx="1280160" cy="292608"/>
          </a:xfrm>
          <a:prstGeom prst="round2SameRect">
            <a:avLst/>
          </a:prstGeom>
          <a:solidFill>
            <a:schemeClr val="bg1"/>
          </a:solidFill>
          <a:ln w="12700" cap="flat" cmpd="sng" algn="ctr">
            <a:solidFill>
              <a:sysClr val="window" lastClr="FFFFFF"/>
            </a:solidFill>
            <a:prstDash val="solid"/>
          </a:ln>
          <a:effectLst>
            <a:outerShdw blurRad="50800" dist="38100" dir="16200000" rotWithShape="0">
              <a:prstClr val="black">
                <a:alpha val="40000"/>
              </a:prstClr>
            </a:outerShdw>
          </a:effectLst>
        </p:spPr>
        <p:txBody>
          <a:bodyPr lIns="95754" tIns="47878" rIns="95754" bIns="47878" rtlCol="0" anchor="ctr"/>
          <a:lstStyle/>
          <a:p>
            <a:pPr algn="ctr" defTabSz="957509">
              <a:defRPr/>
            </a:pPr>
            <a:r>
              <a:rPr lang="en-US" sz="900" b="1" kern="0" dirty="0">
                <a:solidFill>
                  <a:srgbClr val="002050"/>
                </a:solidFill>
                <a:ea typeface="Segoe UI" pitchFamily="34" charset="0"/>
                <a:cs typeface="Segoe UI" pitchFamily="34" charset="0"/>
              </a:rPr>
              <a:t>Accelerate Azure Usage</a:t>
            </a:r>
            <a:endParaRPr lang="en-US" sz="900" b="1" kern="0" dirty="0">
              <a:solidFill>
                <a:srgbClr val="002050"/>
              </a:solidFill>
              <a:ea typeface="Segoe UI" pitchFamily="34" charset="0"/>
              <a:cs typeface="Segoe UI" pitchFamily="34" charset="0"/>
              <a:hlinkClick r:id="" action="ppaction://noaction"/>
            </a:endParaRPr>
          </a:p>
        </p:txBody>
      </p:sp>
      <p:sp>
        <p:nvSpPr>
          <p:cNvPr id="27" name="Round Same Side Corner Rectangle 26"/>
          <p:cNvSpPr/>
          <p:nvPr userDrawn="1"/>
        </p:nvSpPr>
        <p:spPr>
          <a:xfrm>
            <a:off x="6611086" y="228992"/>
            <a:ext cx="1280160" cy="292608"/>
          </a:xfrm>
          <a:prstGeom prst="round2SameRect">
            <a:avLst/>
          </a:prstGeom>
          <a:solidFill>
            <a:srgbClr val="0072C6"/>
          </a:solidFill>
          <a:ln w="12700" cap="flat" cmpd="sng" algn="ctr">
            <a:solidFill>
              <a:sysClr val="window" lastClr="FFFFFF"/>
            </a:solidFill>
            <a:prstDash val="solid"/>
          </a:ln>
          <a:effectLst>
            <a:outerShdw blurRad="50800" dist="38100" dir="16200000" rotWithShape="0">
              <a:prstClr val="black">
                <a:alpha val="40000"/>
              </a:prstClr>
            </a:outerShdw>
          </a:effectLst>
        </p:spPr>
        <p:txBody>
          <a:bodyPr lIns="95754" tIns="47878" rIns="95754" bIns="47878" rtlCol="0" anchor="ctr"/>
          <a:lstStyle/>
          <a:p>
            <a:pPr algn="ctr" defTabSz="957509">
              <a:defRPr/>
            </a:pPr>
            <a:r>
              <a:rPr lang="en-US" sz="900" b="1" kern="0" dirty="0">
                <a:solidFill>
                  <a:srgbClr val="002050"/>
                </a:solidFill>
                <a:ea typeface="Segoe UI" pitchFamily="34" charset="0"/>
                <a:cs typeface="Segoe UI" pitchFamily="34" charset="0"/>
              </a:rPr>
              <a:t>Sustained Presence</a:t>
            </a:r>
            <a:endParaRPr lang="en-US" sz="900" b="1" kern="0" dirty="0">
              <a:solidFill>
                <a:srgbClr val="002050"/>
              </a:solidFill>
              <a:ea typeface="Segoe UI" pitchFamily="34" charset="0"/>
              <a:cs typeface="Segoe UI" pitchFamily="34" charset="0"/>
              <a:hlinkClick r:id="" action="ppaction://noaction"/>
            </a:endParaRPr>
          </a:p>
        </p:txBody>
      </p:sp>
      <p:sp>
        <p:nvSpPr>
          <p:cNvPr id="28" name="Round Same Side Corner Rectangle 27"/>
          <p:cNvSpPr/>
          <p:nvPr userDrawn="1"/>
        </p:nvSpPr>
        <p:spPr>
          <a:xfrm>
            <a:off x="9231156" y="228992"/>
            <a:ext cx="1280160" cy="292608"/>
          </a:xfrm>
          <a:prstGeom prst="round2SameRect">
            <a:avLst/>
          </a:prstGeom>
          <a:solidFill>
            <a:srgbClr val="0072C6"/>
          </a:solidFill>
          <a:ln w="12700" cap="flat" cmpd="sng" algn="ctr">
            <a:solidFill>
              <a:sysClr val="window" lastClr="FFFFFF"/>
            </a:solidFill>
            <a:prstDash val="solid"/>
          </a:ln>
          <a:effectLst>
            <a:outerShdw blurRad="50800" dist="38100" dir="16200000" rotWithShape="0">
              <a:prstClr val="black">
                <a:alpha val="40000"/>
              </a:prstClr>
            </a:outerShdw>
          </a:effectLst>
        </p:spPr>
        <p:txBody>
          <a:bodyPr lIns="95754" tIns="47878" rIns="95754" bIns="47878" rtlCol="0" anchor="ctr"/>
          <a:lstStyle/>
          <a:p>
            <a:pPr algn="ctr" defTabSz="957509">
              <a:defRPr/>
            </a:pPr>
            <a:r>
              <a:rPr lang="en-US" sz="900" b="1" kern="0" dirty="0">
                <a:solidFill>
                  <a:srgbClr val="505050"/>
                </a:solidFill>
                <a:ea typeface="Segoe UI" pitchFamily="34" charset="0"/>
                <a:cs typeface="Segoe UI" pitchFamily="34" charset="0"/>
                <a:hlinkClick r:id="" action="ppaction://noaction"/>
              </a:rPr>
              <a:t>Customer Evidence</a:t>
            </a:r>
          </a:p>
        </p:txBody>
      </p:sp>
      <p:sp>
        <p:nvSpPr>
          <p:cNvPr id="29" name="Round Same Side Corner Rectangle 28"/>
          <p:cNvSpPr/>
          <p:nvPr userDrawn="1"/>
        </p:nvSpPr>
        <p:spPr>
          <a:xfrm>
            <a:off x="4017833" y="228992"/>
            <a:ext cx="1280160" cy="292608"/>
          </a:xfrm>
          <a:prstGeom prst="round2SameRect">
            <a:avLst/>
          </a:prstGeom>
          <a:solidFill>
            <a:srgbClr val="0072C6"/>
          </a:solidFill>
          <a:ln w="12700" cap="flat" cmpd="sng" algn="ctr">
            <a:solidFill>
              <a:sysClr val="window" lastClr="FFFFFF"/>
            </a:solidFill>
            <a:prstDash val="solid"/>
          </a:ln>
          <a:effectLst>
            <a:outerShdw blurRad="50800" dist="38100" dir="16200000" rotWithShape="0">
              <a:prstClr val="black">
                <a:alpha val="40000"/>
              </a:prstClr>
            </a:outerShdw>
          </a:effectLst>
        </p:spPr>
        <p:txBody>
          <a:bodyPr lIns="95754" tIns="47878" rIns="95754" bIns="47878" rtlCol="0" anchor="ctr"/>
          <a:lstStyle/>
          <a:p>
            <a:pPr algn="ctr" defTabSz="957509">
              <a:defRPr/>
            </a:pPr>
            <a:r>
              <a:rPr lang="en-US" sz="900" b="1" kern="0" dirty="0">
                <a:solidFill>
                  <a:srgbClr val="002050"/>
                </a:solidFill>
                <a:ea typeface="Segoe UI" pitchFamily="34" charset="0"/>
                <a:cs typeface="Segoe UI" pitchFamily="34" charset="0"/>
              </a:rPr>
              <a:t>Lead with the Cloud</a:t>
            </a:r>
            <a:endParaRPr lang="en-US" sz="900" b="1" kern="0" dirty="0">
              <a:solidFill>
                <a:srgbClr val="002050"/>
              </a:solidFill>
              <a:ea typeface="Segoe UI" pitchFamily="34" charset="0"/>
              <a:cs typeface="Segoe UI" pitchFamily="34" charset="0"/>
              <a:hlinkClick r:id="" action="ppaction://noaction"/>
            </a:endParaRPr>
          </a:p>
        </p:txBody>
      </p:sp>
      <p:sp>
        <p:nvSpPr>
          <p:cNvPr id="30" name="Round Same Side Corner Rectangle 29"/>
          <p:cNvSpPr/>
          <p:nvPr userDrawn="1"/>
        </p:nvSpPr>
        <p:spPr>
          <a:xfrm>
            <a:off x="112716" y="228992"/>
            <a:ext cx="1280160" cy="292608"/>
          </a:xfrm>
          <a:prstGeom prst="round2SameRect">
            <a:avLst/>
          </a:prstGeom>
          <a:solidFill>
            <a:srgbClr val="0072C6"/>
          </a:solidFill>
          <a:ln w="12700" cap="flat" cmpd="sng" algn="ctr">
            <a:solidFill>
              <a:sysClr val="window" lastClr="FFFFFF"/>
            </a:solidFill>
            <a:prstDash val="solid"/>
          </a:ln>
          <a:effectLst>
            <a:outerShdw blurRad="50800" dist="38100" dir="16200000" rotWithShape="0">
              <a:prstClr val="black">
                <a:alpha val="40000"/>
              </a:prstClr>
            </a:outerShdw>
          </a:effectLst>
        </p:spPr>
        <p:txBody>
          <a:bodyPr lIns="95754" tIns="47878" rIns="95754" bIns="47878" rtlCol="0" anchor="ctr"/>
          <a:lstStyle/>
          <a:p>
            <a:pPr algn="ctr" defTabSz="957509">
              <a:defRPr/>
            </a:pPr>
            <a:r>
              <a:rPr lang="en-US" sz="900" b="1" kern="0" dirty="0">
                <a:solidFill>
                  <a:srgbClr val="505050"/>
                </a:solidFill>
                <a:ea typeface="Segoe UI" pitchFamily="34" charset="0"/>
                <a:cs typeface="Segoe UI" pitchFamily="34" charset="0"/>
                <a:hlinkClick r:id="" action="ppaction://noaction"/>
              </a:rPr>
              <a:t>ReadMe</a:t>
            </a:r>
          </a:p>
        </p:txBody>
      </p:sp>
      <p:sp>
        <p:nvSpPr>
          <p:cNvPr id="31" name="Minus 30"/>
          <p:cNvSpPr/>
          <p:nvPr userDrawn="1"/>
        </p:nvSpPr>
        <p:spPr bwMode="auto">
          <a:xfrm>
            <a:off x="11742606" y="437585"/>
            <a:ext cx="508701" cy="45720"/>
          </a:xfrm>
          <a:prstGeom prst="mathMinus">
            <a:avLst/>
          </a:prstGeom>
          <a:ln w="38100">
            <a:headEnd type="none"/>
            <a:tailEnd type="none"/>
          </a:ln>
        </p:spPr>
        <p:style>
          <a:lnRef idx="3">
            <a:schemeClr val="dk1"/>
          </a:lnRef>
          <a:fillRef idx="0">
            <a:schemeClr val="dk1"/>
          </a:fillRef>
          <a:effectRef idx="2">
            <a:schemeClr val="dk1"/>
          </a:effectRef>
          <a:fontRef idx="minor">
            <a:schemeClr val="tx1"/>
          </a:fontRef>
        </p:style>
        <p:txBody>
          <a:bodyPr rot="0" spcFirstLastPara="0" vertOverflow="overflow" horzOverflow="overflow" vert="horz" wrap="square" lIns="182832" tIns="146266" rIns="182832" bIns="146266" numCol="1" spcCol="0" rtlCol="0" fromWordArt="0" anchor="t" anchorCtr="0" forceAA="0" compatLnSpc="1">
            <a:prstTxWarp prst="textNoShape">
              <a:avLst/>
            </a:prstTxWarp>
            <a:noAutofit/>
          </a:bodyPr>
          <a:lstStyle/>
          <a:p>
            <a:pPr algn="ctr" defTabSz="932192" fontAlgn="base">
              <a:lnSpc>
                <a:spcPct val="90000"/>
              </a:lnSpc>
              <a:spcBef>
                <a:spcPct val="0"/>
              </a:spcBef>
              <a:spcAft>
                <a:spcPct val="0"/>
              </a:spcAft>
            </a:pPr>
            <a:endParaRPr lang="en-US" sz="800" dirty="0">
              <a:gradFill>
                <a:gsLst>
                  <a:gs pos="0">
                    <a:srgbClr val="FFFFFF"/>
                  </a:gs>
                  <a:gs pos="100000">
                    <a:srgbClr val="FFFFFF"/>
                  </a:gs>
                </a:gsLst>
                <a:lin ang="5400000" scaled="0"/>
              </a:gradFill>
              <a:ea typeface="Segoe UI" pitchFamily="34" charset="0"/>
              <a:cs typeface="Segoe UI" pitchFamily="34" charset="0"/>
            </a:endParaRPr>
          </a:p>
        </p:txBody>
      </p:sp>
      <p:sp>
        <p:nvSpPr>
          <p:cNvPr id="33" name="Round Same Side Corner Rectangle 32"/>
          <p:cNvSpPr/>
          <p:nvPr userDrawn="1"/>
        </p:nvSpPr>
        <p:spPr>
          <a:xfrm>
            <a:off x="7922955" y="228992"/>
            <a:ext cx="1280160" cy="292608"/>
          </a:xfrm>
          <a:prstGeom prst="round2SameRect">
            <a:avLst/>
          </a:prstGeom>
          <a:solidFill>
            <a:srgbClr val="0072C6"/>
          </a:solidFill>
          <a:ln w="12700" cap="flat" cmpd="sng" algn="ctr">
            <a:solidFill>
              <a:sysClr val="window" lastClr="FFFFFF"/>
            </a:solidFill>
            <a:prstDash val="solid"/>
          </a:ln>
          <a:effectLst>
            <a:outerShdw blurRad="50800" dist="38100" dir="16200000" rotWithShape="0">
              <a:prstClr val="black">
                <a:alpha val="40000"/>
              </a:prstClr>
            </a:outerShdw>
          </a:effectLst>
        </p:spPr>
        <p:txBody>
          <a:bodyPr lIns="95754" tIns="47878" rIns="95754" bIns="47878" rtlCol="0" anchor="ctr"/>
          <a:lstStyle/>
          <a:p>
            <a:pPr algn="ctr" defTabSz="957509">
              <a:defRPr/>
            </a:pPr>
            <a:r>
              <a:rPr lang="en-US" sz="900" b="1" kern="0" dirty="0">
                <a:solidFill>
                  <a:srgbClr val="002050"/>
                </a:solidFill>
                <a:ea typeface="Segoe UI" pitchFamily="34" charset="0"/>
                <a:cs typeface="Segoe UI" pitchFamily="34" charset="0"/>
              </a:rPr>
              <a:t>Stand Alone</a:t>
            </a:r>
            <a:endParaRPr lang="en-US" sz="900" b="1" kern="0" dirty="0">
              <a:solidFill>
                <a:srgbClr val="002050"/>
              </a:solidFill>
              <a:ea typeface="Segoe UI" pitchFamily="34" charset="0"/>
              <a:cs typeface="Segoe UI" pitchFamily="34" charset="0"/>
              <a:hlinkClick r:id="" action="ppaction://noaction"/>
            </a:endParaRPr>
          </a:p>
        </p:txBody>
      </p:sp>
      <p:sp>
        <p:nvSpPr>
          <p:cNvPr id="34" name="Round Same Side Corner Rectangle 33"/>
          <p:cNvSpPr/>
          <p:nvPr userDrawn="1"/>
        </p:nvSpPr>
        <p:spPr>
          <a:xfrm>
            <a:off x="10539356" y="228992"/>
            <a:ext cx="1280160" cy="292608"/>
          </a:xfrm>
          <a:prstGeom prst="round2SameRect">
            <a:avLst/>
          </a:prstGeom>
          <a:solidFill>
            <a:srgbClr val="0072C6"/>
          </a:solidFill>
          <a:ln w="12700" cap="flat" cmpd="sng" algn="ctr">
            <a:solidFill>
              <a:sysClr val="window" lastClr="FFFFFF"/>
            </a:solidFill>
            <a:prstDash val="solid"/>
          </a:ln>
          <a:effectLst>
            <a:outerShdw blurRad="50800" dist="38100" dir="16200000" rotWithShape="0">
              <a:prstClr val="black">
                <a:alpha val="40000"/>
              </a:prstClr>
            </a:outerShdw>
          </a:effectLst>
        </p:spPr>
        <p:txBody>
          <a:bodyPr lIns="95754" tIns="47878" rIns="95754" bIns="47878" rtlCol="0" anchor="ctr"/>
          <a:lstStyle/>
          <a:p>
            <a:pPr algn="ctr" defTabSz="957509">
              <a:defRPr/>
            </a:pPr>
            <a:r>
              <a:rPr lang="en-US" sz="900" b="1" kern="0" dirty="0">
                <a:solidFill>
                  <a:srgbClr val="002050"/>
                </a:solidFill>
                <a:ea typeface="Segoe UI" pitchFamily="34" charset="0"/>
                <a:cs typeface="Segoe UI" pitchFamily="34" charset="0"/>
              </a:rPr>
              <a:t>Resources</a:t>
            </a:r>
            <a:endParaRPr lang="en-US" sz="900" b="1" kern="0" dirty="0">
              <a:solidFill>
                <a:srgbClr val="002050"/>
              </a:solidFill>
              <a:ea typeface="Segoe UI" pitchFamily="34" charset="0"/>
              <a:cs typeface="Segoe UI" pitchFamily="34" charset="0"/>
              <a:hlinkClick r:id="" action="ppaction://noaction"/>
            </a:endParaRPr>
          </a:p>
        </p:txBody>
      </p:sp>
      <p:sp>
        <p:nvSpPr>
          <p:cNvPr id="35" name="Round Same Side Corner Rectangle 34"/>
          <p:cNvSpPr/>
          <p:nvPr userDrawn="1"/>
        </p:nvSpPr>
        <p:spPr>
          <a:xfrm>
            <a:off x="1414420" y="228992"/>
            <a:ext cx="1280160" cy="292608"/>
          </a:xfrm>
          <a:prstGeom prst="round2SameRect">
            <a:avLst/>
          </a:prstGeom>
          <a:solidFill>
            <a:srgbClr val="0072C6"/>
          </a:solidFill>
          <a:ln w="12700" cap="flat" cmpd="sng" algn="ctr">
            <a:solidFill>
              <a:sysClr val="window" lastClr="FFFFFF"/>
            </a:solidFill>
            <a:prstDash val="solid"/>
          </a:ln>
          <a:effectLst>
            <a:outerShdw blurRad="50800" dist="38100" dir="16200000" rotWithShape="0">
              <a:prstClr val="black">
                <a:alpha val="40000"/>
              </a:prstClr>
            </a:outerShdw>
          </a:effectLst>
        </p:spPr>
        <p:txBody>
          <a:bodyPr lIns="95754" tIns="47878" rIns="95754" bIns="47878" rtlCol="0" anchor="ctr"/>
          <a:lstStyle/>
          <a:p>
            <a:pPr algn="ctr" defTabSz="957509">
              <a:defRPr/>
            </a:pPr>
            <a:r>
              <a:rPr lang="en-US" sz="900" b="1" kern="0" dirty="0">
                <a:solidFill>
                  <a:srgbClr val="505050"/>
                </a:solidFill>
                <a:ea typeface="Segoe UI" pitchFamily="34" charset="0"/>
                <a:cs typeface="Segoe UI" pitchFamily="34" charset="0"/>
                <a:hlinkClick r:id="" action="ppaction://noaction"/>
              </a:rPr>
              <a:t>Introduction</a:t>
            </a:r>
            <a:endParaRPr lang="en-US" sz="900" b="1" kern="0" dirty="0">
              <a:solidFill>
                <a:srgbClr val="505050"/>
              </a:solidFill>
              <a:ea typeface="Segoe UI" pitchFamily="34" charset="0"/>
              <a:cs typeface="Segoe UI" pitchFamily="34" charset="0"/>
            </a:endParaRPr>
          </a:p>
        </p:txBody>
      </p:sp>
      <p:pic>
        <p:nvPicPr>
          <p:cNvPr id="36" name="Picture 3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14717" y="-101208"/>
            <a:ext cx="1062106" cy="390689"/>
          </a:xfrm>
          <a:prstGeom prst="rect">
            <a:avLst/>
          </a:prstGeom>
        </p:spPr>
      </p:pic>
      <p:pic>
        <p:nvPicPr>
          <p:cNvPr id="37" name="Picture 36"/>
          <p:cNvPicPr>
            <a:picLocks noChangeAspect="1"/>
          </p:cNvPicPr>
          <p:nvPr userDrawn="1"/>
        </p:nvPicPr>
        <p:blipFill>
          <a:blip r:embed="rId3"/>
          <a:stretch>
            <a:fillRect/>
          </a:stretch>
        </p:blipFill>
        <p:spPr>
          <a:xfrm>
            <a:off x="11505658" y="6324740"/>
            <a:ext cx="627718" cy="486716"/>
          </a:xfrm>
          <a:prstGeom prst="rect">
            <a:avLst/>
          </a:prstGeom>
        </p:spPr>
      </p:pic>
      <p:sp>
        <p:nvSpPr>
          <p:cNvPr id="38" name="TextBox 37"/>
          <p:cNvSpPr txBox="1"/>
          <p:nvPr userDrawn="1"/>
        </p:nvSpPr>
        <p:spPr>
          <a:xfrm>
            <a:off x="11488057" y="6375543"/>
            <a:ext cx="645319" cy="373949"/>
          </a:xfrm>
          <a:prstGeom prst="rect">
            <a:avLst/>
          </a:prstGeom>
          <a:noFill/>
        </p:spPr>
        <p:txBody>
          <a:bodyPr wrap="square" lIns="91416" tIns="0" rIns="91416" bIns="0" rtlCol="0">
            <a:spAutoFit/>
          </a:bodyPr>
          <a:lstStyle/>
          <a:p>
            <a:pPr defTabSz="914126">
              <a:lnSpc>
                <a:spcPct val="90000"/>
              </a:lnSpc>
              <a:spcAft>
                <a:spcPts val="600"/>
              </a:spcAft>
            </a:pPr>
            <a:r>
              <a:rPr lang="en-US" sz="900" b="1" dirty="0">
                <a:solidFill>
                  <a:srgbClr val="FFFFFF"/>
                </a:solidFill>
              </a:rPr>
              <a:t>LEAD with the  Cloud</a:t>
            </a:r>
          </a:p>
        </p:txBody>
      </p:sp>
    </p:spTree>
    <p:extLst>
      <p:ext uri="{BB962C8B-B14F-4D97-AF65-F5344CB8AC3E}">
        <p14:creationId xmlns:p14="http://schemas.microsoft.com/office/powerpoint/2010/main" val="3593097733"/>
      </p:ext>
    </p:extLst>
  </p:cSld>
  <p:clrMapOvr>
    <a:masterClrMapping/>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marL="168022"/>
            <a:fld id="{C9A871AC-A86D-4E3C-88B8-BCF6B56DF8AD}" type="slidenum">
              <a:rPr lang="en-US" smtClean="0">
                <a:solidFill>
                  <a:srgbClr val="505050">
                    <a:tint val="75000"/>
                  </a:srgbClr>
                </a:solidFill>
              </a:rPr>
              <a:pPr marL="168022"/>
              <a:t>‹#›</a:t>
            </a:fld>
            <a:endParaRPr lang="en-US" dirty="0">
              <a:solidFill>
                <a:srgbClr val="505050">
                  <a:tint val="75000"/>
                </a:srgbClr>
              </a:solidFill>
            </a:endParaRPr>
          </a:p>
        </p:txBody>
      </p:sp>
      <p:sp>
        <p:nvSpPr>
          <p:cNvPr id="47" name="Title 1"/>
          <p:cNvSpPr>
            <a:spLocks noGrp="1"/>
          </p:cNvSpPr>
          <p:nvPr>
            <p:ph type="title"/>
          </p:nvPr>
        </p:nvSpPr>
        <p:spPr>
          <a:xfrm>
            <a:off x="121538" y="621334"/>
            <a:ext cx="11655840" cy="362372"/>
          </a:xfrm>
        </p:spPr>
        <p:txBody>
          <a:bodyPr/>
          <a:lstStyle>
            <a:lvl1pPr>
              <a:defRPr sz="2399"/>
            </a:lvl1pPr>
          </a:lstStyle>
          <a:p>
            <a:r>
              <a:rPr lang="en-US"/>
              <a:t>Click to edit Master title style</a:t>
            </a:r>
          </a:p>
        </p:txBody>
      </p:sp>
      <p:sp>
        <p:nvSpPr>
          <p:cNvPr id="24" name="Minus 23"/>
          <p:cNvSpPr/>
          <p:nvPr userDrawn="1"/>
        </p:nvSpPr>
        <p:spPr bwMode="auto">
          <a:xfrm>
            <a:off x="-45433" y="453306"/>
            <a:ext cx="341906" cy="45719"/>
          </a:xfrm>
          <a:prstGeom prst="mathMinus">
            <a:avLst/>
          </a:prstGeom>
          <a:ln w="38100">
            <a:headEnd type="none"/>
            <a:tailEnd type="none"/>
          </a:ln>
        </p:spPr>
        <p:style>
          <a:lnRef idx="3">
            <a:schemeClr val="dk1"/>
          </a:lnRef>
          <a:fillRef idx="0">
            <a:schemeClr val="dk1"/>
          </a:fillRef>
          <a:effectRef idx="2">
            <a:schemeClr val="dk1"/>
          </a:effectRef>
          <a:fontRef idx="minor">
            <a:schemeClr val="tx1"/>
          </a:fontRef>
        </p:style>
        <p:txBody>
          <a:bodyPr rot="0" spcFirstLastPara="0" vertOverflow="overflow" horzOverflow="overflow" vert="horz" wrap="square" lIns="182832" tIns="146266" rIns="182832" bIns="146266" numCol="1" spcCol="0" rtlCol="0" fromWordArt="0" anchor="t" anchorCtr="0" forceAA="0" compatLnSpc="1">
            <a:prstTxWarp prst="textNoShape">
              <a:avLst/>
            </a:prstTxWarp>
            <a:noAutofit/>
          </a:bodyPr>
          <a:lstStyle/>
          <a:p>
            <a:pPr algn="ctr" defTabSz="932192" fontAlgn="base">
              <a:lnSpc>
                <a:spcPct val="90000"/>
              </a:lnSpc>
              <a:spcBef>
                <a:spcPct val="0"/>
              </a:spcBef>
              <a:spcAft>
                <a:spcPct val="0"/>
              </a:spcAft>
            </a:pPr>
            <a:endParaRPr lang="en-US" sz="2399" dirty="0">
              <a:gradFill>
                <a:gsLst>
                  <a:gs pos="0">
                    <a:srgbClr val="FFFFFF"/>
                  </a:gs>
                  <a:gs pos="100000">
                    <a:srgbClr val="FFFFFF"/>
                  </a:gs>
                </a:gsLst>
                <a:lin ang="5400000" scaled="0"/>
              </a:gradFill>
              <a:ea typeface="Segoe UI" pitchFamily="34" charset="0"/>
              <a:cs typeface="Segoe UI" pitchFamily="34" charset="0"/>
            </a:endParaRPr>
          </a:p>
        </p:txBody>
      </p:sp>
      <p:sp>
        <p:nvSpPr>
          <p:cNvPr id="25" name="Round Same Side Corner Rectangle 24"/>
          <p:cNvSpPr/>
          <p:nvPr userDrawn="1"/>
        </p:nvSpPr>
        <p:spPr>
          <a:xfrm>
            <a:off x="2716128" y="228992"/>
            <a:ext cx="1280160" cy="292608"/>
          </a:xfrm>
          <a:prstGeom prst="round2SameRect">
            <a:avLst/>
          </a:prstGeom>
          <a:solidFill>
            <a:srgbClr val="0072C6"/>
          </a:solidFill>
          <a:ln w="12700" cap="flat" cmpd="sng" algn="ctr">
            <a:solidFill>
              <a:sysClr val="window" lastClr="FFFFFF"/>
            </a:solidFill>
            <a:prstDash val="solid"/>
          </a:ln>
          <a:effectLst>
            <a:outerShdw blurRad="50800" dist="38100" dir="16200000" rotWithShape="0">
              <a:prstClr val="black">
                <a:alpha val="40000"/>
              </a:prstClr>
            </a:outerShdw>
          </a:effectLst>
        </p:spPr>
        <p:txBody>
          <a:bodyPr lIns="95754" tIns="47878" rIns="95754" bIns="47878" rtlCol="0" anchor="ctr"/>
          <a:lstStyle/>
          <a:p>
            <a:pPr algn="ctr" defTabSz="957509">
              <a:defRPr/>
            </a:pPr>
            <a:r>
              <a:rPr lang="en-US" sz="900" b="1" kern="0" dirty="0">
                <a:solidFill>
                  <a:srgbClr val="002050"/>
                </a:solidFill>
                <a:ea typeface="Segoe UI" pitchFamily="34" charset="0"/>
                <a:cs typeface="Segoe UI" pitchFamily="34" charset="0"/>
              </a:rPr>
              <a:t>Enterprise Strategy @ Microsoft</a:t>
            </a:r>
            <a:endParaRPr lang="en-US" sz="900" b="1" kern="0" dirty="0">
              <a:solidFill>
                <a:srgbClr val="002050"/>
              </a:solidFill>
              <a:ea typeface="Segoe UI" pitchFamily="34" charset="0"/>
              <a:cs typeface="Segoe UI" pitchFamily="34" charset="0"/>
              <a:hlinkClick r:id="" action="ppaction://noaction"/>
            </a:endParaRPr>
          </a:p>
        </p:txBody>
      </p:sp>
      <p:sp>
        <p:nvSpPr>
          <p:cNvPr id="26" name="Round Same Side Corner Rectangle 25"/>
          <p:cNvSpPr/>
          <p:nvPr userDrawn="1"/>
        </p:nvSpPr>
        <p:spPr>
          <a:xfrm>
            <a:off x="5309378" y="228992"/>
            <a:ext cx="1280160" cy="292608"/>
          </a:xfrm>
          <a:prstGeom prst="round2SameRect">
            <a:avLst/>
          </a:prstGeom>
          <a:solidFill>
            <a:srgbClr val="0072C6"/>
          </a:solidFill>
          <a:ln w="12700" cap="flat" cmpd="sng" algn="ctr">
            <a:solidFill>
              <a:sysClr val="window" lastClr="FFFFFF"/>
            </a:solidFill>
            <a:prstDash val="solid"/>
          </a:ln>
          <a:effectLst>
            <a:outerShdw blurRad="50800" dist="38100" dir="16200000" rotWithShape="0">
              <a:prstClr val="black">
                <a:alpha val="40000"/>
              </a:prstClr>
            </a:outerShdw>
          </a:effectLst>
        </p:spPr>
        <p:txBody>
          <a:bodyPr lIns="95754" tIns="47878" rIns="95754" bIns="47878" rtlCol="0" anchor="ctr"/>
          <a:lstStyle/>
          <a:p>
            <a:pPr algn="ctr" defTabSz="957509">
              <a:defRPr/>
            </a:pPr>
            <a:r>
              <a:rPr lang="en-US" sz="900" b="1" kern="0" dirty="0">
                <a:solidFill>
                  <a:srgbClr val="002050"/>
                </a:solidFill>
                <a:ea typeface="Segoe UI" pitchFamily="34" charset="0"/>
                <a:cs typeface="Segoe UI" pitchFamily="34" charset="0"/>
              </a:rPr>
              <a:t>Accelerate Azure Usage</a:t>
            </a:r>
            <a:endParaRPr lang="en-US" sz="900" b="1" kern="0" dirty="0">
              <a:solidFill>
                <a:srgbClr val="002050"/>
              </a:solidFill>
              <a:ea typeface="Segoe UI" pitchFamily="34" charset="0"/>
              <a:cs typeface="Segoe UI" pitchFamily="34" charset="0"/>
              <a:hlinkClick r:id="" action="ppaction://noaction"/>
            </a:endParaRPr>
          </a:p>
        </p:txBody>
      </p:sp>
      <p:sp>
        <p:nvSpPr>
          <p:cNvPr id="27" name="Round Same Side Corner Rectangle 26"/>
          <p:cNvSpPr/>
          <p:nvPr userDrawn="1"/>
        </p:nvSpPr>
        <p:spPr>
          <a:xfrm>
            <a:off x="6611086" y="228992"/>
            <a:ext cx="1280160" cy="292608"/>
          </a:xfrm>
          <a:prstGeom prst="round2SameRect">
            <a:avLst/>
          </a:prstGeom>
          <a:solidFill>
            <a:schemeClr val="bg1"/>
          </a:solidFill>
          <a:ln w="12700" cap="flat" cmpd="sng" algn="ctr">
            <a:solidFill>
              <a:sysClr val="window" lastClr="FFFFFF"/>
            </a:solidFill>
            <a:prstDash val="solid"/>
          </a:ln>
          <a:effectLst>
            <a:outerShdw blurRad="50800" dist="38100" dir="16200000" rotWithShape="0">
              <a:prstClr val="black">
                <a:alpha val="40000"/>
              </a:prstClr>
            </a:outerShdw>
          </a:effectLst>
        </p:spPr>
        <p:txBody>
          <a:bodyPr lIns="95754" tIns="47878" rIns="95754" bIns="47878" rtlCol="0" anchor="ctr"/>
          <a:lstStyle/>
          <a:p>
            <a:pPr algn="ctr" defTabSz="957509">
              <a:defRPr/>
            </a:pPr>
            <a:r>
              <a:rPr lang="en-US" sz="900" b="1" kern="0" dirty="0">
                <a:solidFill>
                  <a:srgbClr val="002050"/>
                </a:solidFill>
                <a:ea typeface="Segoe UI" pitchFamily="34" charset="0"/>
                <a:cs typeface="Segoe UI" pitchFamily="34" charset="0"/>
              </a:rPr>
              <a:t>Sustained Presence</a:t>
            </a:r>
            <a:endParaRPr lang="en-US" sz="900" b="1" kern="0" dirty="0">
              <a:solidFill>
                <a:srgbClr val="002050"/>
              </a:solidFill>
              <a:ea typeface="Segoe UI" pitchFamily="34" charset="0"/>
              <a:cs typeface="Segoe UI" pitchFamily="34" charset="0"/>
              <a:hlinkClick r:id="" action="ppaction://noaction"/>
            </a:endParaRPr>
          </a:p>
        </p:txBody>
      </p:sp>
      <p:sp>
        <p:nvSpPr>
          <p:cNvPr id="28" name="Round Same Side Corner Rectangle 27"/>
          <p:cNvSpPr/>
          <p:nvPr userDrawn="1"/>
        </p:nvSpPr>
        <p:spPr>
          <a:xfrm>
            <a:off x="9231156" y="228992"/>
            <a:ext cx="1280160" cy="292608"/>
          </a:xfrm>
          <a:prstGeom prst="round2SameRect">
            <a:avLst/>
          </a:prstGeom>
          <a:solidFill>
            <a:srgbClr val="0072C6"/>
          </a:solidFill>
          <a:ln w="12700" cap="flat" cmpd="sng" algn="ctr">
            <a:solidFill>
              <a:sysClr val="window" lastClr="FFFFFF"/>
            </a:solidFill>
            <a:prstDash val="solid"/>
          </a:ln>
          <a:effectLst>
            <a:outerShdw blurRad="50800" dist="38100" dir="16200000" rotWithShape="0">
              <a:prstClr val="black">
                <a:alpha val="40000"/>
              </a:prstClr>
            </a:outerShdw>
          </a:effectLst>
        </p:spPr>
        <p:txBody>
          <a:bodyPr lIns="95754" tIns="47878" rIns="95754" bIns="47878" rtlCol="0" anchor="ctr"/>
          <a:lstStyle/>
          <a:p>
            <a:pPr algn="ctr" defTabSz="957509">
              <a:defRPr/>
            </a:pPr>
            <a:r>
              <a:rPr lang="en-US" sz="900" b="1" kern="0" dirty="0">
                <a:solidFill>
                  <a:srgbClr val="505050"/>
                </a:solidFill>
                <a:ea typeface="Segoe UI" pitchFamily="34" charset="0"/>
                <a:cs typeface="Segoe UI" pitchFamily="34" charset="0"/>
                <a:hlinkClick r:id="" action="ppaction://noaction"/>
              </a:rPr>
              <a:t>Customer Evidence</a:t>
            </a:r>
          </a:p>
        </p:txBody>
      </p:sp>
      <p:sp>
        <p:nvSpPr>
          <p:cNvPr id="29" name="Round Same Side Corner Rectangle 28"/>
          <p:cNvSpPr/>
          <p:nvPr userDrawn="1"/>
        </p:nvSpPr>
        <p:spPr>
          <a:xfrm>
            <a:off x="4017833" y="228992"/>
            <a:ext cx="1280160" cy="292608"/>
          </a:xfrm>
          <a:prstGeom prst="round2SameRect">
            <a:avLst/>
          </a:prstGeom>
          <a:solidFill>
            <a:srgbClr val="0072C6"/>
          </a:solidFill>
          <a:ln w="12700" cap="flat" cmpd="sng" algn="ctr">
            <a:solidFill>
              <a:sysClr val="window" lastClr="FFFFFF"/>
            </a:solidFill>
            <a:prstDash val="solid"/>
          </a:ln>
          <a:effectLst>
            <a:outerShdw blurRad="50800" dist="38100" dir="16200000" rotWithShape="0">
              <a:prstClr val="black">
                <a:alpha val="40000"/>
              </a:prstClr>
            </a:outerShdw>
          </a:effectLst>
        </p:spPr>
        <p:txBody>
          <a:bodyPr lIns="95754" tIns="47878" rIns="95754" bIns="47878" rtlCol="0" anchor="ctr"/>
          <a:lstStyle/>
          <a:p>
            <a:pPr algn="ctr" defTabSz="957509">
              <a:defRPr/>
            </a:pPr>
            <a:r>
              <a:rPr lang="en-US" sz="900" b="1" kern="0" dirty="0">
                <a:solidFill>
                  <a:srgbClr val="002050"/>
                </a:solidFill>
                <a:ea typeface="Segoe UI" pitchFamily="34" charset="0"/>
                <a:cs typeface="Segoe UI" pitchFamily="34" charset="0"/>
              </a:rPr>
              <a:t>Lead with the Cloud</a:t>
            </a:r>
            <a:endParaRPr lang="en-US" sz="900" b="1" kern="0" dirty="0">
              <a:solidFill>
                <a:srgbClr val="002050"/>
              </a:solidFill>
              <a:ea typeface="Segoe UI" pitchFamily="34" charset="0"/>
              <a:cs typeface="Segoe UI" pitchFamily="34" charset="0"/>
              <a:hlinkClick r:id="" action="ppaction://noaction"/>
            </a:endParaRPr>
          </a:p>
        </p:txBody>
      </p:sp>
      <p:sp>
        <p:nvSpPr>
          <p:cNvPr id="30" name="Round Same Side Corner Rectangle 29"/>
          <p:cNvSpPr/>
          <p:nvPr userDrawn="1"/>
        </p:nvSpPr>
        <p:spPr>
          <a:xfrm>
            <a:off x="112716" y="228992"/>
            <a:ext cx="1280160" cy="292608"/>
          </a:xfrm>
          <a:prstGeom prst="round2SameRect">
            <a:avLst/>
          </a:prstGeom>
          <a:solidFill>
            <a:srgbClr val="0072C6"/>
          </a:solidFill>
          <a:ln w="12700" cap="flat" cmpd="sng" algn="ctr">
            <a:solidFill>
              <a:sysClr val="window" lastClr="FFFFFF"/>
            </a:solidFill>
            <a:prstDash val="solid"/>
          </a:ln>
          <a:effectLst>
            <a:outerShdw blurRad="50800" dist="38100" dir="16200000" rotWithShape="0">
              <a:prstClr val="black">
                <a:alpha val="40000"/>
              </a:prstClr>
            </a:outerShdw>
          </a:effectLst>
        </p:spPr>
        <p:txBody>
          <a:bodyPr lIns="95754" tIns="47878" rIns="95754" bIns="47878" rtlCol="0" anchor="ctr"/>
          <a:lstStyle/>
          <a:p>
            <a:pPr algn="ctr" defTabSz="957509">
              <a:defRPr/>
            </a:pPr>
            <a:r>
              <a:rPr lang="en-US" sz="900" b="1" kern="0" dirty="0">
                <a:solidFill>
                  <a:srgbClr val="505050"/>
                </a:solidFill>
                <a:ea typeface="Segoe UI" pitchFamily="34" charset="0"/>
                <a:cs typeface="Segoe UI" pitchFamily="34" charset="0"/>
                <a:hlinkClick r:id="" action="ppaction://noaction"/>
              </a:rPr>
              <a:t>ReadMe</a:t>
            </a:r>
          </a:p>
        </p:txBody>
      </p:sp>
      <p:sp>
        <p:nvSpPr>
          <p:cNvPr id="31" name="Minus 30"/>
          <p:cNvSpPr/>
          <p:nvPr userDrawn="1"/>
        </p:nvSpPr>
        <p:spPr bwMode="auto">
          <a:xfrm>
            <a:off x="11742606" y="437585"/>
            <a:ext cx="508701" cy="45720"/>
          </a:xfrm>
          <a:prstGeom prst="mathMinus">
            <a:avLst/>
          </a:prstGeom>
          <a:ln w="38100">
            <a:headEnd type="none"/>
            <a:tailEnd type="none"/>
          </a:ln>
        </p:spPr>
        <p:style>
          <a:lnRef idx="3">
            <a:schemeClr val="dk1"/>
          </a:lnRef>
          <a:fillRef idx="0">
            <a:schemeClr val="dk1"/>
          </a:fillRef>
          <a:effectRef idx="2">
            <a:schemeClr val="dk1"/>
          </a:effectRef>
          <a:fontRef idx="minor">
            <a:schemeClr val="tx1"/>
          </a:fontRef>
        </p:style>
        <p:txBody>
          <a:bodyPr rot="0" spcFirstLastPara="0" vertOverflow="overflow" horzOverflow="overflow" vert="horz" wrap="square" lIns="182832" tIns="146266" rIns="182832" bIns="146266" numCol="1" spcCol="0" rtlCol="0" fromWordArt="0" anchor="t" anchorCtr="0" forceAA="0" compatLnSpc="1">
            <a:prstTxWarp prst="textNoShape">
              <a:avLst/>
            </a:prstTxWarp>
            <a:noAutofit/>
          </a:bodyPr>
          <a:lstStyle/>
          <a:p>
            <a:pPr algn="ctr" defTabSz="932192" fontAlgn="base">
              <a:lnSpc>
                <a:spcPct val="90000"/>
              </a:lnSpc>
              <a:spcBef>
                <a:spcPct val="0"/>
              </a:spcBef>
              <a:spcAft>
                <a:spcPct val="0"/>
              </a:spcAft>
            </a:pPr>
            <a:endParaRPr lang="en-US" sz="800" dirty="0">
              <a:gradFill>
                <a:gsLst>
                  <a:gs pos="0">
                    <a:srgbClr val="FFFFFF"/>
                  </a:gs>
                  <a:gs pos="100000">
                    <a:srgbClr val="FFFFFF"/>
                  </a:gs>
                </a:gsLst>
                <a:lin ang="5400000" scaled="0"/>
              </a:gradFill>
              <a:ea typeface="Segoe UI" pitchFamily="34" charset="0"/>
              <a:cs typeface="Segoe UI" pitchFamily="34" charset="0"/>
            </a:endParaRPr>
          </a:p>
        </p:txBody>
      </p:sp>
      <p:sp>
        <p:nvSpPr>
          <p:cNvPr id="32" name="Round Same Side Corner Rectangle 31"/>
          <p:cNvSpPr/>
          <p:nvPr userDrawn="1"/>
        </p:nvSpPr>
        <p:spPr>
          <a:xfrm>
            <a:off x="7922955" y="228992"/>
            <a:ext cx="1280160" cy="292608"/>
          </a:xfrm>
          <a:prstGeom prst="round2SameRect">
            <a:avLst/>
          </a:prstGeom>
          <a:solidFill>
            <a:srgbClr val="0072C6"/>
          </a:solidFill>
          <a:ln w="12700" cap="flat" cmpd="sng" algn="ctr">
            <a:solidFill>
              <a:sysClr val="window" lastClr="FFFFFF"/>
            </a:solidFill>
            <a:prstDash val="solid"/>
          </a:ln>
          <a:effectLst>
            <a:outerShdw blurRad="50800" dist="38100" dir="16200000" rotWithShape="0">
              <a:prstClr val="black">
                <a:alpha val="40000"/>
              </a:prstClr>
            </a:outerShdw>
          </a:effectLst>
        </p:spPr>
        <p:txBody>
          <a:bodyPr lIns="95754" tIns="47878" rIns="95754" bIns="47878" rtlCol="0" anchor="ctr"/>
          <a:lstStyle/>
          <a:p>
            <a:pPr algn="ctr" defTabSz="957509">
              <a:defRPr/>
            </a:pPr>
            <a:r>
              <a:rPr lang="en-US" sz="900" b="1" kern="0" dirty="0">
                <a:solidFill>
                  <a:srgbClr val="002050"/>
                </a:solidFill>
                <a:ea typeface="Segoe UI" pitchFamily="34" charset="0"/>
                <a:cs typeface="Segoe UI" pitchFamily="34" charset="0"/>
              </a:rPr>
              <a:t>Stand Alone</a:t>
            </a:r>
            <a:endParaRPr lang="en-US" sz="900" b="1" kern="0" dirty="0">
              <a:solidFill>
                <a:srgbClr val="002050"/>
              </a:solidFill>
              <a:ea typeface="Segoe UI" pitchFamily="34" charset="0"/>
              <a:cs typeface="Segoe UI" pitchFamily="34" charset="0"/>
              <a:hlinkClick r:id="" action="ppaction://noaction"/>
            </a:endParaRPr>
          </a:p>
        </p:txBody>
      </p:sp>
      <p:sp>
        <p:nvSpPr>
          <p:cNvPr id="33" name="Round Same Side Corner Rectangle 32"/>
          <p:cNvSpPr/>
          <p:nvPr userDrawn="1"/>
        </p:nvSpPr>
        <p:spPr>
          <a:xfrm>
            <a:off x="10539356" y="228992"/>
            <a:ext cx="1280160" cy="292608"/>
          </a:xfrm>
          <a:prstGeom prst="round2SameRect">
            <a:avLst/>
          </a:prstGeom>
          <a:solidFill>
            <a:srgbClr val="0072C6"/>
          </a:solidFill>
          <a:ln w="12700" cap="flat" cmpd="sng" algn="ctr">
            <a:solidFill>
              <a:sysClr val="window" lastClr="FFFFFF"/>
            </a:solidFill>
            <a:prstDash val="solid"/>
          </a:ln>
          <a:effectLst>
            <a:outerShdw blurRad="50800" dist="38100" dir="16200000" rotWithShape="0">
              <a:prstClr val="black">
                <a:alpha val="40000"/>
              </a:prstClr>
            </a:outerShdw>
          </a:effectLst>
        </p:spPr>
        <p:txBody>
          <a:bodyPr lIns="95754" tIns="47878" rIns="95754" bIns="47878" rtlCol="0" anchor="ctr"/>
          <a:lstStyle/>
          <a:p>
            <a:pPr algn="ctr" defTabSz="957509">
              <a:defRPr/>
            </a:pPr>
            <a:r>
              <a:rPr lang="en-US" sz="900" b="1" kern="0" dirty="0">
                <a:solidFill>
                  <a:srgbClr val="002050"/>
                </a:solidFill>
                <a:ea typeface="Segoe UI" pitchFamily="34" charset="0"/>
                <a:cs typeface="Segoe UI" pitchFamily="34" charset="0"/>
              </a:rPr>
              <a:t>Resources</a:t>
            </a:r>
            <a:endParaRPr lang="en-US" sz="900" b="1" kern="0" dirty="0">
              <a:solidFill>
                <a:srgbClr val="002050"/>
              </a:solidFill>
              <a:ea typeface="Segoe UI" pitchFamily="34" charset="0"/>
              <a:cs typeface="Segoe UI" pitchFamily="34" charset="0"/>
              <a:hlinkClick r:id="" action="ppaction://noaction"/>
            </a:endParaRPr>
          </a:p>
        </p:txBody>
      </p:sp>
      <p:sp>
        <p:nvSpPr>
          <p:cNvPr id="34" name="Round Same Side Corner Rectangle 33"/>
          <p:cNvSpPr/>
          <p:nvPr userDrawn="1"/>
        </p:nvSpPr>
        <p:spPr>
          <a:xfrm>
            <a:off x="1414420" y="228992"/>
            <a:ext cx="1280160" cy="292608"/>
          </a:xfrm>
          <a:prstGeom prst="round2SameRect">
            <a:avLst/>
          </a:prstGeom>
          <a:solidFill>
            <a:srgbClr val="0072C6"/>
          </a:solidFill>
          <a:ln w="12700" cap="flat" cmpd="sng" algn="ctr">
            <a:solidFill>
              <a:sysClr val="window" lastClr="FFFFFF"/>
            </a:solidFill>
            <a:prstDash val="solid"/>
          </a:ln>
          <a:effectLst>
            <a:outerShdw blurRad="50800" dist="38100" dir="16200000" rotWithShape="0">
              <a:prstClr val="black">
                <a:alpha val="40000"/>
              </a:prstClr>
            </a:outerShdw>
          </a:effectLst>
        </p:spPr>
        <p:txBody>
          <a:bodyPr lIns="95754" tIns="47878" rIns="95754" bIns="47878" rtlCol="0" anchor="ctr"/>
          <a:lstStyle/>
          <a:p>
            <a:pPr algn="ctr" defTabSz="957509">
              <a:defRPr/>
            </a:pPr>
            <a:r>
              <a:rPr lang="en-US" sz="900" b="1" kern="0" dirty="0">
                <a:solidFill>
                  <a:srgbClr val="505050"/>
                </a:solidFill>
                <a:ea typeface="Segoe UI" pitchFamily="34" charset="0"/>
                <a:cs typeface="Segoe UI" pitchFamily="34" charset="0"/>
                <a:hlinkClick r:id="" action="ppaction://noaction"/>
              </a:rPr>
              <a:t>Introduction</a:t>
            </a:r>
            <a:endParaRPr lang="en-US" sz="900" b="1" kern="0" dirty="0">
              <a:solidFill>
                <a:srgbClr val="505050"/>
              </a:solidFill>
              <a:ea typeface="Segoe UI" pitchFamily="34" charset="0"/>
              <a:cs typeface="Segoe UI" pitchFamily="34" charset="0"/>
            </a:endParaRPr>
          </a:p>
        </p:txBody>
      </p:sp>
      <p:pic>
        <p:nvPicPr>
          <p:cNvPr id="35" name="Picture 3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14717" y="-101208"/>
            <a:ext cx="1062106" cy="390689"/>
          </a:xfrm>
          <a:prstGeom prst="rect">
            <a:avLst/>
          </a:prstGeom>
        </p:spPr>
      </p:pic>
      <p:pic>
        <p:nvPicPr>
          <p:cNvPr id="36" name="Picture 35"/>
          <p:cNvPicPr>
            <a:picLocks noChangeAspect="1"/>
          </p:cNvPicPr>
          <p:nvPr userDrawn="1"/>
        </p:nvPicPr>
        <p:blipFill>
          <a:blip r:embed="rId3"/>
          <a:stretch>
            <a:fillRect/>
          </a:stretch>
        </p:blipFill>
        <p:spPr>
          <a:xfrm>
            <a:off x="11505658" y="6324740"/>
            <a:ext cx="627718" cy="486716"/>
          </a:xfrm>
          <a:prstGeom prst="rect">
            <a:avLst/>
          </a:prstGeom>
        </p:spPr>
      </p:pic>
      <p:sp>
        <p:nvSpPr>
          <p:cNvPr id="37" name="TextBox 36"/>
          <p:cNvSpPr txBox="1"/>
          <p:nvPr userDrawn="1"/>
        </p:nvSpPr>
        <p:spPr>
          <a:xfrm>
            <a:off x="11488057" y="6375543"/>
            <a:ext cx="645319" cy="373949"/>
          </a:xfrm>
          <a:prstGeom prst="rect">
            <a:avLst/>
          </a:prstGeom>
          <a:noFill/>
        </p:spPr>
        <p:txBody>
          <a:bodyPr wrap="square" lIns="91416" tIns="0" rIns="91416" bIns="0" rtlCol="0">
            <a:spAutoFit/>
          </a:bodyPr>
          <a:lstStyle/>
          <a:p>
            <a:pPr defTabSz="914126">
              <a:lnSpc>
                <a:spcPct val="90000"/>
              </a:lnSpc>
              <a:spcAft>
                <a:spcPts val="600"/>
              </a:spcAft>
            </a:pPr>
            <a:r>
              <a:rPr lang="en-US" sz="900" b="1" dirty="0">
                <a:solidFill>
                  <a:srgbClr val="FFFFFF"/>
                </a:solidFill>
              </a:rPr>
              <a:t>LEAD with the  Cloud</a:t>
            </a:r>
          </a:p>
        </p:txBody>
      </p:sp>
    </p:spTree>
    <p:extLst>
      <p:ext uri="{BB962C8B-B14F-4D97-AF65-F5344CB8AC3E}">
        <p14:creationId xmlns:p14="http://schemas.microsoft.com/office/powerpoint/2010/main" val="930872600"/>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Video slide">
    <p:spTree>
      <p:nvGrpSpPr>
        <p:cNvPr id="1" name=""/>
        <p:cNvGrpSpPr/>
        <p:nvPr/>
      </p:nvGrpSpPr>
      <p:grpSpPr>
        <a:xfrm>
          <a:off x="0" y="0"/>
          <a:ext cx="0" cy="0"/>
          <a:chOff x="0" y="0"/>
          <a:chExt cx="0" cy="0"/>
        </a:xfrm>
      </p:grpSpPr>
      <p:sp>
        <p:nvSpPr>
          <p:cNvPr id="6" name="Rectangle 5"/>
          <p:cNvSpPr/>
          <p:nvPr/>
        </p:nvSpPr>
        <p:spPr bwMode="auto">
          <a:xfrm>
            <a:off x="150853" y="1143000"/>
            <a:ext cx="10061019" cy="2743200"/>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4009"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p:nvSpPr>
        <p:spPr bwMode="auto">
          <a:xfrm>
            <a:off x="150853" y="1143000"/>
            <a:ext cx="10061019" cy="2743200"/>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4009"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150853" y="1143000"/>
            <a:ext cx="10061019" cy="2734277"/>
          </a:xfrm>
          <a:noFill/>
        </p:spPr>
        <p:txBody>
          <a:bodyPr lIns="137160" tIns="137160" rIns="137160" bIns="137160" anchor="t" anchorCtr="0"/>
          <a:lstStyle>
            <a:lvl1pPr>
              <a:defRPr sz="7100" spc="-98" baseline="0">
                <a:gradFill>
                  <a:gsLst>
                    <a:gs pos="5833">
                      <a:srgbClr val="FFFFFF"/>
                    </a:gs>
                    <a:gs pos="18000">
                      <a:srgbClr val="FFFFFF"/>
                    </a:gs>
                  </a:gsLst>
                  <a:lin ang="5400000" scaled="0"/>
                </a:gradFill>
              </a:defRPr>
            </a:lvl1pPr>
          </a:lstStyle>
          <a:p>
            <a:r>
              <a:rPr lang="en-US"/>
              <a:t>Video title</a:t>
            </a:r>
          </a:p>
        </p:txBody>
      </p:sp>
      <p:sp>
        <p:nvSpPr>
          <p:cNvPr id="5" name="Text Placeholder 4"/>
          <p:cNvSpPr>
            <a:spLocks noGrp="1"/>
          </p:cNvSpPr>
          <p:nvPr>
            <p:ph type="body" sz="quarter" idx="12" hasCustomPrompt="1"/>
          </p:nvPr>
        </p:nvSpPr>
        <p:spPr>
          <a:xfrm>
            <a:off x="150852" y="3886200"/>
            <a:ext cx="10061020" cy="1828800"/>
          </a:xfrm>
          <a:noFill/>
        </p:spPr>
        <p:txBody>
          <a:bodyPr lIns="137160" tIns="137160" rIns="137160" bIns="137160">
            <a:noAutofit/>
          </a:bodyPr>
          <a:lstStyle>
            <a:lvl1pPr marL="0" indent="0">
              <a:spcBef>
                <a:spcPts val="0"/>
              </a:spcBef>
              <a:buNone/>
              <a:defRPr sz="2800" spc="0" baseline="0">
                <a:gradFill>
                  <a:gsLst>
                    <a:gs pos="0">
                      <a:schemeClr val="tx1">
                        <a:lumMod val="75000"/>
                        <a:lumOff val="25000"/>
                      </a:schemeClr>
                    </a:gs>
                    <a:gs pos="100000">
                      <a:schemeClr val="tx1">
                        <a:lumMod val="75000"/>
                        <a:lumOff val="25000"/>
                      </a:schemeClr>
                    </a:gs>
                  </a:gsLst>
                  <a:lin ang="5400000" scaled="0"/>
                </a:gradFill>
                <a:latin typeface="+mn-lt"/>
              </a:defRPr>
            </a:lvl1pPr>
          </a:lstStyle>
          <a:p>
            <a:pPr lvl="0"/>
            <a:r>
              <a:rPr lang="en-US"/>
              <a:t>Speaker Name</a:t>
            </a:r>
          </a:p>
        </p:txBody>
      </p:sp>
      <p:sp>
        <p:nvSpPr>
          <p:cNvPr id="7" name="Rectangle 6"/>
          <p:cNvSpPr/>
          <p:nvPr userDrawn="1"/>
        </p:nvSpPr>
        <p:spPr bwMode="auto">
          <a:xfrm>
            <a:off x="150853" y="1143000"/>
            <a:ext cx="10061019" cy="2743200"/>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4009"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195158066"/>
      </p:ext>
    </p:extLst>
  </p:cSld>
  <p:clrMapOvr>
    <a:masterClrMapping/>
  </p:clrMapOvr>
  <p:transition>
    <p:fad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marL="168022"/>
            <a:fld id="{C9A871AC-A86D-4E3C-88B8-BCF6B56DF8AD}" type="slidenum">
              <a:rPr lang="en-US" smtClean="0">
                <a:solidFill>
                  <a:srgbClr val="505050">
                    <a:tint val="75000"/>
                  </a:srgbClr>
                </a:solidFill>
              </a:rPr>
              <a:pPr marL="168022"/>
              <a:t>‹#›</a:t>
            </a:fld>
            <a:endParaRPr lang="en-US" dirty="0">
              <a:solidFill>
                <a:srgbClr val="505050">
                  <a:tint val="75000"/>
                </a:srgbClr>
              </a:solidFill>
            </a:endParaRPr>
          </a:p>
        </p:txBody>
      </p:sp>
      <p:sp>
        <p:nvSpPr>
          <p:cNvPr id="34" name="Title 1"/>
          <p:cNvSpPr>
            <a:spLocks noGrp="1"/>
          </p:cNvSpPr>
          <p:nvPr>
            <p:ph type="title"/>
          </p:nvPr>
        </p:nvSpPr>
        <p:spPr>
          <a:xfrm>
            <a:off x="131702" y="616682"/>
            <a:ext cx="11655840" cy="362372"/>
          </a:xfrm>
        </p:spPr>
        <p:txBody>
          <a:bodyPr/>
          <a:lstStyle>
            <a:lvl1pPr>
              <a:defRPr sz="2399"/>
            </a:lvl1pPr>
          </a:lstStyle>
          <a:p>
            <a:r>
              <a:rPr lang="en-US"/>
              <a:t>Click to edit Master title style</a:t>
            </a:r>
          </a:p>
        </p:txBody>
      </p:sp>
      <p:sp>
        <p:nvSpPr>
          <p:cNvPr id="24" name="Minus 23"/>
          <p:cNvSpPr/>
          <p:nvPr userDrawn="1"/>
        </p:nvSpPr>
        <p:spPr bwMode="auto">
          <a:xfrm>
            <a:off x="-45433" y="453306"/>
            <a:ext cx="341906" cy="45719"/>
          </a:xfrm>
          <a:prstGeom prst="mathMinus">
            <a:avLst/>
          </a:prstGeom>
          <a:ln w="38100">
            <a:headEnd type="none"/>
            <a:tailEnd type="none"/>
          </a:ln>
        </p:spPr>
        <p:style>
          <a:lnRef idx="3">
            <a:schemeClr val="dk1"/>
          </a:lnRef>
          <a:fillRef idx="0">
            <a:schemeClr val="dk1"/>
          </a:fillRef>
          <a:effectRef idx="2">
            <a:schemeClr val="dk1"/>
          </a:effectRef>
          <a:fontRef idx="minor">
            <a:schemeClr val="tx1"/>
          </a:fontRef>
        </p:style>
        <p:txBody>
          <a:bodyPr rot="0" spcFirstLastPara="0" vertOverflow="overflow" horzOverflow="overflow" vert="horz" wrap="square" lIns="182832" tIns="146266" rIns="182832" bIns="146266" numCol="1" spcCol="0" rtlCol="0" fromWordArt="0" anchor="t" anchorCtr="0" forceAA="0" compatLnSpc="1">
            <a:prstTxWarp prst="textNoShape">
              <a:avLst/>
            </a:prstTxWarp>
            <a:noAutofit/>
          </a:bodyPr>
          <a:lstStyle/>
          <a:p>
            <a:pPr algn="ctr" defTabSz="932192" fontAlgn="base">
              <a:lnSpc>
                <a:spcPct val="90000"/>
              </a:lnSpc>
              <a:spcBef>
                <a:spcPct val="0"/>
              </a:spcBef>
              <a:spcAft>
                <a:spcPct val="0"/>
              </a:spcAft>
            </a:pPr>
            <a:endParaRPr lang="en-US" sz="2399" dirty="0">
              <a:gradFill>
                <a:gsLst>
                  <a:gs pos="0">
                    <a:srgbClr val="FFFFFF"/>
                  </a:gs>
                  <a:gs pos="100000">
                    <a:srgbClr val="FFFFFF"/>
                  </a:gs>
                </a:gsLst>
                <a:lin ang="5400000" scaled="0"/>
              </a:gradFill>
              <a:ea typeface="Segoe UI" pitchFamily="34" charset="0"/>
              <a:cs typeface="Segoe UI" pitchFamily="34" charset="0"/>
            </a:endParaRPr>
          </a:p>
        </p:txBody>
      </p:sp>
      <p:sp>
        <p:nvSpPr>
          <p:cNvPr id="25" name="Round Same Side Corner Rectangle 24"/>
          <p:cNvSpPr/>
          <p:nvPr userDrawn="1"/>
        </p:nvSpPr>
        <p:spPr>
          <a:xfrm>
            <a:off x="2716128" y="228992"/>
            <a:ext cx="1280160" cy="292608"/>
          </a:xfrm>
          <a:prstGeom prst="round2SameRect">
            <a:avLst/>
          </a:prstGeom>
          <a:solidFill>
            <a:srgbClr val="0072C6"/>
          </a:solidFill>
          <a:ln w="12700" cap="flat" cmpd="sng" algn="ctr">
            <a:solidFill>
              <a:sysClr val="window" lastClr="FFFFFF"/>
            </a:solidFill>
            <a:prstDash val="solid"/>
          </a:ln>
          <a:effectLst>
            <a:outerShdw blurRad="50800" dist="38100" dir="16200000" rotWithShape="0">
              <a:prstClr val="black">
                <a:alpha val="40000"/>
              </a:prstClr>
            </a:outerShdw>
          </a:effectLst>
        </p:spPr>
        <p:txBody>
          <a:bodyPr lIns="95754" tIns="47878" rIns="95754" bIns="47878" rtlCol="0" anchor="ctr"/>
          <a:lstStyle/>
          <a:p>
            <a:pPr algn="ctr" defTabSz="957509">
              <a:defRPr/>
            </a:pPr>
            <a:r>
              <a:rPr lang="en-US" sz="900" b="1" kern="0" dirty="0">
                <a:solidFill>
                  <a:srgbClr val="002050"/>
                </a:solidFill>
                <a:ea typeface="Segoe UI" pitchFamily="34" charset="0"/>
                <a:cs typeface="Segoe UI" pitchFamily="34" charset="0"/>
              </a:rPr>
              <a:t>Enterprise Strategy @ Microsoft</a:t>
            </a:r>
            <a:endParaRPr lang="en-US" sz="900" b="1" kern="0" dirty="0">
              <a:solidFill>
                <a:srgbClr val="002050"/>
              </a:solidFill>
              <a:ea typeface="Segoe UI" pitchFamily="34" charset="0"/>
              <a:cs typeface="Segoe UI" pitchFamily="34" charset="0"/>
              <a:hlinkClick r:id="" action="ppaction://noaction"/>
            </a:endParaRPr>
          </a:p>
        </p:txBody>
      </p:sp>
      <p:sp>
        <p:nvSpPr>
          <p:cNvPr id="26" name="Round Same Side Corner Rectangle 25"/>
          <p:cNvSpPr/>
          <p:nvPr userDrawn="1"/>
        </p:nvSpPr>
        <p:spPr>
          <a:xfrm>
            <a:off x="5309378" y="228992"/>
            <a:ext cx="1280160" cy="292608"/>
          </a:xfrm>
          <a:prstGeom prst="round2SameRect">
            <a:avLst/>
          </a:prstGeom>
          <a:solidFill>
            <a:srgbClr val="0072C6"/>
          </a:solidFill>
          <a:ln w="12700" cap="flat" cmpd="sng" algn="ctr">
            <a:solidFill>
              <a:sysClr val="window" lastClr="FFFFFF"/>
            </a:solidFill>
            <a:prstDash val="solid"/>
          </a:ln>
          <a:effectLst>
            <a:outerShdw blurRad="50800" dist="38100" dir="16200000" rotWithShape="0">
              <a:prstClr val="black">
                <a:alpha val="40000"/>
              </a:prstClr>
            </a:outerShdw>
          </a:effectLst>
        </p:spPr>
        <p:txBody>
          <a:bodyPr lIns="95754" tIns="47878" rIns="95754" bIns="47878" rtlCol="0" anchor="ctr"/>
          <a:lstStyle/>
          <a:p>
            <a:pPr algn="ctr" defTabSz="957509">
              <a:defRPr/>
            </a:pPr>
            <a:r>
              <a:rPr lang="en-US" sz="900" b="1" kern="0" dirty="0">
                <a:solidFill>
                  <a:srgbClr val="002050"/>
                </a:solidFill>
                <a:ea typeface="Segoe UI" pitchFamily="34" charset="0"/>
                <a:cs typeface="Segoe UI" pitchFamily="34" charset="0"/>
              </a:rPr>
              <a:t>Accelerate Azure Usage</a:t>
            </a:r>
            <a:endParaRPr lang="en-US" sz="900" b="1" kern="0" dirty="0">
              <a:solidFill>
                <a:srgbClr val="002050"/>
              </a:solidFill>
              <a:ea typeface="Segoe UI" pitchFamily="34" charset="0"/>
              <a:cs typeface="Segoe UI" pitchFamily="34" charset="0"/>
              <a:hlinkClick r:id="" action="ppaction://noaction"/>
            </a:endParaRPr>
          </a:p>
        </p:txBody>
      </p:sp>
      <p:sp>
        <p:nvSpPr>
          <p:cNvPr id="27" name="Round Same Side Corner Rectangle 26"/>
          <p:cNvSpPr/>
          <p:nvPr userDrawn="1"/>
        </p:nvSpPr>
        <p:spPr>
          <a:xfrm>
            <a:off x="6611086" y="228992"/>
            <a:ext cx="1280160" cy="292608"/>
          </a:xfrm>
          <a:prstGeom prst="round2SameRect">
            <a:avLst/>
          </a:prstGeom>
          <a:solidFill>
            <a:srgbClr val="0072C6"/>
          </a:solidFill>
          <a:ln w="12700" cap="flat" cmpd="sng" algn="ctr">
            <a:solidFill>
              <a:sysClr val="window" lastClr="FFFFFF"/>
            </a:solidFill>
            <a:prstDash val="solid"/>
          </a:ln>
          <a:effectLst>
            <a:outerShdw blurRad="50800" dist="38100" dir="16200000" rotWithShape="0">
              <a:prstClr val="black">
                <a:alpha val="40000"/>
              </a:prstClr>
            </a:outerShdw>
          </a:effectLst>
        </p:spPr>
        <p:txBody>
          <a:bodyPr lIns="95754" tIns="47878" rIns="95754" bIns="47878" rtlCol="0" anchor="ctr"/>
          <a:lstStyle/>
          <a:p>
            <a:pPr algn="ctr" defTabSz="957509">
              <a:defRPr/>
            </a:pPr>
            <a:r>
              <a:rPr lang="en-US" sz="900" b="1" kern="0" dirty="0">
                <a:solidFill>
                  <a:srgbClr val="002050"/>
                </a:solidFill>
                <a:ea typeface="Segoe UI" pitchFamily="34" charset="0"/>
                <a:cs typeface="Segoe UI" pitchFamily="34" charset="0"/>
              </a:rPr>
              <a:t>Sustained Presence</a:t>
            </a:r>
            <a:endParaRPr lang="en-US" sz="900" b="1" kern="0" dirty="0">
              <a:solidFill>
                <a:srgbClr val="002050"/>
              </a:solidFill>
              <a:ea typeface="Segoe UI" pitchFamily="34" charset="0"/>
              <a:cs typeface="Segoe UI" pitchFamily="34" charset="0"/>
              <a:hlinkClick r:id="" action="ppaction://noaction"/>
            </a:endParaRPr>
          </a:p>
        </p:txBody>
      </p:sp>
      <p:sp>
        <p:nvSpPr>
          <p:cNvPr id="28" name="Round Same Side Corner Rectangle 27"/>
          <p:cNvSpPr/>
          <p:nvPr userDrawn="1"/>
        </p:nvSpPr>
        <p:spPr>
          <a:xfrm>
            <a:off x="9231156" y="228992"/>
            <a:ext cx="1280160" cy="292608"/>
          </a:xfrm>
          <a:prstGeom prst="round2SameRect">
            <a:avLst/>
          </a:prstGeom>
          <a:solidFill>
            <a:srgbClr val="0072C6"/>
          </a:solidFill>
          <a:ln w="12700" cap="flat" cmpd="sng" algn="ctr">
            <a:solidFill>
              <a:sysClr val="window" lastClr="FFFFFF"/>
            </a:solidFill>
            <a:prstDash val="solid"/>
          </a:ln>
          <a:effectLst>
            <a:outerShdw blurRad="50800" dist="38100" dir="16200000" rotWithShape="0">
              <a:prstClr val="black">
                <a:alpha val="40000"/>
              </a:prstClr>
            </a:outerShdw>
          </a:effectLst>
        </p:spPr>
        <p:txBody>
          <a:bodyPr lIns="95754" tIns="47878" rIns="95754" bIns="47878" rtlCol="0" anchor="ctr"/>
          <a:lstStyle/>
          <a:p>
            <a:pPr algn="ctr" defTabSz="957509">
              <a:defRPr/>
            </a:pPr>
            <a:r>
              <a:rPr lang="en-US" sz="900" b="1" kern="0" dirty="0">
                <a:solidFill>
                  <a:srgbClr val="505050"/>
                </a:solidFill>
                <a:ea typeface="Segoe UI" pitchFamily="34" charset="0"/>
                <a:cs typeface="Segoe UI" pitchFamily="34" charset="0"/>
                <a:hlinkClick r:id="" action="ppaction://noaction"/>
              </a:rPr>
              <a:t>Customer Evidence</a:t>
            </a:r>
          </a:p>
        </p:txBody>
      </p:sp>
      <p:sp>
        <p:nvSpPr>
          <p:cNvPr id="29" name="Round Same Side Corner Rectangle 28"/>
          <p:cNvSpPr/>
          <p:nvPr userDrawn="1"/>
        </p:nvSpPr>
        <p:spPr>
          <a:xfrm>
            <a:off x="4017833" y="228992"/>
            <a:ext cx="1280160" cy="292608"/>
          </a:xfrm>
          <a:prstGeom prst="round2SameRect">
            <a:avLst/>
          </a:prstGeom>
          <a:solidFill>
            <a:srgbClr val="0072C6"/>
          </a:solidFill>
          <a:ln w="12700" cap="flat" cmpd="sng" algn="ctr">
            <a:solidFill>
              <a:sysClr val="window" lastClr="FFFFFF"/>
            </a:solidFill>
            <a:prstDash val="solid"/>
          </a:ln>
          <a:effectLst>
            <a:outerShdw blurRad="50800" dist="38100" dir="16200000" rotWithShape="0">
              <a:prstClr val="black">
                <a:alpha val="40000"/>
              </a:prstClr>
            </a:outerShdw>
          </a:effectLst>
        </p:spPr>
        <p:txBody>
          <a:bodyPr lIns="95754" tIns="47878" rIns="95754" bIns="47878" rtlCol="0" anchor="ctr"/>
          <a:lstStyle/>
          <a:p>
            <a:pPr algn="ctr" defTabSz="957509">
              <a:defRPr/>
            </a:pPr>
            <a:r>
              <a:rPr lang="en-US" sz="900" b="1" kern="0" dirty="0">
                <a:solidFill>
                  <a:srgbClr val="002050"/>
                </a:solidFill>
                <a:ea typeface="Segoe UI" pitchFamily="34" charset="0"/>
                <a:cs typeface="Segoe UI" pitchFamily="34" charset="0"/>
              </a:rPr>
              <a:t>Lead with the Cloud</a:t>
            </a:r>
            <a:endParaRPr lang="en-US" sz="900" b="1" kern="0" dirty="0">
              <a:solidFill>
                <a:srgbClr val="002050"/>
              </a:solidFill>
              <a:ea typeface="Segoe UI" pitchFamily="34" charset="0"/>
              <a:cs typeface="Segoe UI" pitchFamily="34" charset="0"/>
              <a:hlinkClick r:id="" action="ppaction://noaction"/>
            </a:endParaRPr>
          </a:p>
        </p:txBody>
      </p:sp>
      <p:sp>
        <p:nvSpPr>
          <p:cNvPr id="30" name="Round Same Side Corner Rectangle 29"/>
          <p:cNvSpPr/>
          <p:nvPr userDrawn="1"/>
        </p:nvSpPr>
        <p:spPr>
          <a:xfrm>
            <a:off x="112716" y="228992"/>
            <a:ext cx="1280160" cy="292608"/>
          </a:xfrm>
          <a:prstGeom prst="round2SameRect">
            <a:avLst/>
          </a:prstGeom>
          <a:solidFill>
            <a:srgbClr val="0072C6"/>
          </a:solidFill>
          <a:ln w="12700" cap="flat" cmpd="sng" algn="ctr">
            <a:solidFill>
              <a:sysClr val="window" lastClr="FFFFFF"/>
            </a:solidFill>
            <a:prstDash val="solid"/>
          </a:ln>
          <a:effectLst>
            <a:outerShdw blurRad="50800" dist="38100" dir="16200000" rotWithShape="0">
              <a:prstClr val="black">
                <a:alpha val="40000"/>
              </a:prstClr>
            </a:outerShdw>
          </a:effectLst>
        </p:spPr>
        <p:txBody>
          <a:bodyPr lIns="95754" tIns="47878" rIns="95754" bIns="47878" rtlCol="0" anchor="ctr"/>
          <a:lstStyle/>
          <a:p>
            <a:pPr algn="ctr" defTabSz="957509">
              <a:defRPr/>
            </a:pPr>
            <a:r>
              <a:rPr lang="en-US" sz="900" b="1" kern="0" dirty="0">
                <a:solidFill>
                  <a:srgbClr val="505050"/>
                </a:solidFill>
                <a:ea typeface="Segoe UI" pitchFamily="34" charset="0"/>
                <a:cs typeface="Segoe UI" pitchFamily="34" charset="0"/>
                <a:hlinkClick r:id="" action="ppaction://noaction"/>
              </a:rPr>
              <a:t>ReadMe</a:t>
            </a:r>
          </a:p>
        </p:txBody>
      </p:sp>
      <p:sp>
        <p:nvSpPr>
          <p:cNvPr id="31" name="Minus 30"/>
          <p:cNvSpPr/>
          <p:nvPr userDrawn="1"/>
        </p:nvSpPr>
        <p:spPr bwMode="auto">
          <a:xfrm>
            <a:off x="11742606" y="437585"/>
            <a:ext cx="508701" cy="45720"/>
          </a:xfrm>
          <a:prstGeom prst="mathMinus">
            <a:avLst/>
          </a:prstGeom>
          <a:ln w="38100">
            <a:headEnd type="none"/>
            <a:tailEnd type="none"/>
          </a:ln>
        </p:spPr>
        <p:style>
          <a:lnRef idx="3">
            <a:schemeClr val="dk1"/>
          </a:lnRef>
          <a:fillRef idx="0">
            <a:schemeClr val="dk1"/>
          </a:fillRef>
          <a:effectRef idx="2">
            <a:schemeClr val="dk1"/>
          </a:effectRef>
          <a:fontRef idx="minor">
            <a:schemeClr val="tx1"/>
          </a:fontRef>
        </p:style>
        <p:txBody>
          <a:bodyPr rot="0" spcFirstLastPara="0" vertOverflow="overflow" horzOverflow="overflow" vert="horz" wrap="square" lIns="182832" tIns="146266" rIns="182832" bIns="146266" numCol="1" spcCol="0" rtlCol="0" fromWordArt="0" anchor="t" anchorCtr="0" forceAA="0" compatLnSpc="1">
            <a:prstTxWarp prst="textNoShape">
              <a:avLst/>
            </a:prstTxWarp>
            <a:noAutofit/>
          </a:bodyPr>
          <a:lstStyle/>
          <a:p>
            <a:pPr algn="ctr" defTabSz="932192" fontAlgn="base">
              <a:lnSpc>
                <a:spcPct val="90000"/>
              </a:lnSpc>
              <a:spcBef>
                <a:spcPct val="0"/>
              </a:spcBef>
              <a:spcAft>
                <a:spcPct val="0"/>
              </a:spcAft>
            </a:pPr>
            <a:endParaRPr lang="en-US" sz="800" dirty="0">
              <a:gradFill>
                <a:gsLst>
                  <a:gs pos="0">
                    <a:srgbClr val="FFFFFF"/>
                  </a:gs>
                  <a:gs pos="100000">
                    <a:srgbClr val="FFFFFF"/>
                  </a:gs>
                </a:gsLst>
                <a:lin ang="5400000" scaled="0"/>
              </a:gradFill>
              <a:ea typeface="Segoe UI" pitchFamily="34" charset="0"/>
              <a:cs typeface="Segoe UI" pitchFamily="34" charset="0"/>
            </a:endParaRPr>
          </a:p>
        </p:txBody>
      </p:sp>
      <p:sp>
        <p:nvSpPr>
          <p:cNvPr id="32" name="Round Same Side Corner Rectangle 31"/>
          <p:cNvSpPr/>
          <p:nvPr userDrawn="1"/>
        </p:nvSpPr>
        <p:spPr>
          <a:xfrm>
            <a:off x="7922955" y="228992"/>
            <a:ext cx="1280160" cy="292608"/>
          </a:xfrm>
          <a:prstGeom prst="round2SameRect">
            <a:avLst/>
          </a:prstGeom>
          <a:solidFill>
            <a:schemeClr val="bg1"/>
          </a:solidFill>
          <a:ln w="12700" cap="flat" cmpd="sng" algn="ctr">
            <a:solidFill>
              <a:sysClr val="window" lastClr="FFFFFF"/>
            </a:solidFill>
            <a:prstDash val="solid"/>
          </a:ln>
          <a:effectLst>
            <a:outerShdw blurRad="50800" dist="38100" dir="16200000" rotWithShape="0">
              <a:prstClr val="black">
                <a:alpha val="40000"/>
              </a:prstClr>
            </a:outerShdw>
          </a:effectLst>
        </p:spPr>
        <p:txBody>
          <a:bodyPr lIns="95754" tIns="47878" rIns="95754" bIns="47878" rtlCol="0" anchor="ctr"/>
          <a:lstStyle/>
          <a:p>
            <a:pPr algn="ctr" defTabSz="957509">
              <a:defRPr/>
            </a:pPr>
            <a:r>
              <a:rPr lang="en-US" sz="900" b="1" kern="0" dirty="0">
                <a:solidFill>
                  <a:srgbClr val="002050"/>
                </a:solidFill>
                <a:ea typeface="Segoe UI" pitchFamily="34" charset="0"/>
                <a:cs typeface="Segoe UI" pitchFamily="34" charset="0"/>
              </a:rPr>
              <a:t>Stand Alone</a:t>
            </a:r>
            <a:endParaRPr lang="en-US" sz="900" b="1" kern="0" dirty="0">
              <a:solidFill>
                <a:srgbClr val="002050"/>
              </a:solidFill>
              <a:ea typeface="Segoe UI" pitchFamily="34" charset="0"/>
              <a:cs typeface="Segoe UI" pitchFamily="34" charset="0"/>
              <a:hlinkClick r:id="" action="ppaction://noaction"/>
            </a:endParaRPr>
          </a:p>
        </p:txBody>
      </p:sp>
      <p:sp>
        <p:nvSpPr>
          <p:cNvPr id="33" name="Round Same Side Corner Rectangle 32"/>
          <p:cNvSpPr/>
          <p:nvPr userDrawn="1"/>
        </p:nvSpPr>
        <p:spPr>
          <a:xfrm>
            <a:off x="10539356" y="228992"/>
            <a:ext cx="1280160" cy="292608"/>
          </a:xfrm>
          <a:prstGeom prst="round2SameRect">
            <a:avLst/>
          </a:prstGeom>
          <a:solidFill>
            <a:srgbClr val="0072C6"/>
          </a:solidFill>
          <a:ln w="12700" cap="flat" cmpd="sng" algn="ctr">
            <a:solidFill>
              <a:sysClr val="window" lastClr="FFFFFF"/>
            </a:solidFill>
            <a:prstDash val="solid"/>
          </a:ln>
          <a:effectLst>
            <a:outerShdw blurRad="50800" dist="38100" dir="16200000" rotWithShape="0">
              <a:prstClr val="black">
                <a:alpha val="40000"/>
              </a:prstClr>
            </a:outerShdw>
          </a:effectLst>
        </p:spPr>
        <p:txBody>
          <a:bodyPr lIns="95754" tIns="47878" rIns="95754" bIns="47878" rtlCol="0" anchor="ctr"/>
          <a:lstStyle/>
          <a:p>
            <a:pPr algn="ctr" defTabSz="957509">
              <a:defRPr/>
            </a:pPr>
            <a:r>
              <a:rPr lang="en-US" sz="900" b="1" kern="0" dirty="0">
                <a:solidFill>
                  <a:srgbClr val="002050"/>
                </a:solidFill>
                <a:ea typeface="Segoe UI" pitchFamily="34" charset="0"/>
                <a:cs typeface="Segoe UI" pitchFamily="34" charset="0"/>
              </a:rPr>
              <a:t>Resources</a:t>
            </a:r>
            <a:endParaRPr lang="en-US" sz="900" b="1" kern="0" dirty="0">
              <a:solidFill>
                <a:srgbClr val="002050"/>
              </a:solidFill>
              <a:ea typeface="Segoe UI" pitchFamily="34" charset="0"/>
              <a:cs typeface="Segoe UI" pitchFamily="34" charset="0"/>
              <a:hlinkClick r:id="" action="ppaction://noaction"/>
            </a:endParaRPr>
          </a:p>
        </p:txBody>
      </p:sp>
      <p:sp>
        <p:nvSpPr>
          <p:cNvPr id="41" name="Round Same Side Corner Rectangle 40"/>
          <p:cNvSpPr/>
          <p:nvPr userDrawn="1"/>
        </p:nvSpPr>
        <p:spPr>
          <a:xfrm>
            <a:off x="1414420" y="228992"/>
            <a:ext cx="1280160" cy="292608"/>
          </a:xfrm>
          <a:prstGeom prst="round2SameRect">
            <a:avLst/>
          </a:prstGeom>
          <a:solidFill>
            <a:srgbClr val="0072C6"/>
          </a:solidFill>
          <a:ln w="12700" cap="flat" cmpd="sng" algn="ctr">
            <a:solidFill>
              <a:sysClr val="window" lastClr="FFFFFF"/>
            </a:solidFill>
            <a:prstDash val="solid"/>
          </a:ln>
          <a:effectLst>
            <a:outerShdw blurRad="50800" dist="38100" dir="16200000" rotWithShape="0">
              <a:prstClr val="black">
                <a:alpha val="40000"/>
              </a:prstClr>
            </a:outerShdw>
          </a:effectLst>
        </p:spPr>
        <p:txBody>
          <a:bodyPr lIns="95754" tIns="47878" rIns="95754" bIns="47878" rtlCol="0" anchor="ctr"/>
          <a:lstStyle/>
          <a:p>
            <a:pPr algn="ctr" defTabSz="957509">
              <a:defRPr/>
            </a:pPr>
            <a:r>
              <a:rPr lang="en-US" sz="900" b="1" kern="0" dirty="0">
                <a:solidFill>
                  <a:srgbClr val="505050"/>
                </a:solidFill>
                <a:ea typeface="Segoe UI" pitchFamily="34" charset="0"/>
                <a:cs typeface="Segoe UI" pitchFamily="34" charset="0"/>
                <a:hlinkClick r:id="" action="ppaction://noaction"/>
              </a:rPr>
              <a:t>Introduction</a:t>
            </a:r>
            <a:endParaRPr lang="en-US" sz="900" b="1" kern="0" dirty="0">
              <a:solidFill>
                <a:srgbClr val="505050"/>
              </a:solidFill>
              <a:ea typeface="Segoe UI" pitchFamily="34" charset="0"/>
              <a:cs typeface="Segoe UI" pitchFamily="34" charset="0"/>
            </a:endParaRPr>
          </a:p>
        </p:txBody>
      </p:sp>
      <p:pic>
        <p:nvPicPr>
          <p:cNvPr id="42" name="Picture 4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14717" y="-101208"/>
            <a:ext cx="1062106" cy="390689"/>
          </a:xfrm>
          <a:prstGeom prst="rect">
            <a:avLst/>
          </a:prstGeom>
        </p:spPr>
      </p:pic>
      <p:pic>
        <p:nvPicPr>
          <p:cNvPr id="43" name="Picture 42"/>
          <p:cNvPicPr>
            <a:picLocks noChangeAspect="1"/>
          </p:cNvPicPr>
          <p:nvPr userDrawn="1"/>
        </p:nvPicPr>
        <p:blipFill>
          <a:blip r:embed="rId3"/>
          <a:stretch>
            <a:fillRect/>
          </a:stretch>
        </p:blipFill>
        <p:spPr>
          <a:xfrm>
            <a:off x="11505658" y="6324740"/>
            <a:ext cx="627718" cy="486716"/>
          </a:xfrm>
          <a:prstGeom prst="rect">
            <a:avLst/>
          </a:prstGeom>
        </p:spPr>
      </p:pic>
      <p:sp>
        <p:nvSpPr>
          <p:cNvPr id="44" name="TextBox 43"/>
          <p:cNvSpPr txBox="1"/>
          <p:nvPr userDrawn="1"/>
        </p:nvSpPr>
        <p:spPr>
          <a:xfrm>
            <a:off x="11488057" y="6375543"/>
            <a:ext cx="645319" cy="373949"/>
          </a:xfrm>
          <a:prstGeom prst="rect">
            <a:avLst/>
          </a:prstGeom>
          <a:noFill/>
        </p:spPr>
        <p:txBody>
          <a:bodyPr wrap="square" lIns="91416" tIns="0" rIns="91416" bIns="0" rtlCol="0">
            <a:spAutoFit/>
          </a:bodyPr>
          <a:lstStyle/>
          <a:p>
            <a:pPr defTabSz="914126">
              <a:lnSpc>
                <a:spcPct val="90000"/>
              </a:lnSpc>
              <a:spcAft>
                <a:spcPts val="600"/>
              </a:spcAft>
            </a:pPr>
            <a:r>
              <a:rPr lang="en-US" sz="900" b="1" dirty="0">
                <a:solidFill>
                  <a:srgbClr val="FFFFFF"/>
                </a:solidFill>
              </a:rPr>
              <a:t>LEAD with the  Cloud</a:t>
            </a:r>
          </a:p>
        </p:txBody>
      </p:sp>
    </p:spTree>
    <p:extLst>
      <p:ext uri="{BB962C8B-B14F-4D97-AF65-F5344CB8AC3E}">
        <p14:creationId xmlns:p14="http://schemas.microsoft.com/office/powerpoint/2010/main" val="1532376428"/>
      </p:ext>
    </p:extLst>
  </p:cSld>
  <p:clrMapOvr>
    <a:masterClrMapping/>
  </p:clrMapOvr>
  <p:transitio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5_Title Only">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marL="168022"/>
            <a:fld id="{C9A871AC-A86D-4E3C-88B8-BCF6B56DF8AD}" type="slidenum">
              <a:rPr lang="en-US" smtClean="0">
                <a:solidFill>
                  <a:srgbClr val="505050">
                    <a:tint val="75000"/>
                  </a:srgbClr>
                </a:solidFill>
              </a:rPr>
              <a:pPr marL="168022"/>
              <a:t>‹#›</a:t>
            </a:fld>
            <a:endParaRPr lang="en-US" dirty="0">
              <a:solidFill>
                <a:srgbClr val="505050">
                  <a:tint val="75000"/>
                </a:srgbClr>
              </a:solidFill>
            </a:endParaRPr>
          </a:p>
        </p:txBody>
      </p:sp>
      <p:sp>
        <p:nvSpPr>
          <p:cNvPr id="47" name="Title 1"/>
          <p:cNvSpPr>
            <a:spLocks noGrp="1"/>
          </p:cNvSpPr>
          <p:nvPr>
            <p:ph type="title"/>
          </p:nvPr>
        </p:nvSpPr>
        <p:spPr>
          <a:xfrm>
            <a:off x="121538" y="616682"/>
            <a:ext cx="11655840" cy="362372"/>
          </a:xfrm>
        </p:spPr>
        <p:txBody>
          <a:bodyPr/>
          <a:lstStyle>
            <a:lvl1pPr>
              <a:defRPr sz="2399"/>
            </a:lvl1pPr>
          </a:lstStyle>
          <a:p>
            <a:r>
              <a:rPr lang="en-US"/>
              <a:t>Click to edit Master title style</a:t>
            </a:r>
          </a:p>
        </p:txBody>
      </p:sp>
      <p:sp>
        <p:nvSpPr>
          <p:cNvPr id="24" name="Minus 23"/>
          <p:cNvSpPr/>
          <p:nvPr userDrawn="1"/>
        </p:nvSpPr>
        <p:spPr bwMode="auto">
          <a:xfrm>
            <a:off x="-45433" y="453306"/>
            <a:ext cx="341906" cy="45719"/>
          </a:xfrm>
          <a:prstGeom prst="mathMinus">
            <a:avLst/>
          </a:prstGeom>
          <a:ln w="38100">
            <a:headEnd type="none"/>
            <a:tailEnd type="none"/>
          </a:ln>
        </p:spPr>
        <p:style>
          <a:lnRef idx="3">
            <a:schemeClr val="dk1"/>
          </a:lnRef>
          <a:fillRef idx="0">
            <a:schemeClr val="dk1"/>
          </a:fillRef>
          <a:effectRef idx="2">
            <a:schemeClr val="dk1"/>
          </a:effectRef>
          <a:fontRef idx="minor">
            <a:schemeClr val="tx1"/>
          </a:fontRef>
        </p:style>
        <p:txBody>
          <a:bodyPr rot="0" spcFirstLastPara="0" vertOverflow="overflow" horzOverflow="overflow" vert="horz" wrap="square" lIns="182832" tIns="146266" rIns="182832" bIns="146266" numCol="1" spcCol="0" rtlCol="0" fromWordArt="0" anchor="t" anchorCtr="0" forceAA="0" compatLnSpc="1">
            <a:prstTxWarp prst="textNoShape">
              <a:avLst/>
            </a:prstTxWarp>
            <a:noAutofit/>
          </a:bodyPr>
          <a:lstStyle/>
          <a:p>
            <a:pPr algn="ctr" defTabSz="932192" fontAlgn="base">
              <a:lnSpc>
                <a:spcPct val="90000"/>
              </a:lnSpc>
              <a:spcBef>
                <a:spcPct val="0"/>
              </a:spcBef>
              <a:spcAft>
                <a:spcPct val="0"/>
              </a:spcAft>
            </a:pPr>
            <a:endParaRPr lang="en-US" sz="2399" dirty="0">
              <a:gradFill>
                <a:gsLst>
                  <a:gs pos="0">
                    <a:srgbClr val="FFFFFF"/>
                  </a:gs>
                  <a:gs pos="100000">
                    <a:srgbClr val="FFFFFF"/>
                  </a:gs>
                </a:gsLst>
                <a:lin ang="5400000" scaled="0"/>
              </a:gradFill>
              <a:ea typeface="Segoe UI" pitchFamily="34" charset="0"/>
              <a:cs typeface="Segoe UI" pitchFamily="34" charset="0"/>
            </a:endParaRPr>
          </a:p>
        </p:txBody>
      </p:sp>
      <p:sp>
        <p:nvSpPr>
          <p:cNvPr id="25" name="Round Same Side Corner Rectangle 24"/>
          <p:cNvSpPr/>
          <p:nvPr userDrawn="1"/>
        </p:nvSpPr>
        <p:spPr>
          <a:xfrm>
            <a:off x="2716128" y="228992"/>
            <a:ext cx="1280160" cy="292608"/>
          </a:xfrm>
          <a:prstGeom prst="round2SameRect">
            <a:avLst/>
          </a:prstGeom>
          <a:solidFill>
            <a:srgbClr val="0072C6"/>
          </a:solidFill>
          <a:ln w="12700" cap="flat" cmpd="sng" algn="ctr">
            <a:solidFill>
              <a:sysClr val="window" lastClr="FFFFFF"/>
            </a:solidFill>
            <a:prstDash val="solid"/>
          </a:ln>
          <a:effectLst>
            <a:outerShdw blurRad="50800" dist="38100" dir="16200000" rotWithShape="0">
              <a:prstClr val="black">
                <a:alpha val="40000"/>
              </a:prstClr>
            </a:outerShdw>
          </a:effectLst>
        </p:spPr>
        <p:txBody>
          <a:bodyPr lIns="95754" tIns="47878" rIns="95754" bIns="47878" rtlCol="0" anchor="ctr"/>
          <a:lstStyle/>
          <a:p>
            <a:pPr algn="ctr" defTabSz="957509">
              <a:defRPr/>
            </a:pPr>
            <a:r>
              <a:rPr lang="en-US" sz="900" b="1" kern="0" dirty="0">
                <a:solidFill>
                  <a:srgbClr val="002050"/>
                </a:solidFill>
                <a:ea typeface="Segoe UI" pitchFamily="34" charset="0"/>
                <a:cs typeface="Segoe UI" pitchFamily="34" charset="0"/>
              </a:rPr>
              <a:t>Enterprise Strategy @ Microsoft</a:t>
            </a:r>
            <a:endParaRPr lang="en-US" sz="900" b="1" kern="0" dirty="0">
              <a:solidFill>
                <a:srgbClr val="002050"/>
              </a:solidFill>
              <a:ea typeface="Segoe UI" pitchFamily="34" charset="0"/>
              <a:cs typeface="Segoe UI" pitchFamily="34" charset="0"/>
              <a:hlinkClick r:id="" action="ppaction://noaction"/>
            </a:endParaRPr>
          </a:p>
        </p:txBody>
      </p:sp>
      <p:sp>
        <p:nvSpPr>
          <p:cNvPr id="26" name="Round Same Side Corner Rectangle 25"/>
          <p:cNvSpPr/>
          <p:nvPr userDrawn="1"/>
        </p:nvSpPr>
        <p:spPr>
          <a:xfrm>
            <a:off x="5309378" y="228992"/>
            <a:ext cx="1280160" cy="292608"/>
          </a:xfrm>
          <a:prstGeom prst="round2SameRect">
            <a:avLst/>
          </a:prstGeom>
          <a:solidFill>
            <a:srgbClr val="0072C6"/>
          </a:solidFill>
          <a:ln w="12700" cap="flat" cmpd="sng" algn="ctr">
            <a:solidFill>
              <a:sysClr val="window" lastClr="FFFFFF"/>
            </a:solidFill>
            <a:prstDash val="solid"/>
          </a:ln>
          <a:effectLst>
            <a:outerShdw blurRad="50800" dist="38100" dir="16200000" rotWithShape="0">
              <a:prstClr val="black">
                <a:alpha val="40000"/>
              </a:prstClr>
            </a:outerShdw>
          </a:effectLst>
        </p:spPr>
        <p:txBody>
          <a:bodyPr lIns="95754" tIns="47878" rIns="95754" bIns="47878" rtlCol="0" anchor="ctr"/>
          <a:lstStyle/>
          <a:p>
            <a:pPr algn="ctr" defTabSz="957509">
              <a:defRPr/>
            </a:pPr>
            <a:r>
              <a:rPr lang="en-US" sz="900" b="1" kern="0" dirty="0">
                <a:solidFill>
                  <a:srgbClr val="002050"/>
                </a:solidFill>
                <a:ea typeface="Segoe UI" pitchFamily="34" charset="0"/>
                <a:cs typeface="Segoe UI" pitchFamily="34" charset="0"/>
              </a:rPr>
              <a:t>Accelerate Azure Usage</a:t>
            </a:r>
            <a:endParaRPr lang="en-US" sz="900" b="1" kern="0" dirty="0">
              <a:solidFill>
                <a:srgbClr val="002050"/>
              </a:solidFill>
              <a:ea typeface="Segoe UI" pitchFamily="34" charset="0"/>
              <a:cs typeface="Segoe UI" pitchFamily="34" charset="0"/>
              <a:hlinkClick r:id="" action="ppaction://noaction"/>
            </a:endParaRPr>
          </a:p>
        </p:txBody>
      </p:sp>
      <p:sp>
        <p:nvSpPr>
          <p:cNvPr id="27" name="Round Same Side Corner Rectangle 26"/>
          <p:cNvSpPr/>
          <p:nvPr userDrawn="1"/>
        </p:nvSpPr>
        <p:spPr>
          <a:xfrm>
            <a:off x="6611086" y="228992"/>
            <a:ext cx="1280160" cy="292608"/>
          </a:xfrm>
          <a:prstGeom prst="round2SameRect">
            <a:avLst/>
          </a:prstGeom>
          <a:solidFill>
            <a:srgbClr val="0072C6"/>
          </a:solidFill>
          <a:ln w="12700" cap="flat" cmpd="sng" algn="ctr">
            <a:solidFill>
              <a:sysClr val="window" lastClr="FFFFFF"/>
            </a:solidFill>
            <a:prstDash val="solid"/>
          </a:ln>
          <a:effectLst>
            <a:outerShdw blurRad="50800" dist="38100" dir="16200000" rotWithShape="0">
              <a:prstClr val="black">
                <a:alpha val="40000"/>
              </a:prstClr>
            </a:outerShdw>
          </a:effectLst>
        </p:spPr>
        <p:txBody>
          <a:bodyPr lIns="95754" tIns="47878" rIns="95754" bIns="47878" rtlCol="0" anchor="ctr"/>
          <a:lstStyle/>
          <a:p>
            <a:pPr algn="ctr" defTabSz="957509">
              <a:defRPr/>
            </a:pPr>
            <a:r>
              <a:rPr lang="en-US" sz="900" b="1" kern="0" dirty="0">
                <a:solidFill>
                  <a:srgbClr val="002050"/>
                </a:solidFill>
                <a:ea typeface="Segoe UI" pitchFamily="34" charset="0"/>
                <a:cs typeface="Segoe UI" pitchFamily="34" charset="0"/>
              </a:rPr>
              <a:t>Sustained Presence</a:t>
            </a:r>
            <a:endParaRPr lang="en-US" sz="900" b="1" kern="0" dirty="0">
              <a:solidFill>
                <a:srgbClr val="002050"/>
              </a:solidFill>
              <a:ea typeface="Segoe UI" pitchFamily="34" charset="0"/>
              <a:cs typeface="Segoe UI" pitchFamily="34" charset="0"/>
              <a:hlinkClick r:id="" action="ppaction://noaction"/>
            </a:endParaRPr>
          </a:p>
        </p:txBody>
      </p:sp>
      <p:sp>
        <p:nvSpPr>
          <p:cNvPr id="28" name="Round Same Side Corner Rectangle 27"/>
          <p:cNvSpPr/>
          <p:nvPr userDrawn="1"/>
        </p:nvSpPr>
        <p:spPr>
          <a:xfrm>
            <a:off x="9231156" y="228992"/>
            <a:ext cx="1280160" cy="292608"/>
          </a:xfrm>
          <a:prstGeom prst="round2SameRect">
            <a:avLst/>
          </a:prstGeom>
          <a:solidFill>
            <a:schemeClr val="bg1"/>
          </a:solidFill>
          <a:ln w="12700" cap="flat" cmpd="sng" algn="ctr">
            <a:solidFill>
              <a:sysClr val="window" lastClr="FFFFFF"/>
            </a:solidFill>
            <a:prstDash val="solid"/>
          </a:ln>
          <a:effectLst>
            <a:outerShdw blurRad="50800" dist="38100" dir="16200000" rotWithShape="0">
              <a:prstClr val="black">
                <a:alpha val="40000"/>
              </a:prstClr>
            </a:outerShdw>
          </a:effectLst>
        </p:spPr>
        <p:txBody>
          <a:bodyPr lIns="95754" tIns="47878" rIns="95754" bIns="47878" rtlCol="0" anchor="ctr"/>
          <a:lstStyle/>
          <a:p>
            <a:pPr algn="ctr" defTabSz="957509">
              <a:defRPr/>
            </a:pPr>
            <a:r>
              <a:rPr lang="en-US" sz="900" b="1" kern="0" dirty="0">
                <a:solidFill>
                  <a:srgbClr val="505050"/>
                </a:solidFill>
                <a:ea typeface="Segoe UI" pitchFamily="34" charset="0"/>
                <a:cs typeface="Segoe UI" pitchFamily="34" charset="0"/>
                <a:hlinkClick r:id="" action="ppaction://noaction"/>
              </a:rPr>
              <a:t>Customer Evidence</a:t>
            </a:r>
          </a:p>
        </p:txBody>
      </p:sp>
      <p:sp>
        <p:nvSpPr>
          <p:cNvPr id="29" name="Round Same Side Corner Rectangle 28"/>
          <p:cNvSpPr/>
          <p:nvPr userDrawn="1"/>
        </p:nvSpPr>
        <p:spPr>
          <a:xfrm>
            <a:off x="4017833" y="228992"/>
            <a:ext cx="1280160" cy="292608"/>
          </a:xfrm>
          <a:prstGeom prst="round2SameRect">
            <a:avLst/>
          </a:prstGeom>
          <a:solidFill>
            <a:srgbClr val="0072C6"/>
          </a:solidFill>
          <a:ln w="12700" cap="flat" cmpd="sng" algn="ctr">
            <a:solidFill>
              <a:sysClr val="window" lastClr="FFFFFF"/>
            </a:solidFill>
            <a:prstDash val="solid"/>
          </a:ln>
          <a:effectLst>
            <a:outerShdw blurRad="50800" dist="38100" dir="16200000" rotWithShape="0">
              <a:prstClr val="black">
                <a:alpha val="40000"/>
              </a:prstClr>
            </a:outerShdw>
          </a:effectLst>
        </p:spPr>
        <p:txBody>
          <a:bodyPr lIns="95754" tIns="47878" rIns="95754" bIns="47878" rtlCol="0" anchor="ctr"/>
          <a:lstStyle/>
          <a:p>
            <a:pPr algn="ctr" defTabSz="957509">
              <a:defRPr/>
            </a:pPr>
            <a:r>
              <a:rPr lang="en-US" sz="900" b="1" kern="0" dirty="0">
                <a:solidFill>
                  <a:srgbClr val="002050"/>
                </a:solidFill>
                <a:ea typeface="Segoe UI" pitchFamily="34" charset="0"/>
                <a:cs typeface="Segoe UI" pitchFamily="34" charset="0"/>
              </a:rPr>
              <a:t>Lead with the Cloud</a:t>
            </a:r>
            <a:endParaRPr lang="en-US" sz="900" b="1" kern="0" dirty="0">
              <a:solidFill>
                <a:srgbClr val="002050"/>
              </a:solidFill>
              <a:ea typeface="Segoe UI" pitchFamily="34" charset="0"/>
              <a:cs typeface="Segoe UI" pitchFamily="34" charset="0"/>
              <a:hlinkClick r:id="" action="ppaction://noaction"/>
            </a:endParaRPr>
          </a:p>
        </p:txBody>
      </p:sp>
      <p:sp>
        <p:nvSpPr>
          <p:cNvPr id="31" name="Round Same Side Corner Rectangle 30"/>
          <p:cNvSpPr/>
          <p:nvPr userDrawn="1"/>
        </p:nvSpPr>
        <p:spPr>
          <a:xfrm>
            <a:off x="112716" y="228992"/>
            <a:ext cx="1280160" cy="292608"/>
          </a:xfrm>
          <a:prstGeom prst="round2SameRect">
            <a:avLst/>
          </a:prstGeom>
          <a:solidFill>
            <a:srgbClr val="0072C6"/>
          </a:solidFill>
          <a:ln w="12700" cap="flat" cmpd="sng" algn="ctr">
            <a:solidFill>
              <a:sysClr val="window" lastClr="FFFFFF"/>
            </a:solidFill>
            <a:prstDash val="solid"/>
          </a:ln>
          <a:effectLst>
            <a:outerShdw blurRad="50800" dist="38100" dir="16200000" rotWithShape="0">
              <a:prstClr val="black">
                <a:alpha val="40000"/>
              </a:prstClr>
            </a:outerShdw>
          </a:effectLst>
        </p:spPr>
        <p:txBody>
          <a:bodyPr lIns="95754" tIns="47878" rIns="95754" bIns="47878" rtlCol="0" anchor="ctr"/>
          <a:lstStyle/>
          <a:p>
            <a:pPr algn="ctr" defTabSz="957509">
              <a:defRPr/>
            </a:pPr>
            <a:r>
              <a:rPr lang="en-US" sz="900" b="1" kern="0" dirty="0">
                <a:solidFill>
                  <a:srgbClr val="505050"/>
                </a:solidFill>
                <a:ea typeface="Segoe UI" pitchFamily="34" charset="0"/>
                <a:cs typeface="Segoe UI" pitchFamily="34" charset="0"/>
                <a:hlinkClick r:id="" action="ppaction://noaction"/>
              </a:rPr>
              <a:t>ReadMe</a:t>
            </a:r>
          </a:p>
        </p:txBody>
      </p:sp>
      <p:sp>
        <p:nvSpPr>
          <p:cNvPr id="34" name="Minus 33"/>
          <p:cNvSpPr/>
          <p:nvPr userDrawn="1"/>
        </p:nvSpPr>
        <p:spPr bwMode="auto">
          <a:xfrm>
            <a:off x="11742606" y="437585"/>
            <a:ext cx="508701" cy="45720"/>
          </a:xfrm>
          <a:prstGeom prst="mathMinus">
            <a:avLst/>
          </a:prstGeom>
          <a:ln w="38100">
            <a:headEnd type="none"/>
            <a:tailEnd type="none"/>
          </a:ln>
        </p:spPr>
        <p:style>
          <a:lnRef idx="3">
            <a:schemeClr val="dk1"/>
          </a:lnRef>
          <a:fillRef idx="0">
            <a:schemeClr val="dk1"/>
          </a:fillRef>
          <a:effectRef idx="2">
            <a:schemeClr val="dk1"/>
          </a:effectRef>
          <a:fontRef idx="minor">
            <a:schemeClr val="tx1"/>
          </a:fontRef>
        </p:style>
        <p:txBody>
          <a:bodyPr rot="0" spcFirstLastPara="0" vertOverflow="overflow" horzOverflow="overflow" vert="horz" wrap="square" lIns="182832" tIns="146266" rIns="182832" bIns="146266" numCol="1" spcCol="0" rtlCol="0" fromWordArt="0" anchor="t" anchorCtr="0" forceAA="0" compatLnSpc="1">
            <a:prstTxWarp prst="textNoShape">
              <a:avLst/>
            </a:prstTxWarp>
            <a:noAutofit/>
          </a:bodyPr>
          <a:lstStyle/>
          <a:p>
            <a:pPr algn="ctr" defTabSz="932192" fontAlgn="base">
              <a:lnSpc>
                <a:spcPct val="90000"/>
              </a:lnSpc>
              <a:spcBef>
                <a:spcPct val="0"/>
              </a:spcBef>
              <a:spcAft>
                <a:spcPct val="0"/>
              </a:spcAft>
            </a:pPr>
            <a:endParaRPr lang="en-US" sz="800" dirty="0">
              <a:gradFill>
                <a:gsLst>
                  <a:gs pos="0">
                    <a:srgbClr val="FFFFFF"/>
                  </a:gs>
                  <a:gs pos="100000">
                    <a:srgbClr val="FFFFFF"/>
                  </a:gs>
                </a:gsLst>
                <a:lin ang="5400000" scaled="0"/>
              </a:gradFill>
              <a:ea typeface="Segoe UI" pitchFamily="34" charset="0"/>
              <a:cs typeface="Segoe UI" pitchFamily="34" charset="0"/>
            </a:endParaRPr>
          </a:p>
        </p:txBody>
      </p:sp>
      <p:sp>
        <p:nvSpPr>
          <p:cNvPr id="35" name="Round Same Side Corner Rectangle 34"/>
          <p:cNvSpPr/>
          <p:nvPr userDrawn="1"/>
        </p:nvSpPr>
        <p:spPr>
          <a:xfrm>
            <a:off x="7922955" y="228992"/>
            <a:ext cx="1280160" cy="292608"/>
          </a:xfrm>
          <a:prstGeom prst="round2SameRect">
            <a:avLst/>
          </a:prstGeom>
          <a:solidFill>
            <a:srgbClr val="0072C6"/>
          </a:solidFill>
          <a:ln w="12700" cap="flat" cmpd="sng" algn="ctr">
            <a:solidFill>
              <a:sysClr val="window" lastClr="FFFFFF"/>
            </a:solidFill>
            <a:prstDash val="solid"/>
          </a:ln>
          <a:effectLst>
            <a:outerShdw blurRad="50800" dist="38100" dir="16200000" rotWithShape="0">
              <a:prstClr val="black">
                <a:alpha val="40000"/>
              </a:prstClr>
            </a:outerShdw>
          </a:effectLst>
        </p:spPr>
        <p:txBody>
          <a:bodyPr lIns="95754" tIns="47878" rIns="95754" bIns="47878" rtlCol="0" anchor="ctr"/>
          <a:lstStyle/>
          <a:p>
            <a:pPr algn="ctr" defTabSz="957509">
              <a:defRPr/>
            </a:pPr>
            <a:r>
              <a:rPr lang="en-US" sz="900" b="1" kern="0" dirty="0">
                <a:solidFill>
                  <a:srgbClr val="002050"/>
                </a:solidFill>
                <a:ea typeface="Segoe UI" pitchFamily="34" charset="0"/>
                <a:cs typeface="Segoe UI" pitchFamily="34" charset="0"/>
              </a:rPr>
              <a:t>Stand Alone</a:t>
            </a:r>
            <a:endParaRPr lang="en-US" sz="900" b="1" kern="0" dirty="0">
              <a:solidFill>
                <a:srgbClr val="002050"/>
              </a:solidFill>
              <a:ea typeface="Segoe UI" pitchFamily="34" charset="0"/>
              <a:cs typeface="Segoe UI" pitchFamily="34" charset="0"/>
              <a:hlinkClick r:id="" action="ppaction://noaction"/>
            </a:endParaRPr>
          </a:p>
        </p:txBody>
      </p:sp>
      <p:sp>
        <p:nvSpPr>
          <p:cNvPr id="36" name="Round Same Side Corner Rectangle 35"/>
          <p:cNvSpPr/>
          <p:nvPr userDrawn="1"/>
        </p:nvSpPr>
        <p:spPr>
          <a:xfrm>
            <a:off x="10539356" y="228992"/>
            <a:ext cx="1280160" cy="292608"/>
          </a:xfrm>
          <a:prstGeom prst="round2SameRect">
            <a:avLst/>
          </a:prstGeom>
          <a:solidFill>
            <a:srgbClr val="0072C6"/>
          </a:solidFill>
          <a:ln w="12700" cap="flat" cmpd="sng" algn="ctr">
            <a:solidFill>
              <a:sysClr val="window" lastClr="FFFFFF"/>
            </a:solidFill>
            <a:prstDash val="solid"/>
          </a:ln>
          <a:effectLst>
            <a:outerShdw blurRad="50800" dist="38100" dir="16200000" rotWithShape="0">
              <a:prstClr val="black">
                <a:alpha val="40000"/>
              </a:prstClr>
            </a:outerShdw>
          </a:effectLst>
        </p:spPr>
        <p:txBody>
          <a:bodyPr lIns="95754" tIns="47878" rIns="95754" bIns="47878" rtlCol="0" anchor="ctr"/>
          <a:lstStyle/>
          <a:p>
            <a:pPr algn="ctr" defTabSz="957509">
              <a:defRPr/>
            </a:pPr>
            <a:r>
              <a:rPr lang="en-US" sz="900" b="1" kern="0" dirty="0">
                <a:solidFill>
                  <a:srgbClr val="002050"/>
                </a:solidFill>
                <a:ea typeface="Segoe UI" pitchFamily="34" charset="0"/>
                <a:cs typeface="Segoe UI" pitchFamily="34" charset="0"/>
              </a:rPr>
              <a:t>Resources</a:t>
            </a:r>
            <a:endParaRPr lang="en-US" sz="900" b="1" kern="0" dirty="0">
              <a:solidFill>
                <a:srgbClr val="002050"/>
              </a:solidFill>
              <a:ea typeface="Segoe UI" pitchFamily="34" charset="0"/>
              <a:cs typeface="Segoe UI" pitchFamily="34" charset="0"/>
              <a:hlinkClick r:id="" action="ppaction://noaction"/>
            </a:endParaRPr>
          </a:p>
        </p:txBody>
      </p:sp>
      <p:sp>
        <p:nvSpPr>
          <p:cNvPr id="37" name="Round Same Side Corner Rectangle 36"/>
          <p:cNvSpPr/>
          <p:nvPr userDrawn="1"/>
        </p:nvSpPr>
        <p:spPr>
          <a:xfrm>
            <a:off x="1414420" y="228992"/>
            <a:ext cx="1280160" cy="292608"/>
          </a:xfrm>
          <a:prstGeom prst="round2SameRect">
            <a:avLst/>
          </a:prstGeom>
          <a:solidFill>
            <a:srgbClr val="0072C6"/>
          </a:solidFill>
          <a:ln w="12700" cap="flat" cmpd="sng" algn="ctr">
            <a:solidFill>
              <a:sysClr val="window" lastClr="FFFFFF"/>
            </a:solidFill>
            <a:prstDash val="solid"/>
          </a:ln>
          <a:effectLst>
            <a:outerShdw blurRad="50800" dist="38100" dir="16200000" rotWithShape="0">
              <a:prstClr val="black">
                <a:alpha val="40000"/>
              </a:prstClr>
            </a:outerShdw>
          </a:effectLst>
        </p:spPr>
        <p:txBody>
          <a:bodyPr lIns="95754" tIns="47878" rIns="95754" bIns="47878" rtlCol="0" anchor="ctr"/>
          <a:lstStyle/>
          <a:p>
            <a:pPr algn="ctr" defTabSz="957509">
              <a:defRPr/>
            </a:pPr>
            <a:r>
              <a:rPr lang="en-US" sz="900" b="1" kern="0" dirty="0">
                <a:solidFill>
                  <a:srgbClr val="505050"/>
                </a:solidFill>
                <a:ea typeface="Segoe UI" pitchFamily="34" charset="0"/>
                <a:cs typeface="Segoe UI" pitchFamily="34" charset="0"/>
                <a:hlinkClick r:id="" action="ppaction://noaction"/>
              </a:rPr>
              <a:t>Introduction</a:t>
            </a:r>
            <a:endParaRPr lang="en-US" sz="900" b="1" kern="0" dirty="0">
              <a:solidFill>
                <a:srgbClr val="505050"/>
              </a:solidFill>
              <a:ea typeface="Segoe UI" pitchFamily="34" charset="0"/>
              <a:cs typeface="Segoe UI" pitchFamily="34" charset="0"/>
            </a:endParaRPr>
          </a:p>
        </p:txBody>
      </p:sp>
      <p:pic>
        <p:nvPicPr>
          <p:cNvPr id="38" name="Picture 3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14717" y="-101208"/>
            <a:ext cx="1062106" cy="390689"/>
          </a:xfrm>
          <a:prstGeom prst="rect">
            <a:avLst/>
          </a:prstGeom>
        </p:spPr>
      </p:pic>
      <p:pic>
        <p:nvPicPr>
          <p:cNvPr id="39" name="Picture 38"/>
          <p:cNvPicPr>
            <a:picLocks noChangeAspect="1"/>
          </p:cNvPicPr>
          <p:nvPr userDrawn="1"/>
        </p:nvPicPr>
        <p:blipFill>
          <a:blip r:embed="rId3"/>
          <a:stretch>
            <a:fillRect/>
          </a:stretch>
        </p:blipFill>
        <p:spPr>
          <a:xfrm>
            <a:off x="11505658" y="6324740"/>
            <a:ext cx="627718" cy="486716"/>
          </a:xfrm>
          <a:prstGeom prst="rect">
            <a:avLst/>
          </a:prstGeom>
        </p:spPr>
      </p:pic>
      <p:sp>
        <p:nvSpPr>
          <p:cNvPr id="40" name="TextBox 39"/>
          <p:cNvSpPr txBox="1"/>
          <p:nvPr userDrawn="1"/>
        </p:nvSpPr>
        <p:spPr>
          <a:xfrm>
            <a:off x="11488057" y="6375543"/>
            <a:ext cx="645319" cy="373949"/>
          </a:xfrm>
          <a:prstGeom prst="rect">
            <a:avLst/>
          </a:prstGeom>
          <a:noFill/>
        </p:spPr>
        <p:txBody>
          <a:bodyPr wrap="square" lIns="91416" tIns="0" rIns="91416" bIns="0" rtlCol="0">
            <a:spAutoFit/>
          </a:bodyPr>
          <a:lstStyle/>
          <a:p>
            <a:pPr defTabSz="914126">
              <a:lnSpc>
                <a:spcPct val="90000"/>
              </a:lnSpc>
              <a:spcAft>
                <a:spcPts val="600"/>
              </a:spcAft>
            </a:pPr>
            <a:r>
              <a:rPr lang="en-US" sz="900" b="1" dirty="0">
                <a:solidFill>
                  <a:srgbClr val="FFFFFF"/>
                </a:solidFill>
              </a:rPr>
              <a:t>LEAD with the  Cloud</a:t>
            </a:r>
          </a:p>
        </p:txBody>
      </p:sp>
    </p:spTree>
    <p:extLst>
      <p:ext uri="{BB962C8B-B14F-4D97-AF65-F5344CB8AC3E}">
        <p14:creationId xmlns:p14="http://schemas.microsoft.com/office/powerpoint/2010/main" val="831550719"/>
      </p:ext>
    </p:extLst>
  </p:cSld>
  <p:clrMapOvr>
    <a:masterClrMapping/>
  </p:clrMapOvr>
  <p:transition>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6_Title Only">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marL="168022"/>
            <a:fld id="{C9A871AC-A86D-4E3C-88B8-BCF6B56DF8AD}" type="slidenum">
              <a:rPr lang="en-US" smtClean="0">
                <a:solidFill>
                  <a:srgbClr val="505050">
                    <a:tint val="75000"/>
                  </a:srgbClr>
                </a:solidFill>
              </a:rPr>
              <a:pPr marL="168022"/>
              <a:t>‹#›</a:t>
            </a:fld>
            <a:endParaRPr lang="en-US" dirty="0">
              <a:solidFill>
                <a:srgbClr val="505050">
                  <a:tint val="75000"/>
                </a:srgbClr>
              </a:solidFill>
            </a:endParaRPr>
          </a:p>
        </p:txBody>
      </p:sp>
      <p:sp>
        <p:nvSpPr>
          <p:cNvPr id="47" name="Title 1"/>
          <p:cNvSpPr>
            <a:spLocks noGrp="1"/>
          </p:cNvSpPr>
          <p:nvPr>
            <p:ph type="title"/>
          </p:nvPr>
        </p:nvSpPr>
        <p:spPr>
          <a:xfrm>
            <a:off x="131702" y="632401"/>
            <a:ext cx="11655840" cy="362372"/>
          </a:xfrm>
        </p:spPr>
        <p:txBody>
          <a:bodyPr/>
          <a:lstStyle>
            <a:lvl1pPr>
              <a:defRPr sz="2399"/>
            </a:lvl1pPr>
          </a:lstStyle>
          <a:p>
            <a:r>
              <a:rPr lang="en-US"/>
              <a:t>Click to edit Master title style</a:t>
            </a:r>
          </a:p>
        </p:txBody>
      </p:sp>
      <p:pic>
        <p:nvPicPr>
          <p:cNvPr id="54" name="Picture 53"/>
          <p:cNvPicPr>
            <a:picLocks noChangeAspect="1"/>
          </p:cNvPicPr>
          <p:nvPr userDrawn="1"/>
        </p:nvPicPr>
        <p:blipFill>
          <a:blip r:embed="rId2"/>
          <a:stretch>
            <a:fillRect/>
          </a:stretch>
        </p:blipFill>
        <p:spPr>
          <a:xfrm>
            <a:off x="11505658" y="6324740"/>
            <a:ext cx="627718" cy="486716"/>
          </a:xfrm>
          <a:prstGeom prst="rect">
            <a:avLst/>
          </a:prstGeom>
        </p:spPr>
      </p:pic>
      <p:sp>
        <p:nvSpPr>
          <p:cNvPr id="55" name="TextBox 54"/>
          <p:cNvSpPr txBox="1"/>
          <p:nvPr userDrawn="1"/>
        </p:nvSpPr>
        <p:spPr>
          <a:xfrm>
            <a:off x="11488057" y="6375543"/>
            <a:ext cx="645319" cy="373949"/>
          </a:xfrm>
          <a:prstGeom prst="rect">
            <a:avLst/>
          </a:prstGeom>
          <a:noFill/>
        </p:spPr>
        <p:txBody>
          <a:bodyPr wrap="square" lIns="91416" tIns="0" rIns="91416" bIns="0" rtlCol="0">
            <a:spAutoFit/>
          </a:bodyPr>
          <a:lstStyle/>
          <a:p>
            <a:pPr defTabSz="914126">
              <a:lnSpc>
                <a:spcPct val="90000"/>
              </a:lnSpc>
              <a:spcAft>
                <a:spcPts val="600"/>
              </a:spcAft>
            </a:pPr>
            <a:r>
              <a:rPr lang="en-US" sz="900" b="1" dirty="0">
                <a:solidFill>
                  <a:srgbClr val="FFFFFF"/>
                </a:solidFill>
              </a:rPr>
              <a:t>LEAD with the  Cloud</a:t>
            </a:r>
          </a:p>
        </p:txBody>
      </p:sp>
      <p:sp>
        <p:nvSpPr>
          <p:cNvPr id="24" name="Minus 23"/>
          <p:cNvSpPr/>
          <p:nvPr userDrawn="1"/>
        </p:nvSpPr>
        <p:spPr bwMode="auto">
          <a:xfrm>
            <a:off x="-45433" y="453306"/>
            <a:ext cx="341906" cy="45719"/>
          </a:xfrm>
          <a:prstGeom prst="mathMinus">
            <a:avLst/>
          </a:prstGeom>
          <a:ln w="38100">
            <a:headEnd type="none"/>
            <a:tailEnd type="none"/>
          </a:ln>
        </p:spPr>
        <p:style>
          <a:lnRef idx="3">
            <a:schemeClr val="dk1"/>
          </a:lnRef>
          <a:fillRef idx="0">
            <a:schemeClr val="dk1"/>
          </a:fillRef>
          <a:effectRef idx="2">
            <a:schemeClr val="dk1"/>
          </a:effectRef>
          <a:fontRef idx="minor">
            <a:schemeClr val="tx1"/>
          </a:fontRef>
        </p:style>
        <p:txBody>
          <a:bodyPr rot="0" spcFirstLastPara="0" vertOverflow="overflow" horzOverflow="overflow" vert="horz" wrap="square" lIns="182832" tIns="146266" rIns="182832" bIns="146266" numCol="1" spcCol="0" rtlCol="0" fromWordArt="0" anchor="t" anchorCtr="0" forceAA="0" compatLnSpc="1">
            <a:prstTxWarp prst="textNoShape">
              <a:avLst/>
            </a:prstTxWarp>
            <a:noAutofit/>
          </a:bodyPr>
          <a:lstStyle/>
          <a:p>
            <a:pPr algn="ctr" defTabSz="932192" fontAlgn="base">
              <a:lnSpc>
                <a:spcPct val="90000"/>
              </a:lnSpc>
              <a:spcBef>
                <a:spcPct val="0"/>
              </a:spcBef>
              <a:spcAft>
                <a:spcPct val="0"/>
              </a:spcAft>
            </a:pPr>
            <a:endParaRPr lang="en-US" sz="2399" dirty="0">
              <a:gradFill>
                <a:gsLst>
                  <a:gs pos="0">
                    <a:srgbClr val="FFFFFF"/>
                  </a:gs>
                  <a:gs pos="100000">
                    <a:srgbClr val="FFFFFF"/>
                  </a:gs>
                </a:gsLst>
                <a:lin ang="5400000" scaled="0"/>
              </a:gradFill>
              <a:ea typeface="Segoe UI" pitchFamily="34" charset="0"/>
              <a:cs typeface="Segoe UI" pitchFamily="34" charset="0"/>
            </a:endParaRPr>
          </a:p>
        </p:txBody>
      </p:sp>
      <p:sp>
        <p:nvSpPr>
          <p:cNvPr id="25" name="Round Same Side Corner Rectangle 24"/>
          <p:cNvSpPr/>
          <p:nvPr userDrawn="1"/>
        </p:nvSpPr>
        <p:spPr>
          <a:xfrm>
            <a:off x="2716128" y="228992"/>
            <a:ext cx="1280160" cy="292608"/>
          </a:xfrm>
          <a:prstGeom prst="round2SameRect">
            <a:avLst/>
          </a:prstGeom>
          <a:solidFill>
            <a:srgbClr val="0072C6"/>
          </a:solidFill>
          <a:ln w="12700" cap="flat" cmpd="sng" algn="ctr">
            <a:solidFill>
              <a:sysClr val="window" lastClr="FFFFFF"/>
            </a:solidFill>
            <a:prstDash val="solid"/>
          </a:ln>
          <a:effectLst>
            <a:outerShdw blurRad="50800" dist="38100" dir="16200000" rotWithShape="0">
              <a:prstClr val="black">
                <a:alpha val="40000"/>
              </a:prstClr>
            </a:outerShdw>
          </a:effectLst>
        </p:spPr>
        <p:txBody>
          <a:bodyPr lIns="95754" tIns="47878" rIns="95754" bIns="47878" rtlCol="0" anchor="ctr"/>
          <a:lstStyle/>
          <a:p>
            <a:pPr algn="ctr" defTabSz="957509">
              <a:defRPr/>
            </a:pPr>
            <a:r>
              <a:rPr lang="en-US" sz="900" b="1" kern="0" dirty="0">
                <a:solidFill>
                  <a:srgbClr val="002050"/>
                </a:solidFill>
                <a:ea typeface="Segoe UI" pitchFamily="34" charset="0"/>
                <a:cs typeface="Segoe UI" pitchFamily="34" charset="0"/>
              </a:rPr>
              <a:t>Enterprise Strategy @ Microsoft</a:t>
            </a:r>
            <a:endParaRPr lang="en-US" sz="900" b="1" kern="0" dirty="0">
              <a:solidFill>
                <a:srgbClr val="002050"/>
              </a:solidFill>
              <a:ea typeface="Segoe UI" pitchFamily="34" charset="0"/>
              <a:cs typeface="Segoe UI" pitchFamily="34" charset="0"/>
              <a:hlinkClick r:id="" action="ppaction://noaction"/>
            </a:endParaRPr>
          </a:p>
        </p:txBody>
      </p:sp>
      <p:sp>
        <p:nvSpPr>
          <p:cNvPr id="26" name="Round Same Side Corner Rectangle 25"/>
          <p:cNvSpPr/>
          <p:nvPr userDrawn="1"/>
        </p:nvSpPr>
        <p:spPr>
          <a:xfrm>
            <a:off x="5309378" y="228992"/>
            <a:ext cx="1280160" cy="292608"/>
          </a:xfrm>
          <a:prstGeom prst="round2SameRect">
            <a:avLst/>
          </a:prstGeom>
          <a:solidFill>
            <a:srgbClr val="0072C6"/>
          </a:solidFill>
          <a:ln w="12700" cap="flat" cmpd="sng" algn="ctr">
            <a:solidFill>
              <a:sysClr val="window" lastClr="FFFFFF"/>
            </a:solidFill>
            <a:prstDash val="solid"/>
          </a:ln>
          <a:effectLst>
            <a:outerShdw blurRad="50800" dist="38100" dir="16200000" rotWithShape="0">
              <a:prstClr val="black">
                <a:alpha val="40000"/>
              </a:prstClr>
            </a:outerShdw>
          </a:effectLst>
        </p:spPr>
        <p:txBody>
          <a:bodyPr lIns="95754" tIns="47878" rIns="95754" bIns="47878" rtlCol="0" anchor="ctr"/>
          <a:lstStyle/>
          <a:p>
            <a:pPr algn="ctr" defTabSz="957509">
              <a:defRPr/>
            </a:pPr>
            <a:r>
              <a:rPr lang="en-US" sz="900" b="1" kern="0" dirty="0">
                <a:solidFill>
                  <a:srgbClr val="002050"/>
                </a:solidFill>
                <a:ea typeface="Segoe UI" pitchFamily="34" charset="0"/>
                <a:cs typeface="Segoe UI" pitchFamily="34" charset="0"/>
              </a:rPr>
              <a:t>Accelerate Azure Usage</a:t>
            </a:r>
            <a:endParaRPr lang="en-US" sz="900" b="1" kern="0" dirty="0">
              <a:solidFill>
                <a:srgbClr val="002050"/>
              </a:solidFill>
              <a:ea typeface="Segoe UI" pitchFamily="34" charset="0"/>
              <a:cs typeface="Segoe UI" pitchFamily="34" charset="0"/>
              <a:hlinkClick r:id="" action="ppaction://noaction"/>
            </a:endParaRPr>
          </a:p>
        </p:txBody>
      </p:sp>
      <p:sp>
        <p:nvSpPr>
          <p:cNvPr id="27" name="Round Same Side Corner Rectangle 26"/>
          <p:cNvSpPr/>
          <p:nvPr userDrawn="1"/>
        </p:nvSpPr>
        <p:spPr>
          <a:xfrm>
            <a:off x="6611086" y="228992"/>
            <a:ext cx="1280160" cy="292608"/>
          </a:xfrm>
          <a:prstGeom prst="round2SameRect">
            <a:avLst/>
          </a:prstGeom>
          <a:solidFill>
            <a:srgbClr val="0072C6"/>
          </a:solidFill>
          <a:ln w="12700" cap="flat" cmpd="sng" algn="ctr">
            <a:solidFill>
              <a:sysClr val="window" lastClr="FFFFFF"/>
            </a:solidFill>
            <a:prstDash val="solid"/>
          </a:ln>
          <a:effectLst>
            <a:outerShdw blurRad="50800" dist="38100" dir="16200000" rotWithShape="0">
              <a:prstClr val="black">
                <a:alpha val="40000"/>
              </a:prstClr>
            </a:outerShdw>
          </a:effectLst>
        </p:spPr>
        <p:txBody>
          <a:bodyPr lIns="95754" tIns="47878" rIns="95754" bIns="47878" rtlCol="0" anchor="ctr"/>
          <a:lstStyle/>
          <a:p>
            <a:pPr algn="ctr" defTabSz="957509">
              <a:defRPr/>
            </a:pPr>
            <a:r>
              <a:rPr lang="en-US" sz="900" b="1" kern="0" dirty="0">
                <a:solidFill>
                  <a:srgbClr val="002050"/>
                </a:solidFill>
                <a:ea typeface="Segoe UI" pitchFamily="34" charset="0"/>
                <a:cs typeface="Segoe UI" pitchFamily="34" charset="0"/>
              </a:rPr>
              <a:t>Sustained Presence</a:t>
            </a:r>
            <a:endParaRPr lang="en-US" sz="900" b="1" kern="0" dirty="0">
              <a:solidFill>
                <a:srgbClr val="002050"/>
              </a:solidFill>
              <a:ea typeface="Segoe UI" pitchFamily="34" charset="0"/>
              <a:cs typeface="Segoe UI" pitchFamily="34" charset="0"/>
              <a:hlinkClick r:id="" action="ppaction://noaction"/>
            </a:endParaRPr>
          </a:p>
        </p:txBody>
      </p:sp>
      <p:sp>
        <p:nvSpPr>
          <p:cNvPr id="28" name="Round Same Side Corner Rectangle 27"/>
          <p:cNvSpPr/>
          <p:nvPr userDrawn="1"/>
        </p:nvSpPr>
        <p:spPr>
          <a:xfrm>
            <a:off x="9231156" y="228992"/>
            <a:ext cx="1280160" cy="292608"/>
          </a:xfrm>
          <a:prstGeom prst="round2SameRect">
            <a:avLst/>
          </a:prstGeom>
          <a:solidFill>
            <a:srgbClr val="0072C6"/>
          </a:solidFill>
          <a:ln w="12700" cap="flat" cmpd="sng" algn="ctr">
            <a:solidFill>
              <a:sysClr val="window" lastClr="FFFFFF"/>
            </a:solidFill>
            <a:prstDash val="solid"/>
          </a:ln>
          <a:effectLst>
            <a:outerShdw blurRad="50800" dist="38100" dir="16200000" rotWithShape="0">
              <a:prstClr val="black">
                <a:alpha val="40000"/>
              </a:prstClr>
            </a:outerShdw>
          </a:effectLst>
        </p:spPr>
        <p:txBody>
          <a:bodyPr lIns="95754" tIns="47878" rIns="95754" bIns="47878" rtlCol="0" anchor="ctr"/>
          <a:lstStyle/>
          <a:p>
            <a:pPr algn="ctr" defTabSz="957509">
              <a:defRPr/>
            </a:pPr>
            <a:r>
              <a:rPr lang="en-US" sz="900" b="1" kern="0" dirty="0">
                <a:solidFill>
                  <a:srgbClr val="505050"/>
                </a:solidFill>
                <a:ea typeface="Segoe UI" pitchFamily="34" charset="0"/>
                <a:cs typeface="Segoe UI" pitchFamily="34" charset="0"/>
                <a:hlinkClick r:id="" action="ppaction://noaction"/>
              </a:rPr>
              <a:t>Customer Evidence</a:t>
            </a:r>
          </a:p>
        </p:txBody>
      </p:sp>
      <p:sp>
        <p:nvSpPr>
          <p:cNvPr id="29" name="Round Same Side Corner Rectangle 28"/>
          <p:cNvSpPr/>
          <p:nvPr userDrawn="1"/>
        </p:nvSpPr>
        <p:spPr>
          <a:xfrm>
            <a:off x="4017833" y="228992"/>
            <a:ext cx="1280160" cy="292608"/>
          </a:xfrm>
          <a:prstGeom prst="round2SameRect">
            <a:avLst/>
          </a:prstGeom>
          <a:solidFill>
            <a:srgbClr val="0072C6"/>
          </a:solidFill>
          <a:ln w="12700" cap="flat" cmpd="sng" algn="ctr">
            <a:solidFill>
              <a:sysClr val="window" lastClr="FFFFFF"/>
            </a:solidFill>
            <a:prstDash val="solid"/>
          </a:ln>
          <a:effectLst>
            <a:outerShdw blurRad="50800" dist="38100" dir="16200000" rotWithShape="0">
              <a:prstClr val="black">
                <a:alpha val="40000"/>
              </a:prstClr>
            </a:outerShdw>
          </a:effectLst>
        </p:spPr>
        <p:txBody>
          <a:bodyPr lIns="95754" tIns="47878" rIns="95754" bIns="47878" rtlCol="0" anchor="ctr"/>
          <a:lstStyle/>
          <a:p>
            <a:pPr algn="ctr" defTabSz="957509">
              <a:defRPr/>
            </a:pPr>
            <a:r>
              <a:rPr lang="en-US" sz="900" b="1" kern="0" dirty="0">
                <a:solidFill>
                  <a:srgbClr val="002050"/>
                </a:solidFill>
                <a:ea typeface="Segoe UI" pitchFamily="34" charset="0"/>
                <a:cs typeface="Segoe UI" pitchFamily="34" charset="0"/>
              </a:rPr>
              <a:t>Lead with the Cloud</a:t>
            </a:r>
            <a:endParaRPr lang="en-US" sz="900" b="1" kern="0" dirty="0">
              <a:solidFill>
                <a:srgbClr val="002050"/>
              </a:solidFill>
              <a:ea typeface="Segoe UI" pitchFamily="34" charset="0"/>
              <a:cs typeface="Segoe UI" pitchFamily="34" charset="0"/>
              <a:hlinkClick r:id="" action="ppaction://noaction"/>
            </a:endParaRPr>
          </a:p>
        </p:txBody>
      </p:sp>
      <p:sp>
        <p:nvSpPr>
          <p:cNvPr id="31" name="Round Same Side Corner Rectangle 30"/>
          <p:cNvSpPr/>
          <p:nvPr userDrawn="1"/>
        </p:nvSpPr>
        <p:spPr>
          <a:xfrm>
            <a:off x="112716" y="228992"/>
            <a:ext cx="1280160" cy="292608"/>
          </a:xfrm>
          <a:prstGeom prst="round2SameRect">
            <a:avLst/>
          </a:prstGeom>
          <a:solidFill>
            <a:srgbClr val="0072C6"/>
          </a:solidFill>
          <a:ln w="12700" cap="flat" cmpd="sng" algn="ctr">
            <a:solidFill>
              <a:sysClr val="window" lastClr="FFFFFF"/>
            </a:solidFill>
            <a:prstDash val="solid"/>
          </a:ln>
          <a:effectLst>
            <a:outerShdw blurRad="50800" dist="38100" dir="16200000" rotWithShape="0">
              <a:prstClr val="black">
                <a:alpha val="40000"/>
              </a:prstClr>
            </a:outerShdw>
          </a:effectLst>
        </p:spPr>
        <p:txBody>
          <a:bodyPr lIns="95754" tIns="47878" rIns="95754" bIns="47878" rtlCol="0" anchor="ctr"/>
          <a:lstStyle/>
          <a:p>
            <a:pPr algn="ctr" defTabSz="957509">
              <a:defRPr/>
            </a:pPr>
            <a:r>
              <a:rPr lang="en-US" sz="900" b="1" kern="0" dirty="0">
                <a:solidFill>
                  <a:srgbClr val="505050"/>
                </a:solidFill>
                <a:ea typeface="Segoe UI" pitchFamily="34" charset="0"/>
                <a:cs typeface="Segoe UI" pitchFamily="34" charset="0"/>
                <a:hlinkClick r:id="" action="ppaction://noaction"/>
              </a:rPr>
              <a:t>ReadMe</a:t>
            </a:r>
          </a:p>
        </p:txBody>
      </p:sp>
      <p:sp>
        <p:nvSpPr>
          <p:cNvPr id="34" name="Minus 33"/>
          <p:cNvSpPr/>
          <p:nvPr userDrawn="1"/>
        </p:nvSpPr>
        <p:spPr bwMode="auto">
          <a:xfrm>
            <a:off x="11742606" y="437585"/>
            <a:ext cx="508701" cy="45720"/>
          </a:xfrm>
          <a:prstGeom prst="mathMinus">
            <a:avLst/>
          </a:prstGeom>
          <a:ln w="38100">
            <a:headEnd type="none"/>
            <a:tailEnd type="none"/>
          </a:ln>
        </p:spPr>
        <p:style>
          <a:lnRef idx="3">
            <a:schemeClr val="dk1"/>
          </a:lnRef>
          <a:fillRef idx="0">
            <a:schemeClr val="dk1"/>
          </a:fillRef>
          <a:effectRef idx="2">
            <a:schemeClr val="dk1"/>
          </a:effectRef>
          <a:fontRef idx="minor">
            <a:schemeClr val="tx1"/>
          </a:fontRef>
        </p:style>
        <p:txBody>
          <a:bodyPr rot="0" spcFirstLastPara="0" vertOverflow="overflow" horzOverflow="overflow" vert="horz" wrap="square" lIns="182832" tIns="146266" rIns="182832" bIns="146266" numCol="1" spcCol="0" rtlCol="0" fromWordArt="0" anchor="t" anchorCtr="0" forceAA="0" compatLnSpc="1">
            <a:prstTxWarp prst="textNoShape">
              <a:avLst/>
            </a:prstTxWarp>
            <a:noAutofit/>
          </a:bodyPr>
          <a:lstStyle/>
          <a:p>
            <a:pPr algn="ctr" defTabSz="932192" fontAlgn="base">
              <a:lnSpc>
                <a:spcPct val="90000"/>
              </a:lnSpc>
              <a:spcBef>
                <a:spcPct val="0"/>
              </a:spcBef>
              <a:spcAft>
                <a:spcPct val="0"/>
              </a:spcAft>
            </a:pPr>
            <a:endParaRPr lang="en-US" sz="800" dirty="0">
              <a:gradFill>
                <a:gsLst>
                  <a:gs pos="0">
                    <a:srgbClr val="FFFFFF"/>
                  </a:gs>
                  <a:gs pos="100000">
                    <a:srgbClr val="FFFFFF"/>
                  </a:gs>
                </a:gsLst>
                <a:lin ang="5400000" scaled="0"/>
              </a:gradFill>
              <a:ea typeface="Segoe UI" pitchFamily="34" charset="0"/>
              <a:cs typeface="Segoe UI" pitchFamily="34" charset="0"/>
            </a:endParaRPr>
          </a:p>
        </p:txBody>
      </p:sp>
      <p:sp>
        <p:nvSpPr>
          <p:cNvPr id="35" name="Round Same Side Corner Rectangle 34"/>
          <p:cNvSpPr/>
          <p:nvPr userDrawn="1"/>
        </p:nvSpPr>
        <p:spPr>
          <a:xfrm>
            <a:off x="7922955" y="228992"/>
            <a:ext cx="1280160" cy="292608"/>
          </a:xfrm>
          <a:prstGeom prst="round2SameRect">
            <a:avLst/>
          </a:prstGeom>
          <a:solidFill>
            <a:srgbClr val="0072C6"/>
          </a:solidFill>
          <a:ln w="12700" cap="flat" cmpd="sng" algn="ctr">
            <a:solidFill>
              <a:sysClr val="window" lastClr="FFFFFF"/>
            </a:solidFill>
            <a:prstDash val="solid"/>
          </a:ln>
          <a:effectLst>
            <a:outerShdw blurRad="50800" dist="38100" dir="16200000" rotWithShape="0">
              <a:prstClr val="black">
                <a:alpha val="40000"/>
              </a:prstClr>
            </a:outerShdw>
          </a:effectLst>
        </p:spPr>
        <p:txBody>
          <a:bodyPr lIns="95754" tIns="47878" rIns="95754" bIns="47878" rtlCol="0" anchor="ctr"/>
          <a:lstStyle/>
          <a:p>
            <a:pPr algn="ctr" defTabSz="957509">
              <a:defRPr/>
            </a:pPr>
            <a:r>
              <a:rPr lang="en-US" sz="900" b="1" kern="0" dirty="0">
                <a:solidFill>
                  <a:srgbClr val="002050"/>
                </a:solidFill>
                <a:ea typeface="Segoe UI" pitchFamily="34" charset="0"/>
                <a:cs typeface="Segoe UI" pitchFamily="34" charset="0"/>
              </a:rPr>
              <a:t>Stand Alone</a:t>
            </a:r>
            <a:endParaRPr lang="en-US" sz="900" b="1" kern="0" dirty="0">
              <a:solidFill>
                <a:srgbClr val="002050"/>
              </a:solidFill>
              <a:ea typeface="Segoe UI" pitchFamily="34" charset="0"/>
              <a:cs typeface="Segoe UI" pitchFamily="34" charset="0"/>
              <a:hlinkClick r:id="" action="ppaction://noaction"/>
            </a:endParaRPr>
          </a:p>
        </p:txBody>
      </p:sp>
      <p:sp>
        <p:nvSpPr>
          <p:cNvPr id="36" name="Round Same Side Corner Rectangle 35"/>
          <p:cNvSpPr/>
          <p:nvPr userDrawn="1"/>
        </p:nvSpPr>
        <p:spPr>
          <a:xfrm>
            <a:off x="10539356" y="228992"/>
            <a:ext cx="1280160" cy="292608"/>
          </a:xfrm>
          <a:prstGeom prst="round2SameRect">
            <a:avLst/>
          </a:prstGeom>
          <a:solidFill>
            <a:srgbClr val="FFFFFF"/>
          </a:solidFill>
          <a:ln w="12700" cap="flat" cmpd="sng" algn="ctr">
            <a:solidFill>
              <a:sysClr val="window" lastClr="FFFFFF"/>
            </a:solidFill>
            <a:prstDash val="solid"/>
          </a:ln>
          <a:effectLst>
            <a:outerShdw blurRad="50800" dist="38100" dir="16200000" rotWithShape="0">
              <a:prstClr val="black">
                <a:alpha val="40000"/>
              </a:prstClr>
            </a:outerShdw>
          </a:effectLst>
        </p:spPr>
        <p:txBody>
          <a:bodyPr lIns="95754" tIns="47878" rIns="95754" bIns="47878" rtlCol="0" anchor="ctr"/>
          <a:lstStyle/>
          <a:p>
            <a:pPr algn="ctr" defTabSz="957509">
              <a:defRPr/>
            </a:pPr>
            <a:r>
              <a:rPr lang="en-US" sz="900" b="1" kern="0" dirty="0">
                <a:solidFill>
                  <a:srgbClr val="002050"/>
                </a:solidFill>
                <a:ea typeface="Segoe UI" pitchFamily="34" charset="0"/>
                <a:cs typeface="Segoe UI" pitchFamily="34" charset="0"/>
              </a:rPr>
              <a:t>Resources</a:t>
            </a:r>
            <a:endParaRPr lang="en-US" sz="900" b="1" kern="0" dirty="0">
              <a:solidFill>
                <a:srgbClr val="002050"/>
              </a:solidFill>
              <a:ea typeface="Segoe UI" pitchFamily="34" charset="0"/>
              <a:cs typeface="Segoe UI" pitchFamily="34" charset="0"/>
              <a:hlinkClick r:id="" action="ppaction://noaction"/>
            </a:endParaRPr>
          </a:p>
        </p:txBody>
      </p:sp>
      <p:sp>
        <p:nvSpPr>
          <p:cNvPr id="37" name="Round Same Side Corner Rectangle 36"/>
          <p:cNvSpPr/>
          <p:nvPr userDrawn="1"/>
        </p:nvSpPr>
        <p:spPr>
          <a:xfrm>
            <a:off x="1414420" y="228992"/>
            <a:ext cx="1280160" cy="292608"/>
          </a:xfrm>
          <a:prstGeom prst="round2SameRect">
            <a:avLst/>
          </a:prstGeom>
          <a:solidFill>
            <a:srgbClr val="0072C6"/>
          </a:solidFill>
          <a:ln w="12700" cap="flat" cmpd="sng" algn="ctr">
            <a:solidFill>
              <a:sysClr val="window" lastClr="FFFFFF"/>
            </a:solidFill>
            <a:prstDash val="solid"/>
          </a:ln>
          <a:effectLst>
            <a:outerShdw blurRad="50800" dist="38100" dir="16200000" rotWithShape="0">
              <a:prstClr val="black">
                <a:alpha val="40000"/>
              </a:prstClr>
            </a:outerShdw>
          </a:effectLst>
        </p:spPr>
        <p:txBody>
          <a:bodyPr lIns="95754" tIns="47878" rIns="95754" bIns="47878" rtlCol="0" anchor="ctr"/>
          <a:lstStyle/>
          <a:p>
            <a:pPr algn="ctr" defTabSz="957509">
              <a:defRPr/>
            </a:pPr>
            <a:r>
              <a:rPr lang="en-US" sz="900" b="1" kern="0" dirty="0">
                <a:solidFill>
                  <a:srgbClr val="505050"/>
                </a:solidFill>
                <a:ea typeface="Segoe UI" pitchFamily="34" charset="0"/>
                <a:cs typeface="Segoe UI" pitchFamily="34" charset="0"/>
                <a:hlinkClick r:id="" action="ppaction://noaction"/>
              </a:rPr>
              <a:t>Introduction</a:t>
            </a:r>
            <a:endParaRPr lang="en-US" sz="900" b="1" kern="0" dirty="0">
              <a:solidFill>
                <a:srgbClr val="505050"/>
              </a:solidFill>
              <a:ea typeface="Segoe UI" pitchFamily="34" charset="0"/>
              <a:cs typeface="Segoe UI" pitchFamily="34" charset="0"/>
            </a:endParaRPr>
          </a:p>
        </p:txBody>
      </p:sp>
      <p:pic>
        <p:nvPicPr>
          <p:cNvPr id="38" name="Picture 3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14717" y="-101208"/>
            <a:ext cx="1062106" cy="390689"/>
          </a:xfrm>
          <a:prstGeom prst="rect">
            <a:avLst/>
          </a:prstGeom>
        </p:spPr>
      </p:pic>
    </p:spTree>
    <p:extLst>
      <p:ext uri="{BB962C8B-B14F-4D97-AF65-F5344CB8AC3E}">
        <p14:creationId xmlns:p14="http://schemas.microsoft.com/office/powerpoint/2010/main" val="4043876607"/>
      </p:ext>
    </p:extLst>
  </p:cSld>
  <p:clrMapOvr>
    <a:masterClrMapping/>
  </p:clrMapOvr>
  <p:transition>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Fact Layout">
    <p:spTree>
      <p:nvGrpSpPr>
        <p:cNvPr id="1" name=""/>
        <p:cNvGrpSpPr/>
        <p:nvPr/>
      </p:nvGrpSpPr>
      <p:grpSpPr>
        <a:xfrm>
          <a:off x="0" y="0"/>
          <a:ext cx="0" cy="0"/>
          <a:chOff x="0" y="0"/>
          <a:chExt cx="0" cy="0"/>
        </a:xfrm>
      </p:grpSpPr>
      <p:sp>
        <p:nvSpPr>
          <p:cNvPr id="2" name="Title 1"/>
          <p:cNvSpPr>
            <a:spLocks noGrp="1"/>
          </p:cNvSpPr>
          <p:nvPr>
            <p:ph type="title"/>
          </p:nvPr>
        </p:nvSpPr>
        <p:spPr>
          <a:xfrm>
            <a:off x="2071687" y="2084173"/>
            <a:ext cx="8058229" cy="1793104"/>
          </a:xfrm>
        </p:spPr>
        <p:txBody>
          <a:bodyPr/>
          <a:lstStyle>
            <a:lvl1pPr>
              <a:defRPr sz="5880" baseline="0"/>
            </a:lvl1pPr>
          </a:lstStyle>
          <a:p>
            <a:r>
              <a:rPr lang="en-US"/>
              <a:t>Click to edit Master title style</a:t>
            </a:r>
          </a:p>
        </p:txBody>
      </p:sp>
      <p:sp>
        <p:nvSpPr>
          <p:cNvPr id="3" name="Slide Number Placeholder 2"/>
          <p:cNvSpPr>
            <a:spLocks noGrp="1"/>
          </p:cNvSpPr>
          <p:nvPr>
            <p:ph type="sldNum" sz="quarter" idx="10"/>
          </p:nvPr>
        </p:nvSpPr>
        <p:spPr/>
        <p:txBody>
          <a:bodyPr/>
          <a:lstStyle/>
          <a:p>
            <a:pPr marL="168022"/>
            <a:fld id="{C9A871AC-A86D-4E3C-88B8-BCF6B56DF8AD}" type="slidenum">
              <a:rPr lang="en-US" smtClean="0">
                <a:solidFill>
                  <a:srgbClr val="505050">
                    <a:tint val="75000"/>
                  </a:srgbClr>
                </a:solidFill>
              </a:rPr>
              <a:pPr marL="168022"/>
              <a:t>‹#›</a:t>
            </a:fld>
            <a:endParaRPr lang="en-US" dirty="0">
              <a:solidFill>
                <a:srgbClr val="505050">
                  <a:tint val="75000"/>
                </a:srgbClr>
              </a:solidFill>
            </a:endParaRPr>
          </a:p>
        </p:txBody>
      </p:sp>
    </p:spTree>
    <p:extLst>
      <p:ext uri="{BB962C8B-B14F-4D97-AF65-F5344CB8AC3E}">
        <p14:creationId xmlns:p14="http://schemas.microsoft.com/office/powerpoint/2010/main" val="1747655125"/>
      </p:ext>
    </p:extLst>
  </p:cSld>
  <p:clrMapOvr>
    <a:masterClrMapping/>
  </p:clrMapOvr>
  <p:transition>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Blank Accent Color 2">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95258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userDrawn="1">
  <p:cSld name="1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a:xfrm>
            <a:off x="7782" y="6486818"/>
            <a:ext cx="2742188" cy="364224"/>
          </a:xfrm>
        </p:spPr>
        <p:txBody>
          <a:bodyPr/>
          <a:lstStyle/>
          <a:p>
            <a:pPr marL="168022"/>
            <a:fld id="{C9A871AC-A86D-4E3C-88B8-BCF6B56DF8AD}" type="slidenum">
              <a:rPr lang="en-US" smtClean="0">
                <a:solidFill>
                  <a:srgbClr val="505050">
                    <a:tint val="75000"/>
                  </a:srgbClr>
                </a:solidFill>
              </a:rPr>
              <a:pPr marL="168022"/>
              <a:t>‹#›</a:t>
            </a:fld>
            <a:endParaRPr lang="en-US" dirty="0">
              <a:solidFill>
                <a:srgbClr val="505050">
                  <a:tint val="75000"/>
                </a:srgbClr>
              </a:solidFill>
            </a:endParaRPr>
          </a:p>
        </p:txBody>
      </p:sp>
    </p:spTree>
    <p:extLst>
      <p:ext uri="{BB962C8B-B14F-4D97-AF65-F5344CB8AC3E}">
        <p14:creationId xmlns:p14="http://schemas.microsoft.com/office/powerpoint/2010/main" val="2190847740"/>
      </p:ext>
    </p:extLst>
  </p:cSld>
  <p:clrMapOvr>
    <a:masterClrMapping/>
  </p:clrMapOvr>
  <p:transition>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p:cSld name="OLD Content Title Only - DO NOT USE">
    <p:spTree>
      <p:nvGrpSpPr>
        <p:cNvPr id="1" name=""/>
        <p:cNvGrpSpPr/>
        <p:nvPr/>
      </p:nvGrpSpPr>
      <p:grpSpPr>
        <a:xfrm>
          <a:off x="0" y="0"/>
          <a:ext cx="0" cy="0"/>
          <a:chOff x="0" y="0"/>
          <a:chExt cx="0" cy="0"/>
        </a:xfrm>
      </p:grpSpPr>
      <p:sp>
        <p:nvSpPr>
          <p:cNvPr id="2" name="Title 1"/>
          <p:cNvSpPr>
            <a:spLocks noGrp="1"/>
          </p:cNvSpPr>
          <p:nvPr>
            <p:ph type="title"/>
          </p:nvPr>
        </p:nvSpPr>
        <p:spPr>
          <a:xfrm>
            <a:off x="340938" y="172830"/>
            <a:ext cx="11510129" cy="637879"/>
          </a:xfrm>
          <a:noFill/>
        </p:spPr>
        <p:txBody>
          <a:bodyPr>
            <a:noAutofit/>
          </a:bodyPr>
          <a:lstStyle>
            <a:lvl1pPr>
              <a:defRPr sz="3999">
                <a:solidFill>
                  <a:schemeClr val="tx2"/>
                </a:solidFill>
                <a:latin typeface="Segoe UI Light" panose="020B0502040204020203" pitchFamily="34" charset="0"/>
              </a:defRPr>
            </a:lvl1pPr>
          </a:lstStyle>
          <a:p>
            <a:r>
              <a:rPr lang="en-US"/>
              <a:t>Click to edit Master title style</a:t>
            </a:r>
          </a:p>
        </p:txBody>
      </p:sp>
      <p:sp>
        <p:nvSpPr>
          <p:cNvPr id="3" name="Date Placeholder 2"/>
          <p:cNvSpPr>
            <a:spLocks noGrp="1"/>
          </p:cNvSpPr>
          <p:nvPr>
            <p:ph type="dt" sz="half" idx="10"/>
          </p:nvPr>
        </p:nvSpPr>
        <p:spPr>
          <a:xfrm>
            <a:off x="0" y="6356360"/>
            <a:ext cx="2844800" cy="365125"/>
          </a:xfrm>
          <a:prstGeom prst="rect">
            <a:avLst/>
          </a:prstGeom>
        </p:spPr>
        <p:txBody>
          <a:bodyPr/>
          <a:lstStyle/>
          <a:p>
            <a:pPr defTabSz="914093"/>
            <a:endParaRPr lang="en-US" sz="1799" dirty="0">
              <a:solidFill>
                <a:srgbClr val="505050"/>
              </a:solidFill>
            </a:endParaRPr>
          </a:p>
        </p:txBody>
      </p:sp>
      <p:sp>
        <p:nvSpPr>
          <p:cNvPr id="4" name="Slide Number Placeholder 3"/>
          <p:cNvSpPr>
            <a:spLocks noGrp="1"/>
          </p:cNvSpPr>
          <p:nvPr>
            <p:ph type="sldNum" sz="quarter" idx="11"/>
          </p:nvPr>
        </p:nvSpPr>
        <p:spPr>
          <a:xfrm>
            <a:off x="9042400" y="6356360"/>
            <a:ext cx="2844800" cy="365125"/>
          </a:xfrm>
          <a:prstGeom prst="rect">
            <a:avLst/>
          </a:prstGeom>
        </p:spPr>
        <p:txBody>
          <a:bodyPr/>
          <a:lstStyle/>
          <a:p>
            <a:pPr defTabSz="914093"/>
            <a:fld id="{74A398B2-5A34-1A4A-811E-F4027282568C}" type="slidenum">
              <a:rPr lang="en-US" smtClean="0">
                <a:solidFill>
                  <a:srgbClr val="505050"/>
                </a:solidFill>
              </a:rPr>
              <a:pPr defTabSz="914093"/>
              <a:t>‹#›</a:t>
            </a:fld>
            <a:endParaRPr lang="en-US" dirty="0">
              <a:solidFill>
                <a:srgbClr val="505050"/>
              </a:solidFill>
            </a:endParaRPr>
          </a:p>
        </p:txBody>
      </p:sp>
      <p:sp>
        <p:nvSpPr>
          <p:cNvPr id="5" name="Footer Placeholder 4"/>
          <p:cNvSpPr>
            <a:spLocks noGrp="1"/>
          </p:cNvSpPr>
          <p:nvPr>
            <p:ph type="ftr" sz="quarter" idx="12"/>
          </p:nvPr>
        </p:nvSpPr>
        <p:spPr>
          <a:xfrm>
            <a:off x="4038601" y="6462896"/>
            <a:ext cx="4114800" cy="365125"/>
          </a:xfrm>
          <a:prstGeom prst="rect">
            <a:avLst/>
          </a:prstGeom>
        </p:spPr>
        <p:txBody>
          <a:bodyPr/>
          <a:lstStyle/>
          <a:p>
            <a:pPr defTabSz="609270"/>
            <a:r>
              <a:rPr lang="en-US" dirty="0">
                <a:solidFill>
                  <a:srgbClr val="505050"/>
                </a:solidFill>
              </a:rPr>
              <a:t>© Copyright 2013 Microsoft </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6408" y="1551890"/>
            <a:ext cx="11679190" cy="1366631"/>
          </a:xfrm>
          <a:prstGeom prst="rect">
            <a:avLst/>
          </a:prstGeom>
        </p:spPr>
      </p:pic>
    </p:spTree>
    <p:extLst>
      <p:ext uri="{BB962C8B-B14F-4D97-AF65-F5344CB8AC3E}">
        <p14:creationId xmlns:p14="http://schemas.microsoft.com/office/powerpoint/2010/main" val="265965872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cSld name="3_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20700" name="think-cell Slide" r:id="rId4" imgW="377" imgH="377" progId="TCLayout.ActiveDocument.1">
                  <p:embed/>
                </p:oleObj>
              </mc:Choice>
              <mc:Fallback>
                <p:oleObj name="think-cell Slide" r:id="rId4" imgW="377" imgH="377" progId="TCLayout.ActiveDocument.1">
                  <p:embed/>
                  <p:pic>
                    <p:nvPicPr>
                      <p:cNvPr id="3" name="Object 2" hidden="1"/>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2" name="Title 1"/>
          <p:cNvSpPr>
            <a:spLocks noGrp="1"/>
          </p:cNvSpPr>
          <p:nvPr>
            <p:ph type="title"/>
          </p:nvPr>
        </p:nvSpPr>
        <p:spPr/>
        <p:txBody>
          <a:bodyPr>
            <a:noAutofit/>
          </a:bodyPr>
          <a:lstStyle>
            <a:lvl1pPr>
              <a:defRPr/>
            </a:lvl1pPr>
          </a:lstStyle>
          <a:p>
            <a:r>
              <a:rPr lang="en-US"/>
              <a:t>Click to edit Master title style</a:t>
            </a:r>
          </a:p>
        </p:txBody>
      </p:sp>
      <p:sp>
        <p:nvSpPr>
          <p:cNvPr id="4" name="Footer Placeholder 3"/>
          <p:cNvSpPr>
            <a:spLocks noGrp="1"/>
          </p:cNvSpPr>
          <p:nvPr>
            <p:ph type="ftr" sz="quarter" idx="11"/>
          </p:nvPr>
        </p:nvSpPr>
        <p:spPr/>
        <p:txBody>
          <a:bodyPr/>
          <a:lstStyle/>
          <a:p>
            <a:endParaRPr lang="en-US" dirty="0">
              <a:solidFill>
                <a:srgbClr val="505050">
                  <a:tint val="75000"/>
                </a:srgbClr>
              </a:solidFill>
            </a:endParaRPr>
          </a:p>
        </p:txBody>
      </p:sp>
      <p:sp>
        <p:nvSpPr>
          <p:cNvPr id="5" name="Slide Number Placeholder 4"/>
          <p:cNvSpPr>
            <a:spLocks noGrp="1"/>
          </p:cNvSpPr>
          <p:nvPr>
            <p:ph type="sldNum" sz="quarter" idx="12"/>
          </p:nvPr>
        </p:nvSpPr>
        <p:spPr>
          <a:xfrm>
            <a:off x="11430001" y="6478588"/>
            <a:ext cx="761998" cy="379413"/>
          </a:xfrm>
          <a:prstGeom prst="rect">
            <a:avLst/>
          </a:prstGeom>
        </p:spPr>
        <p:txBody>
          <a:bodyPr/>
          <a:lstStyle/>
          <a:p>
            <a:fld id="{6A4C1A4A-E5E6-4CC1-B72C-A20A4EB3E2D2}" type="slidenum">
              <a:rPr lang="en-US" smtClean="0">
                <a:solidFill>
                  <a:srgbClr val="505050">
                    <a:tint val="75000"/>
                  </a:srgbClr>
                </a:solidFill>
              </a:rPr>
              <a:pPr/>
              <a:t>‹#›</a:t>
            </a:fld>
            <a:endParaRPr lang="en-US" dirty="0">
              <a:solidFill>
                <a:srgbClr val="505050">
                  <a:tint val="75000"/>
                </a:srgbClr>
              </a:solidFill>
            </a:endParaRPr>
          </a:p>
        </p:txBody>
      </p:sp>
      <p:sp>
        <p:nvSpPr>
          <p:cNvPr id="6" name="Text Placeholder 5"/>
          <p:cNvSpPr>
            <a:spLocks noGrp="1"/>
          </p:cNvSpPr>
          <p:nvPr>
            <p:ph type="body" sz="quarter" idx="13" hasCustomPrompt="1"/>
          </p:nvPr>
        </p:nvSpPr>
        <p:spPr>
          <a:xfrm>
            <a:off x="1" y="646045"/>
            <a:ext cx="12192000" cy="373063"/>
          </a:xfrm>
          <a:prstGeom prst="rect">
            <a:avLst/>
          </a:prstGeom>
        </p:spPr>
        <p:txBody>
          <a:bodyPr lIns="320040" tIns="53325" rIns="53325" bIns="53325">
            <a:noAutofit/>
          </a:bodyPr>
          <a:lstStyle>
            <a:lvl1pPr marL="0" indent="0">
              <a:buNone/>
              <a:defRPr sz="2800">
                <a:solidFill>
                  <a:schemeClr val="tx1"/>
                </a:solidFill>
                <a:latin typeface="Segoe UI Light" pitchFamily="34" charset="0"/>
              </a:defRPr>
            </a:lvl1pPr>
            <a:lvl2pPr marL="281674" indent="0">
              <a:buNone/>
              <a:defRPr/>
            </a:lvl2pPr>
            <a:lvl3pPr marL="588476" indent="0">
              <a:buNone/>
              <a:defRPr/>
            </a:lvl3pPr>
            <a:lvl4pPr marL="870150" indent="0">
              <a:buNone/>
              <a:defRPr/>
            </a:lvl4pPr>
            <a:lvl5pPr marL="1105540" indent="0">
              <a:buNone/>
              <a:defRPr/>
            </a:lvl5pPr>
          </a:lstStyle>
          <a:p>
            <a:pPr lvl="0"/>
            <a:r>
              <a:rPr lang="en-US"/>
              <a:t>Click to add subtitle</a:t>
            </a:r>
          </a:p>
        </p:txBody>
      </p:sp>
    </p:spTree>
    <p:extLst>
      <p:ext uri="{BB962C8B-B14F-4D97-AF65-F5344CB8AC3E}">
        <p14:creationId xmlns:p14="http://schemas.microsoft.com/office/powerpoint/2010/main" val="1965521872"/>
      </p:ext>
    </p:extLst>
  </p:cSld>
  <p:clrMapOvr>
    <a:masterClrMapping/>
  </p:clrMapOvr>
  <p:transition>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Title with photo">
    <p:spTree>
      <p:nvGrpSpPr>
        <p:cNvPr id="1" name=""/>
        <p:cNvGrpSpPr/>
        <p:nvPr/>
      </p:nvGrpSpPr>
      <p:grpSpPr>
        <a:xfrm>
          <a:off x="0" y="0"/>
          <a:ext cx="0" cy="0"/>
          <a:chOff x="0" y="0"/>
          <a:chExt cx="0" cy="0"/>
        </a:xfrm>
      </p:grpSpPr>
      <p:sp>
        <p:nvSpPr>
          <p:cNvPr id="13" name="Rectangle 12"/>
          <p:cNvSpPr/>
          <p:nvPr/>
        </p:nvSpPr>
        <p:spPr bwMode="gray">
          <a:xfrm>
            <a:off x="150852" y="2057400"/>
            <a:ext cx="5487829" cy="3657600"/>
          </a:xfrm>
          <a:prstGeom prst="rect">
            <a:avLst/>
          </a:prstGeom>
          <a:solidFill>
            <a:schemeClr val="bg2">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4009"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150852" y="2057400"/>
            <a:ext cx="5487829" cy="2743426"/>
          </a:xfrm>
          <a:noFill/>
        </p:spPr>
        <p:txBody>
          <a:bodyPr vert="horz" lIns="137160" tIns="137160" rIns="137160" bIns="137160" rtlCol="0" anchor="t" anchorCtr="0">
            <a:normAutofit/>
          </a:bodyPr>
          <a:lstStyle>
            <a:lvl1pPr>
              <a:defRPr lang="en-US" sz="4400" spc="-98" dirty="0">
                <a:solidFill>
                  <a:schemeClr val="bg1"/>
                </a:solidFill>
              </a:defRPr>
            </a:lvl1pPr>
          </a:lstStyle>
          <a:p>
            <a:pPr lvl="0"/>
            <a:r>
              <a:rPr lang="en-US"/>
              <a:t>Presentation title</a:t>
            </a:r>
          </a:p>
        </p:txBody>
      </p:sp>
      <p:sp>
        <p:nvSpPr>
          <p:cNvPr id="4" name="Text Placeholder 3"/>
          <p:cNvSpPr>
            <a:spLocks noGrp="1"/>
          </p:cNvSpPr>
          <p:nvPr>
            <p:ph type="body" sz="quarter" idx="10" hasCustomPrompt="1"/>
          </p:nvPr>
        </p:nvSpPr>
        <p:spPr>
          <a:xfrm>
            <a:off x="150852" y="4800600"/>
            <a:ext cx="5487829" cy="914400"/>
          </a:xfrm>
        </p:spPr>
        <p:txBody>
          <a:bodyPr lIns="137160" tIns="137160" rIns="137160" bIns="137160">
            <a:noAutofit/>
          </a:bodyPr>
          <a:lstStyle>
            <a:lvl1pPr marL="0" indent="0">
              <a:spcBef>
                <a:spcPts val="0"/>
              </a:spcBef>
              <a:buNone/>
              <a:defRPr sz="2000">
                <a:solidFill>
                  <a:schemeClr val="bg1"/>
                </a:solidFill>
              </a:defRPr>
            </a:lvl1pPr>
            <a:lvl2pPr marL="281674" indent="0">
              <a:buNone/>
              <a:defRPr sz="2000">
                <a:solidFill>
                  <a:schemeClr val="bg1"/>
                </a:solidFill>
              </a:defRPr>
            </a:lvl2pPr>
            <a:lvl3pPr marL="588476" indent="0">
              <a:buNone/>
              <a:defRPr sz="2000">
                <a:solidFill>
                  <a:schemeClr val="bg1"/>
                </a:solidFill>
              </a:defRPr>
            </a:lvl3pPr>
            <a:lvl4pPr marL="870150" indent="0">
              <a:buNone/>
              <a:defRPr sz="2000">
                <a:solidFill>
                  <a:schemeClr val="bg1"/>
                </a:solidFill>
              </a:defRPr>
            </a:lvl4pPr>
            <a:lvl5pPr marL="1105540" indent="0">
              <a:buNone/>
              <a:defRPr sz="2000">
                <a:solidFill>
                  <a:schemeClr val="bg1"/>
                </a:solidFill>
              </a:defRPr>
            </a:lvl5pPr>
          </a:lstStyle>
          <a:p>
            <a:pPr lvl="0"/>
            <a:r>
              <a:rPr lang="en-US"/>
              <a:t>Speaker Name</a:t>
            </a:r>
          </a:p>
        </p:txBody>
      </p:sp>
      <p:sp>
        <p:nvSpPr>
          <p:cNvPr id="10" name="TextBox 9"/>
          <p:cNvSpPr txBox="1"/>
          <p:nvPr/>
        </p:nvSpPr>
        <p:spPr>
          <a:xfrm>
            <a:off x="7620000" y="381000"/>
            <a:ext cx="3810000" cy="1905000"/>
          </a:xfrm>
          <a:prstGeom prst="rect">
            <a:avLst/>
          </a:prstGeom>
        </p:spPr>
        <p:txBody>
          <a:bodyPr vert="horz" wrap="square" lIns="108821" tIns="54411" rIns="108821" bIns="54411" rtlCol="0" anchor="ctr">
            <a:normAutofit/>
          </a:bodyPr>
          <a:lstStyle/>
          <a:p>
            <a:pPr defTabSz="1088105"/>
            <a:r>
              <a:rPr lang="en-US" sz="2000" dirty="0">
                <a:solidFill>
                  <a:srgbClr val="D2D2D2"/>
                </a:solidFill>
                <a:ea typeface="Segoe UI" pitchFamily="34" charset="0"/>
                <a:cs typeface="Segoe UI" pitchFamily="34" charset="0"/>
              </a:rPr>
              <a:t>Click View &gt; Slide Master to insert a photo as a background behind the colored boxes.</a:t>
            </a:r>
          </a:p>
        </p:txBody>
      </p:sp>
      <p:pic>
        <p:nvPicPr>
          <p:cNvPr id="12" name="Picture 1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823676" y="228600"/>
            <a:ext cx="1947103" cy="716042"/>
          </a:xfrm>
          <a:prstGeom prst="rect">
            <a:avLst/>
          </a:prstGeom>
        </p:spPr>
      </p:pic>
      <p:sp>
        <p:nvSpPr>
          <p:cNvPr id="15" name="TextBox 14"/>
          <p:cNvSpPr txBox="1"/>
          <p:nvPr/>
        </p:nvSpPr>
        <p:spPr>
          <a:xfrm>
            <a:off x="7620000" y="381000"/>
            <a:ext cx="3810000" cy="1905000"/>
          </a:xfrm>
          <a:prstGeom prst="rect">
            <a:avLst/>
          </a:prstGeom>
        </p:spPr>
        <p:txBody>
          <a:bodyPr vert="horz" wrap="square" lIns="108821" tIns="54411" rIns="108821" bIns="54411" rtlCol="0" anchor="ctr">
            <a:normAutofit/>
          </a:bodyPr>
          <a:lstStyle/>
          <a:p>
            <a:pPr defTabSz="1088105"/>
            <a:r>
              <a:rPr lang="en-US" sz="2000" dirty="0">
                <a:solidFill>
                  <a:srgbClr val="D2D2D2"/>
                </a:solidFill>
                <a:ea typeface="Segoe UI" pitchFamily="34" charset="0"/>
                <a:cs typeface="Segoe UI" pitchFamily="34" charset="0"/>
              </a:rPr>
              <a:t>Click View &gt; Slide Master to insert a photo as a background behind the colored boxes.</a:t>
            </a:r>
          </a:p>
        </p:txBody>
      </p:sp>
      <p:pic>
        <p:nvPicPr>
          <p:cNvPr id="11" name="Picture 1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9244" y="198357"/>
            <a:ext cx="1947103" cy="716042"/>
          </a:xfrm>
          <a:prstGeom prst="rect">
            <a:avLst/>
          </a:prstGeom>
        </p:spPr>
      </p:pic>
      <p:sp>
        <p:nvSpPr>
          <p:cNvPr id="14" name="TextBox 13"/>
          <p:cNvSpPr txBox="1"/>
          <p:nvPr userDrawn="1"/>
        </p:nvSpPr>
        <p:spPr>
          <a:xfrm>
            <a:off x="7620000" y="381000"/>
            <a:ext cx="3810000" cy="1905000"/>
          </a:xfrm>
          <a:prstGeom prst="rect">
            <a:avLst/>
          </a:prstGeom>
        </p:spPr>
        <p:txBody>
          <a:bodyPr vert="horz" wrap="square" lIns="108821" tIns="54411" rIns="108821" bIns="54411" rtlCol="0" anchor="ctr">
            <a:normAutofit/>
          </a:bodyPr>
          <a:lstStyle/>
          <a:p>
            <a:pPr defTabSz="1088105"/>
            <a:r>
              <a:rPr lang="en-US" sz="2000" dirty="0">
                <a:solidFill>
                  <a:srgbClr val="D2D2D2"/>
                </a:solidFill>
                <a:ea typeface="Segoe UI" pitchFamily="34" charset="0"/>
                <a:cs typeface="Segoe UI" pitchFamily="34" charset="0"/>
              </a:rPr>
              <a:t>Click View &gt; Slide Master to insert a photo as a background behind the colored boxes.</a:t>
            </a:r>
          </a:p>
        </p:txBody>
      </p:sp>
      <p:pic>
        <p:nvPicPr>
          <p:cNvPr id="16" name="Picture 1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9244" y="198357"/>
            <a:ext cx="1947103" cy="716042"/>
          </a:xfrm>
          <a:prstGeom prst="rect">
            <a:avLst/>
          </a:prstGeom>
        </p:spPr>
      </p:pic>
    </p:spTree>
    <p:extLst>
      <p:ext uri="{BB962C8B-B14F-4D97-AF65-F5344CB8AC3E}">
        <p14:creationId xmlns:p14="http://schemas.microsoft.com/office/powerpoint/2010/main" val="3512283490"/>
      </p:ext>
    </p:extLst>
  </p:cSld>
  <p:clrMapOvr>
    <a:masterClrMapping/>
  </p:clrMapOvr>
  <p:transition>
    <p:fade/>
  </p:transition>
  <p:extLst mod="1">
    <p:ext uri="{DCECCB84-F9BA-43D5-87BE-67443E8EF086}">
      <p15:sldGuideLst xmlns:p15="http://schemas.microsoft.com/office/powerpoint/2012/main">
        <p15:guide id="1" pos="95">
          <p15:clr>
            <a:srgbClr val="5ACBF0"/>
          </p15:clr>
        </p15:guide>
        <p15:guide id="2" pos="671">
          <p15:clr>
            <a:srgbClr val="5ACBF0"/>
          </p15:clr>
        </p15:guide>
        <p15:guide id="3" pos="1247">
          <p15:clr>
            <a:srgbClr val="5ACBF0"/>
          </p15:clr>
        </p15:guide>
        <p15:guide id="4" pos="1823">
          <p15:clr>
            <a:srgbClr val="5ACBF0"/>
          </p15:clr>
        </p15:guide>
        <p15:guide id="5" pos="2399">
          <p15:clr>
            <a:srgbClr val="5ACBF0"/>
          </p15:clr>
        </p15:guide>
        <p15:guide id="6" pos="2975">
          <p15:clr>
            <a:srgbClr val="5ACBF0"/>
          </p15:clr>
        </p15:guide>
        <p15:guide id="7" pos="3551">
          <p15:clr>
            <a:srgbClr val="5ACBF0"/>
          </p15:clr>
        </p15:guide>
        <p15:guide id="8" pos="4127">
          <p15:clr>
            <a:srgbClr val="5ACBF0"/>
          </p15:clr>
        </p15:guide>
        <p15:guide id="9" pos="4703">
          <p15:clr>
            <a:srgbClr val="5ACBF0"/>
          </p15:clr>
        </p15:guide>
        <p15:guide id="10" pos="5279">
          <p15:clr>
            <a:srgbClr val="5ACBF0"/>
          </p15:clr>
        </p15:guide>
        <p15:guide id="11" pos="5855">
          <p15:clr>
            <a:srgbClr val="5ACBF0"/>
          </p15:clr>
        </p15:guide>
        <p15:guide id="12" pos="6431">
          <p15:clr>
            <a:srgbClr val="5ACBF0"/>
          </p15:clr>
        </p15:guide>
        <p15:guide id="13" pos="7007">
          <p15:clr>
            <a:srgbClr val="5ACBF0"/>
          </p15:clr>
        </p15:guide>
        <p15:guide id="14" pos="7583">
          <p15:clr>
            <a:srgbClr val="5ACBF0"/>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Title, no photo">
    <p:bg>
      <p:bgPr>
        <a:solidFill>
          <a:schemeClr val="tx2"/>
        </a:solidFill>
        <a:effectLst/>
      </p:bgPr>
    </p:bg>
    <p:spTree>
      <p:nvGrpSpPr>
        <p:cNvPr id="1" name=""/>
        <p:cNvGrpSpPr/>
        <p:nvPr/>
      </p:nvGrpSpPr>
      <p:grpSpPr>
        <a:xfrm>
          <a:off x="0" y="0"/>
          <a:ext cx="0" cy="0"/>
          <a:chOff x="0" y="0"/>
          <a:chExt cx="0" cy="0"/>
        </a:xfrm>
      </p:grpSpPr>
      <p:sp>
        <p:nvSpPr>
          <p:cNvPr id="13" name="Rectangle 12"/>
          <p:cNvSpPr/>
          <p:nvPr/>
        </p:nvSpPr>
        <p:spPr bwMode="gray">
          <a:xfrm>
            <a:off x="150852" y="2057400"/>
            <a:ext cx="5487829" cy="3657600"/>
          </a:xfrm>
          <a:prstGeom prst="rect">
            <a:avLst/>
          </a:prstGeom>
          <a:solidFill>
            <a:schemeClr val="bg2">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4009"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150852" y="2057400"/>
            <a:ext cx="5487829" cy="2743426"/>
          </a:xfrm>
          <a:noFill/>
        </p:spPr>
        <p:txBody>
          <a:bodyPr vert="horz" lIns="137160" tIns="137160" rIns="137160" bIns="137160" rtlCol="0" anchor="t" anchorCtr="0">
            <a:normAutofit/>
          </a:bodyPr>
          <a:lstStyle>
            <a:lvl1pPr>
              <a:defRPr lang="en-US" sz="4400" spc="-98" dirty="0">
                <a:solidFill>
                  <a:schemeClr val="bg1"/>
                </a:solidFill>
              </a:defRPr>
            </a:lvl1pPr>
          </a:lstStyle>
          <a:p>
            <a:pPr lvl="0"/>
            <a:r>
              <a:rPr lang="en-US"/>
              <a:t>Presentation title</a:t>
            </a:r>
          </a:p>
        </p:txBody>
      </p:sp>
      <p:sp>
        <p:nvSpPr>
          <p:cNvPr id="4" name="Text Placeholder 3"/>
          <p:cNvSpPr>
            <a:spLocks noGrp="1"/>
          </p:cNvSpPr>
          <p:nvPr>
            <p:ph type="body" sz="quarter" idx="10" hasCustomPrompt="1"/>
          </p:nvPr>
        </p:nvSpPr>
        <p:spPr>
          <a:xfrm>
            <a:off x="150852" y="4800600"/>
            <a:ext cx="5487829" cy="914400"/>
          </a:xfrm>
        </p:spPr>
        <p:txBody>
          <a:bodyPr lIns="137160" tIns="137160" rIns="137160" bIns="137160">
            <a:noAutofit/>
          </a:bodyPr>
          <a:lstStyle>
            <a:lvl1pPr marL="0" indent="0">
              <a:spcBef>
                <a:spcPts val="0"/>
              </a:spcBef>
              <a:buNone/>
              <a:defRPr sz="2000">
                <a:solidFill>
                  <a:schemeClr val="bg1"/>
                </a:solidFill>
              </a:defRPr>
            </a:lvl1pPr>
            <a:lvl2pPr marL="281674" indent="0">
              <a:buNone/>
              <a:defRPr sz="2000">
                <a:solidFill>
                  <a:schemeClr val="bg1"/>
                </a:solidFill>
              </a:defRPr>
            </a:lvl2pPr>
            <a:lvl3pPr marL="588476" indent="0">
              <a:buNone/>
              <a:defRPr sz="2000">
                <a:solidFill>
                  <a:schemeClr val="bg1"/>
                </a:solidFill>
              </a:defRPr>
            </a:lvl3pPr>
            <a:lvl4pPr marL="870150" indent="0">
              <a:buNone/>
              <a:defRPr sz="2000">
                <a:solidFill>
                  <a:schemeClr val="bg1"/>
                </a:solidFill>
              </a:defRPr>
            </a:lvl4pPr>
            <a:lvl5pPr marL="1105540" indent="0">
              <a:buNone/>
              <a:defRPr sz="2000">
                <a:solidFill>
                  <a:schemeClr val="bg1"/>
                </a:solidFill>
              </a:defRPr>
            </a:lvl5pPr>
          </a:lstStyle>
          <a:p>
            <a:pPr lvl="0"/>
            <a:r>
              <a:rPr lang="en-US"/>
              <a:t>Speaker Name</a:t>
            </a:r>
          </a:p>
        </p:txBody>
      </p:sp>
      <p:pic>
        <p:nvPicPr>
          <p:cNvPr id="14" name="Picture 1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1940" y="200779"/>
            <a:ext cx="1947100" cy="716042"/>
          </a:xfrm>
          <a:prstGeom prst="rect">
            <a:avLst/>
          </a:prstGeom>
        </p:spPr>
      </p:pic>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1940" y="200779"/>
            <a:ext cx="1947100" cy="716042"/>
          </a:xfrm>
          <a:prstGeom prst="rect">
            <a:avLst/>
          </a:prstGeom>
        </p:spPr>
      </p:pic>
    </p:spTree>
    <p:extLst>
      <p:ext uri="{BB962C8B-B14F-4D97-AF65-F5344CB8AC3E}">
        <p14:creationId xmlns:p14="http://schemas.microsoft.com/office/powerpoint/2010/main" val="956183014"/>
      </p:ext>
    </p:extLst>
  </p:cSld>
  <p:clrMapOvr>
    <a:masterClrMapping/>
  </p:clrMapOvr>
  <p:transition>
    <p:fade/>
  </p:transition>
  <p:extLst mod="1">
    <p:ext uri="{DCECCB84-F9BA-43D5-87BE-67443E8EF086}">
      <p15:sldGuideLst xmlns:p15="http://schemas.microsoft.com/office/powerpoint/2012/main">
        <p15:guide id="1" pos="95">
          <p15:clr>
            <a:srgbClr val="5ACBF0"/>
          </p15:clr>
        </p15:guide>
        <p15:guide id="2" pos="671">
          <p15:clr>
            <a:srgbClr val="5ACBF0"/>
          </p15:clr>
        </p15:guide>
        <p15:guide id="3" pos="1247">
          <p15:clr>
            <a:srgbClr val="5ACBF0"/>
          </p15:clr>
        </p15:guide>
        <p15:guide id="4" pos="1823">
          <p15:clr>
            <a:srgbClr val="5ACBF0"/>
          </p15:clr>
        </p15:guide>
        <p15:guide id="5" pos="2399">
          <p15:clr>
            <a:srgbClr val="5ACBF0"/>
          </p15:clr>
        </p15:guide>
        <p15:guide id="6" pos="2975">
          <p15:clr>
            <a:srgbClr val="5ACBF0"/>
          </p15:clr>
        </p15:guide>
        <p15:guide id="7" pos="3551">
          <p15:clr>
            <a:srgbClr val="5ACBF0"/>
          </p15:clr>
        </p15:guide>
        <p15:guide id="8" pos="4127">
          <p15:clr>
            <a:srgbClr val="5ACBF0"/>
          </p15:clr>
        </p15:guide>
        <p15:guide id="9" pos="4703">
          <p15:clr>
            <a:srgbClr val="5ACBF0"/>
          </p15:clr>
        </p15:guide>
        <p15:guide id="10" pos="5279">
          <p15:clr>
            <a:srgbClr val="5ACBF0"/>
          </p15:clr>
        </p15:guide>
        <p15:guide id="11" pos="5855">
          <p15:clr>
            <a:srgbClr val="5ACBF0"/>
          </p15:clr>
        </p15:guide>
        <p15:guide id="12" pos="6431">
          <p15:clr>
            <a:srgbClr val="5ACBF0"/>
          </p15:clr>
        </p15:guide>
        <p15:guide id="13" pos="7007">
          <p15:clr>
            <a:srgbClr val="5ACBF0"/>
          </p15:clr>
        </p15:guide>
        <p15:guide id="14" pos="7583">
          <p15:clr>
            <a:srgbClr val="5ACBF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ection Title Accent Color 1">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0853" y="2057401"/>
            <a:ext cx="11890296" cy="1822988"/>
          </a:xfrm>
          <a:noFill/>
        </p:spPr>
        <p:txBody>
          <a:bodyPr lIns="137160" tIns="137160" rIns="137160" bIns="137160" anchor="t" anchorCtr="0"/>
          <a:lstStyle>
            <a:lvl1pPr>
              <a:defRPr sz="8600" spc="-98" baseline="0">
                <a:gradFill>
                  <a:gsLst>
                    <a:gs pos="100000">
                      <a:schemeClr val="tx1"/>
                    </a:gs>
                    <a:gs pos="0">
                      <a:schemeClr val="tx1"/>
                    </a:gs>
                  </a:gsLst>
                  <a:lin ang="5400000" scaled="0"/>
                </a:gradFill>
              </a:defRPr>
            </a:lvl1pPr>
          </a:lstStyle>
          <a:p>
            <a:r>
              <a:rPr lang="en-US"/>
              <a:t>Section title</a:t>
            </a:r>
          </a:p>
        </p:txBody>
      </p:sp>
      <p:sp>
        <p:nvSpPr>
          <p:cNvPr id="3" name="Text Placeholder 10"/>
          <p:cNvSpPr>
            <a:spLocks noGrp="1"/>
          </p:cNvSpPr>
          <p:nvPr>
            <p:ph type="body" sz="quarter" idx="14"/>
          </p:nvPr>
        </p:nvSpPr>
        <p:spPr>
          <a:xfrm>
            <a:off x="150852" y="3886200"/>
            <a:ext cx="6402467" cy="2590800"/>
          </a:xfrm>
          <a:prstGeom prst="rect">
            <a:avLst/>
          </a:prstGeom>
        </p:spPr>
        <p:txBody>
          <a:bodyPr lIns="137160" tIns="137160" rIns="137160" bIns="137160">
            <a:noAutofit/>
          </a:bodyPr>
          <a:lstStyle>
            <a:lvl1pPr marL="190428" indent="-190428">
              <a:lnSpc>
                <a:spcPct val="80000"/>
              </a:lnSpc>
              <a:buNone/>
              <a:defRPr lang="en-US" sz="2000" kern="1200" dirty="0">
                <a:solidFill>
                  <a:srgbClr val="FFFFFF"/>
                </a:solidFill>
                <a:latin typeface="Segoe UI" pitchFamily="34" charset="0"/>
                <a:ea typeface="Segoe UI" pitchFamily="34" charset="0"/>
                <a:cs typeface="Segoe UI" pitchFamily="34" charset="0"/>
              </a:defRPr>
            </a:lvl1pPr>
          </a:lstStyle>
          <a:p>
            <a:pPr marL="0" lvl="0" indent="0" algn="l" defTabSz="1088105" rtl="0" eaLnBrk="1" latinLnBrk="0" hangingPunct="1">
              <a:spcBef>
                <a:spcPct val="20000"/>
              </a:spcBef>
              <a:buClr>
                <a:srgbClr val="0072C6"/>
              </a:buClr>
              <a:buSzPct val="100000"/>
            </a:pPr>
            <a:r>
              <a:rPr lang="en-US"/>
              <a:t>Click to edit Master text styles</a:t>
            </a:r>
          </a:p>
        </p:txBody>
      </p:sp>
    </p:spTree>
    <p:extLst>
      <p:ext uri="{BB962C8B-B14F-4D97-AF65-F5344CB8AC3E}">
        <p14:creationId xmlns:p14="http://schemas.microsoft.com/office/powerpoint/2010/main" val="423569866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a:lvl1pPr>
          </a:lstStyle>
          <a:p>
            <a:r>
              <a:rPr lang="en-US"/>
              <a:t>Click to edit Master title style</a:t>
            </a:r>
          </a:p>
        </p:txBody>
      </p:sp>
      <p:sp>
        <p:nvSpPr>
          <p:cNvPr id="6" name="Text Placeholder 5"/>
          <p:cNvSpPr>
            <a:spLocks noGrp="1"/>
          </p:cNvSpPr>
          <p:nvPr>
            <p:ph type="body" sz="quarter" idx="13" hasCustomPrompt="1"/>
          </p:nvPr>
        </p:nvSpPr>
        <p:spPr>
          <a:xfrm>
            <a:off x="1" y="573605"/>
            <a:ext cx="12192000" cy="373063"/>
          </a:xfrm>
          <a:prstGeom prst="rect">
            <a:avLst/>
          </a:prstGeom>
        </p:spPr>
        <p:txBody>
          <a:bodyPr lIns="320040" tIns="53325" rIns="53325" bIns="53325">
            <a:noAutofit/>
          </a:bodyPr>
          <a:lstStyle>
            <a:lvl1pPr marL="0" indent="0">
              <a:buNone/>
              <a:defRPr sz="2800">
                <a:solidFill>
                  <a:schemeClr val="tx1"/>
                </a:solidFill>
                <a:latin typeface="Segoe UI Light" pitchFamily="34" charset="0"/>
              </a:defRPr>
            </a:lvl1pPr>
            <a:lvl2pPr marL="281674" indent="0">
              <a:buNone/>
              <a:defRPr/>
            </a:lvl2pPr>
            <a:lvl3pPr marL="588476" indent="0">
              <a:buNone/>
              <a:defRPr/>
            </a:lvl3pPr>
            <a:lvl4pPr marL="870150" indent="0">
              <a:buNone/>
              <a:defRPr/>
            </a:lvl4pPr>
            <a:lvl5pPr marL="1105540" indent="0">
              <a:buNone/>
              <a:defRPr/>
            </a:lvl5pPr>
          </a:lstStyle>
          <a:p>
            <a:pPr lvl="0"/>
            <a:r>
              <a:rPr lang="en-US"/>
              <a:t>Click to add subtitle</a:t>
            </a:r>
          </a:p>
        </p:txBody>
      </p:sp>
      <p:sp>
        <p:nvSpPr>
          <p:cNvPr id="16" name="Text Placeholder 15"/>
          <p:cNvSpPr>
            <a:spLocks noGrp="1"/>
          </p:cNvSpPr>
          <p:nvPr>
            <p:ph type="body" sz="quarter" idx="14"/>
          </p:nvPr>
        </p:nvSpPr>
        <p:spPr>
          <a:xfrm>
            <a:off x="150853" y="1600200"/>
            <a:ext cx="11890296" cy="4577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Slide Number Placeholder 18"/>
          <p:cNvSpPr>
            <a:spLocks noGrp="1"/>
          </p:cNvSpPr>
          <p:nvPr>
            <p:ph type="sldNum" sz="quarter" idx="15"/>
          </p:nvPr>
        </p:nvSpPr>
        <p:spPr/>
        <p:txBody>
          <a:bodyPr/>
          <a:lstStyle/>
          <a:p>
            <a:fld id="{FAADACFB-7C71-4E89-89D2-7BBA40B7BFA9}" type="slidenum">
              <a:rPr lang="en-US" smtClean="0">
                <a:solidFill>
                  <a:srgbClr val="505050"/>
                </a:solidFill>
              </a:rPr>
              <a:pPr/>
              <a:t>‹#›</a:t>
            </a:fld>
            <a:endParaRPr lang="en-US" dirty="0">
              <a:solidFill>
                <a:srgbClr val="505050"/>
              </a:solidFill>
            </a:endParaRPr>
          </a:p>
        </p:txBody>
      </p:sp>
      <p:sp>
        <p:nvSpPr>
          <p:cNvPr id="20" name="Footer Placeholder 19"/>
          <p:cNvSpPr>
            <a:spLocks noGrp="1"/>
          </p:cNvSpPr>
          <p:nvPr>
            <p:ph type="ftr" sz="quarter" idx="16"/>
          </p:nvPr>
        </p:nvSpPr>
        <p:spPr>
          <a:xfrm>
            <a:off x="1905000" y="6477874"/>
            <a:ext cx="8382000" cy="380127"/>
          </a:xfrm>
        </p:spPr>
        <p:txBody>
          <a:bodyPr/>
          <a:lstStyle/>
          <a:p>
            <a:endParaRPr lang="en-US" dirty="0">
              <a:solidFill>
                <a:srgbClr val="505050"/>
              </a:solidFill>
            </a:endParaRPr>
          </a:p>
        </p:txBody>
      </p:sp>
    </p:spTree>
    <p:extLst>
      <p:ext uri="{BB962C8B-B14F-4D97-AF65-F5344CB8AC3E}">
        <p14:creationId xmlns:p14="http://schemas.microsoft.com/office/powerpoint/2010/main" val="3498144816"/>
      </p:ext>
    </p:extLst>
  </p:cSld>
  <p:clrMapOvr>
    <a:masterClrMapping/>
  </p:clrMapOvr>
  <p:transition>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a:lvl1pPr>
          </a:lstStyle>
          <a:p>
            <a:r>
              <a:rPr lang="en-US"/>
              <a:t>Click to edit Master title style</a:t>
            </a:r>
          </a:p>
        </p:txBody>
      </p:sp>
      <p:sp>
        <p:nvSpPr>
          <p:cNvPr id="6" name="Text Placeholder 5"/>
          <p:cNvSpPr>
            <a:spLocks noGrp="1"/>
          </p:cNvSpPr>
          <p:nvPr>
            <p:ph type="body" sz="quarter" idx="13" hasCustomPrompt="1"/>
          </p:nvPr>
        </p:nvSpPr>
        <p:spPr>
          <a:xfrm>
            <a:off x="1" y="573605"/>
            <a:ext cx="12192000" cy="373063"/>
          </a:xfrm>
          <a:prstGeom prst="rect">
            <a:avLst/>
          </a:prstGeom>
        </p:spPr>
        <p:txBody>
          <a:bodyPr lIns="320040" tIns="53325" rIns="53325" bIns="53325">
            <a:noAutofit/>
          </a:bodyPr>
          <a:lstStyle>
            <a:lvl1pPr marL="0" indent="0">
              <a:buNone/>
              <a:defRPr sz="2800">
                <a:solidFill>
                  <a:schemeClr val="tx1"/>
                </a:solidFill>
                <a:latin typeface="Segoe UI Light" pitchFamily="34" charset="0"/>
              </a:defRPr>
            </a:lvl1pPr>
            <a:lvl2pPr marL="281674" indent="0">
              <a:buNone/>
              <a:defRPr/>
            </a:lvl2pPr>
            <a:lvl3pPr marL="588476" indent="0">
              <a:buNone/>
              <a:defRPr/>
            </a:lvl3pPr>
            <a:lvl4pPr marL="870150" indent="0">
              <a:buNone/>
              <a:defRPr/>
            </a:lvl4pPr>
            <a:lvl5pPr marL="1105540" indent="0">
              <a:buNone/>
              <a:defRPr/>
            </a:lvl5pPr>
          </a:lstStyle>
          <a:p>
            <a:pPr lvl="0"/>
            <a:r>
              <a:rPr lang="en-US"/>
              <a:t>Click to add subtitle</a:t>
            </a:r>
          </a:p>
        </p:txBody>
      </p:sp>
      <p:sp>
        <p:nvSpPr>
          <p:cNvPr id="3" name="Footer Placeholder 2"/>
          <p:cNvSpPr>
            <a:spLocks noGrp="1"/>
          </p:cNvSpPr>
          <p:nvPr>
            <p:ph type="ftr" sz="quarter" idx="14"/>
          </p:nvPr>
        </p:nvSpPr>
        <p:spPr/>
        <p:txBody>
          <a:bodyPr/>
          <a:lstStyle/>
          <a:p>
            <a:pPr defTabSz="1088105"/>
            <a:endParaRPr lang="en-US" dirty="0">
              <a:solidFill>
                <a:srgbClr val="505050"/>
              </a:solidFill>
            </a:endParaRPr>
          </a:p>
        </p:txBody>
      </p:sp>
      <p:sp>
        <p:nvSpPr>
          <p:cNvPr id="7" name="Slide Number Placeholder 6"/>
          <p:cNvSpPr>
            <a:spLocks noGrp="1"/>
          </p:cNvSpPr>
          <p:nvPr>
            <p:ph type="sldNum" sz="quarter" idx="15"/>
          </p:nvPr>
        </p:nvSpPr>
        <p:spPr/>
        <p:txBody>
          <a:bodyPr/>
          <a:lstStyle/>
          <a:p>
            <a:pPr defTabSz="1088105"/>
            <a:fld id="{FAADACFB-7C71-4E89-89D2-7BBA40B7BFA9}" type="slidenum">
              <a:rPr lang="en-US" smtClean="0">
                <a:solidFill>
                  <a:srgbClr val="505050"/>
                </a:solidFill>
              </a:rPr>
              <a:pPr defTabSz="1088105"/>
              <a:t>‹#›</a:t>
            </a:fld>
            <a:endParaRPr lang="en-US" dirty="0">
              <a:solidFill>
                <a:srgbClr val="505050"/>
              </a:solidFill>
            </a:endParaRPr>
          </a:p>
        </p:txBody>
      </p:sp>
    </p:spTree>
    <p:extLst>
      <p:ext uri="{BB962C8B-B14F-4D97-AF65-F5344CB8AC3E}">
        <p14:creationId xmlns:p14="http://schemas.microsoft.com/office/powerpoint/2010/main" val="3090442640"/>
      </p:ext>
    </p:extLst>
  </p:cSld>
  <p:clrMapOvr>
    <a:masterClrMapping/>
  </p:clrMapOvr>
  <p:transition>
    <p:fad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Developer code">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a:lvl1pPr>
          </a:lstStyle>
          <a:p>
            <a:r>
              <a:rPr lang="en-US"/>
              <a:t>Click to edit Master title style</a:t>
            </a:r>
          </a:p>
        </p:txBody>
      </p:sp>
      <p:sp>
        <p:nvSpPr>
          <p:cNvPr id="4" name="Text Placeholder 3"/>
          <p:cNvSpPr>
            <a:spLocks noGrp="1"/>
          </p:cNvSpPr>
          <p:nvPr>
            <p:ph type="body" sz="quarter" idx="15" hasCustomPrompt="1"/>
          </p:nvPr>
        </p:nvSpPr>
        <p:spPr>
          <a:xfrm>
            <a:off x="150853" y="1600200"/>
            <a:ext cx="11890296" cy="4495800"/>
          </a:xfrm>
          <a:prstGeom prst="rect">
            <a:avLst/>
          </a:prstGeom>
        </p:spPr>
        <p:txBody>
          <a:bodyPr/>
          <a:lstStyle>
            <a:lvl1pPr marL="0" indent="0">
              <a:buNone/>
              <a:defRPr>
                <a:solidFill>
                  <a:schemeClr val="tx1"/>
                </a:solidFill>
                <a:latin typeface="Courier New" pitchFamily="49" charset="0"/>
                <a:cs typeface="Courier New" pitchFamily="49" charset="0"/>
              </a:defRPr>
            </a:lvl1pPr>
            <a:lvl2pPr marL="281674" indent="0">
              <a:buNone/>
              <a:defRPr>
                <a:solidFill>
                  <a:schemeClr val="tx1"/>
                </a:solidFill>
                <a:latin typeface="Courier New" pitchFamily="49" charset="0"/>
                <a:cs typeface="Courier New" pitchFamily="49" charset="0"/>
              </a:defRPr>
            </a:lvl2pPr>
            <a:lvl3pPr marL="588476" indent="0">
              <a:buNone/>
              <a:defRPr>
                <a:solidFill>
                  <a:schemeClr val="tx1"/>
                </a:solidFill>
                <a:latin typeface="Courier New" pitchFamily="49" charset="0"/>
                <a:cs typeface="Courier New" pitchFamily="49" charset="0"/>
              </a:defRPr>
            </a:lvl3pPr>
            <a:lvl4pPr marL="870150" indent="0">
              <a:buNone/>
              <a:defRPr>
                <a:solidFill>
                  <a:schemeClr val="tx1"/>
                </a:solidFill>
                <a:latin typeface="Courier New" pitchFamily="49" charset="0"/>
                <a:cs typeface="Courier New" pitchFamily="49" charset="0"/>
              </a:defRPr>
            </a:lvl4pPr>
            <a:lvl5pPr marL="1105540" indent="0">
              <a:buNone/>
              <a:defRPr>
                <a:solidFill>
                  <a:schemeClr val="tx1"/>
                </a:solidFill>
                <a:latin typeface="Courier New" pitchFamily="49" charset="0"/>
                <a:cs typeface="Courier New" pitchFamily="49" charset="0"/>
              </a:defRPr>
            </a:lvl5pPr>
          </a:lstStyle>
          <a:p>
            <a:pPr lvl="0"/>
            <a:r>
              <a:rPr lang="en-US"/>
              <a:t>Click to add developer code</a:t>
            </a:r>
          </a:p>
          <a:p>
            <a:pPr lvl="1"/>
            <a:r>
              <a:rPr lang="en-US"/>
              <a:t>Second level</a:t>
            </a:r>
          </a:p>
          <a:p>
            <a:pPr lvl="2"/>
            <a:r>
              <a:rPr lang="en-US"/>
              <a:t>Third level</a:t>
            </a:r>
          </a:p>
          <a:p>
            <a:pPr lvl="3"/>
            <a:r>
              <a:rPr lang="en-US"/>
              <a:t>Fourth level</a:t>
            </a:r>
          </a:p>
          <a:p>
            <a:pPr lvl="4"/>
            <a:r>
              <a:rPr lang="en-US"/>
              <a:t>Fifth level</a:t>
            </a:r>
          </a:p>
        </p:txBody>
      </p:sp>
      <p:sp>
        <p:nvSpPr>
          <p:cNvPr id="9" name="Text Placeholder 5"/>
          <p:cNvSpPr>
            <a:spLocks noGrp="1"/>
          </p:cNvSpPr>
          <p:nvPr>
            <p:ph type="body" sz="quarter" idx="12" hasCustomPrompt="1"/>
          </p:nvPr>
        </p:nvSpPr>
        <p:spPr>
          <a:xfrm>
            <a:off x="1" y="573605"/>
            <a:ext cx="12192000" cy="373063"/>
          </a:xfrm>
          <a:prstGeom prst="rect">
            <a:avLst/>
          </a:prstGeom>
        </p:spPr>
        <p:txBody>
          <a:bodyPr lIns="320040" tIns="53325" rIns="53325" bIns="53325">
            <a:noAutofit/>
          </a:bodyPr>
          <a:lstStyle>
            <a:lvl1pPr marL="0" indent="0">
              <a:buNone/>
              <a:defRPr sz="2800">
                <a:solidFill>
                  <a:schemeClr val="tx1"/>
                </a:solidFill>
                <a:latin typeface="Segoe UI Light" pitchFamily="34" charset="0"/>
              </a:defRPr>
            </a:lvl1pPr>
            <a:lvl2pPr marL="281674" indent="0">
              <a:buNone/>
              <a:defRPr/>
            </a:lvl2pPr>
            <a:lvl3pPr marL="588476" indent="0">
              <a:buNone/>
              <a:defRPr/>
            </a:lvl3pPr>
            <a:lvl4pPr marL="870150" indent="0">
              <a:buNone/>
              <a:defRPr/>
            </a:lvl4pPr>
            <a:lvl5pPr marL="1105540" indent="0">
              <a:buNone/>
              <a:defRPr/>
            </a:lvl5pPr>
          </a:lstStyle>
          <a:p>
            <a:pPr lvl="0"/>
            <a:r>
              <a:rPr lang="en-US"/>
              <a:t>Click to add subtitle</a:t>
            </a:r>
          </a:p>
        </p:txBody>
      </p:sp>
      <p:sp>
        <p:nvSpPr>
          <p:cNvPr id="6" name="Footer Placeholder 5"/>
          <p:cNvSpPr>
            <a:spLocks noGrp="1"/>
          </p:cNvSpPr>
          <p:nvPr>
            <p:ph type="ftr" sz="quarter" idx="16"/>
          </p:nvPr>
        </p:nvSpPr>
        <p:spPr/>
        <p:txBody>
          <a:bodyPr/>
          <a:lstStyle/>
          <a:p>
            <a:endParaRPr lang="en-US" dirty="0">
              <a:solidFill>
                <a:srgbClr val="505050"/>
              </a:solidFill>
            </a:endParaRPr>
          </a:p>
        </p:txBody>
      </p:sp>
      <p:sp>
        <p:nvSpPr>
          <p:cNvPr id="10" name="Slide Number Placeholder 9"/>
          <p:cNvSpPr>
            <a:spLocks noGrp="1"/>
          </p:cNvSpPr>
          <p:nvPr>
            <p:ph type="sldNum" sz="quarter" idx="17"/>
          </p:nvPr>
        </p:nvSpPr>
        <p:spPr/>
        <p:txBody>
          <a:bodyPr/>
          <a:lstStyle/>
          <a:p>
            <a:fld id="{FAADACFB-7C71-4E89-89D2-7BBA40B7BFA9}" type="slidenum">
              <a:rPr lang="en-US" smtClean="0">
                <a:solidFill>
                  <a:srgbClr val="505050"/>
                </a:solidFill>
              </a:rPr>
              <a:pPr/>
              <a:t>‹#›</a:t>
            </a:fld>
            <a:endParaRPr lang="en-US" dirty="0">
              <a:solidFill>
                <a:srgbClr val="505050"/>
              </a:solidFill>
            </a:endParaRPr>
          </a:p>
        </p:txBody>
      </p:sp>
    </p:spTree>
    <p:extLst>
      <p:ext uri="{BB962C8B-B14F-4D97-AF65-F5344CB8AC3E}">
        <p14:creationId xmlns:p14="http://schemas.microsoft.com/office/powerpoint/2010/main" val="823483907"/>
      </p:ext>
    </p:extLst>
  </p:cSld>
  <p:clrMapOvr>
    <a:masterClrMapping/>
  </p:clrMapOvr>
  <p:transition>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5"/>
          </p:nvPr>
        </p:nvSpPr>
        <p:spPr/>
        <p:txBody>
          <a:bodyPr/>
          <a:lstStyle/>
          <a:p>
            <a:endParaRPr lang="en-US" dirty="0">
              <a:solidFill>
                <a:srgbClr val="505050"/>
              </a:solidFill>
            </a:endParaRPr>
          </a:p>
        </p:txBody>
      </p:sp>
      <p:sp>
        <p:nvSpPr>
          <p:cNvPr id="3" name="Slide Number Placeholder 2"/>
          <p:cNvSpPr>
            <a:spLocks noGrp="1"/>
          </p:cNvSpPr>
          <p:nvPr>
            <p:ph type="sldNum" sz="quarter" idx="16"/>
          </p:nvPr>
        </p:nvSpPr>
        <p:spPr/>
        <p:txBody>
          <a:bodyPr/>
          <a:lstStyle/>
          <a:p>
            <a:fld id="{FAADACFB-7C71-4E89-89D2-7BBA40B7BFA9}" type="slidenum">
              <a:rPr lang="en-US" smtClean="0">
                <a:solidFill>
                  <a:srgbClr val="505050"/>
                </a:solidFill>
              </a:rPr>
              <a:pPr/>
              <a:t>‹#›</a:t>
            </a:fld>
            <a:endParaRPr lang="en-US" dirty="0">
              <a:solidFill>
                <a:srgbClr val="505050"/>
              </a:solidFill>
            </a:endParaRPr>
          </a:p>
        </p:txBody>
      </p:sp>
    </p:spTree>
    <p:extLst>
      <p:ext uri="{BB962C8B-B14F-4D97-AF65-F5344CB8AC3E}">
        <p14:creationId xmlns:p14="http://schemas.microsoft.com/office/powerpoint/2010/main" val="3600751558"/>
      </p:ext>
    </p:extLst>
  </p:cSld>
  <p:clrMapOvr>
    <a:masterClrMapping/>
  </p:clrMapOvr>
  <p:transition>
    <p:fad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Demo slide">
    <p:spTree>
      <p:nvGrpSpPr>
        <p:cNvPr id="1" name=""/>
        <p:cNvGrpSpPr/>
        <p:nvPr/>
      </p:nvGrpSpPr>
      <p:grpSpPr>
        <a:xfrm>
          <a:off x="0" y="0"/>
          <a:ext cx="0" cy="0"/>
          <a:chOff x="0" y="0"/>
          <a:chExt cx="0" cy="0"/>
        </a:xfrm>
      </p:grpSpPr>
      <p:sp>
        <p:nvSpPr>
          <p:cNvPr id="6" name="Rectangle 5"/>
          <p:cNvSpPr/>
          <p:nvPr/>
        </p:nvSpPr>
        <p:spPr bwMode="auto">
          <a:xfrm>
            <a:off x="150852" y="1143000"/>
            <a:ext cx="10061020" cy="2734276"/>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4009"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p:nvSpPr>
        <p:spPr bwMode="auto">
          <a:xfrm>
            <a:off x="150852" y="1143000"/>
            <a:ext cx="10061020" cy="2734276"/>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4009"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150853" y="1143001"/>
            <a:ext cx="10061019" cy="2734277"/>
          </a:xfrm>
          <a:noFill/>
        </p:spPr>
        <p:txBody>
          <a:bodyPr lIns="137160" tIns="137160" rIns="137160" bIns="137160" anchor="t" anchorCtr="0"/>
          <a:lstStyle>
            <a:lvl1pPr>
              <a:defRPr sz="7100" spc="-98" baseline="0">
                <a:gradFill>
                  <a:gsLst>
                    <a:gs pos="5833">
                      <a:srgbClr val="FFFFFF"/>
                    </a:gs>
                    <a:gs pos="18000">
                      <a:srgbClr val="FFFFFF"/>
                    </a:gs>
                  </a:gsLst>
                  <a:lin ang="5400000" scaled="0"/>
                </a:gradFill>
              </a:defRPr>
            </a:lvl1pPr>
          </a:lstStyle>
          <a:p>
            <a:r>
              <a:rPr lang="en-US"/>
              <a:t>Demo title</a:t>
            </a:r>
          </a:p>
        </p:txBody>
      </p:sp>
      <p:sp>
        <p:nvSpPr>
          <p:cNvPr id="5" name="Text Placeholder 4"/>
          <p:cNvSpPr>
            <a:spLocks noGrp="1"/>
          </p:cNvSpPr>
          <p:nvPr>
            <p:ph type="body" sz="quarter" idx="12" hasCustomPrompt="1"/>
          </p:nvPr>
        </p:nvSpPr>
        <p:spPr>
          <a:xfrm>
            <a:off x="150851" y="3877277"/>
            <a:ext cx="10061021" cy="1837723"/>
          </a:xfrm>
          <a:noFill/>
        </p:spPr>
        <p:txBody>
          <a:bodyPr lIns="137160" tIns="137160" rIns="137160" bIns="137160">
            <a:noAutofit/>
          </a:bodyPr>
          <a:lstStyle>
            <a:lvl1pPr marL="0" indent="0">
              <a:spcBef>
                <a:spcPts val="0"/>
              </a:spcBef>
              <a:buNone/>
              <a:defRPr sz="2800" spc="0" baseline="0">
                <a:gradFill>
                  <a:gsLst>
                    <a:gs pos="0">
                      <a:schemeClr val="tx1">
                        <a:lumMod val="75000"/>
                        <a:lumOff val="25000"/>
                      </a:schemeClr>
                    </a:gs>
                    <a:gs pos="100000">
                      <a:schemeClr val="tx1">
                        <a:lumMod val="75000"/>
                        <a:lumOff val="25000"/>
                      </a:schemeClr>
                    </a:gs>
                  </a:gsLst>
                  <a:lin ang="5400000" scaled="0"/>
                </a:gradFill>
                <a:latin typeface="+mn-lt"/>
              </a:defRPr>
            </a:lvl1pPr>
          </a:lstStyle>
          <a:p>
            <a:pPr lvl="0"/>
            <a:r>
              <a:rPr lang="en-US"/>
              <a:t>Speaker Name</a:t>
            </a:r>
          </a:p>
        </p:txBody>
      </p:sp>
      <p:sp>
        <p:nvSpPr>
          <p:cNvPr id="7" name="Rectangle 6"/>
          <p:cNvSpPr/>
          <p:nvPr userDrawn="1"/>
        </p:nvSpPr>
        <p:spPr bwMode="auto">
          <a:xfrm>
            <a:off x="150852" y="1143000"/>
            <a:ext cx="10061020" cy="2734276"/>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4009"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600379245"/>
      </p:ext>
    </p:extLst>
  </p:cSld>
  <p:clrMapOvr>
    <a:masterClrMapping/>
  </p:clrMapOvr>
  <p:transition>
    <p:fad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Video slide">
    <p:spTree>
      <p:nvGrpSpPr>
        <p:cNvPr id="1" name=""/>
        <p:cNvGrpSpPr/>
        <p:nvPr/>
      </p:nvGrpSpPr>
      <p:grpSpPr>
        <a:xfrm>
          <a:off x="0" y="0"/>
          <a:ext cx="0" cy="0"/>
          <a:chOff x="0" y="0"/>
          <a:chExt cx="0" cy="0"/>
        </a:xfrm>
      </p:grpSpPr>
      <p:sp>
        <p:nvSpPr>
          <p:cNvPr id="6" name="Rectangle 5"/>
          <p:cNvSpPr/>
          <p:nvPr/>
        </p:nvSpPr>
        <p:spPr bwMode="auto">
          <a:xfrm>
            <a:off x="150853" y="1143000"/>
            <a:ext cx="10061019" cy="2743200"/>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4009"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p:nvSpPr>
        <p:spPr bwMode="auto">
          <a:xfrm>
            <a:off x="150853" y="1143000"/>
            <a:ext cx="10061019" cy="2743200"/>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4009"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150853" y="1143000"/>
            <a:ext cx="10061019" cy="2734277"/>
          </a:xfrm>
          <a:noFill/>
        </p:spPr>
        <p:txBody>
          <a:bodyPr lIns="137160" tIns="137160" rIns="137160" bIns="137160" anchor="t" anchorCtr="0"/>
          <a:lstStyle>
            <a:lvl1pPr>
              <a:defRPr sz="7100" spc="-98" baseline="0">
                <a:gradFill>
                  <a:gsLst>
                    <a:gs pos="5833">
                      <a:srgbClr val="FFFFFF"/>
                    </a:gs>
                    <a:gs pos="18000">
                      <a:srgbClr val="FFFFFF"/>
                    </a:gs>
                  </a:gsLst>
                  <a:lin ang="5400000" scaled="0"/>
                </a:gradFill>
              </a:defRPr>
            </a:lvl1pPr>
          </a:lstStyle>
          <a:p>
            <a:r>
              <a:rPr lang="en-US"/>
              <a:t>Video title</a:t>
            </a:r>
          </a:p>
        </p:txBody>
      </p:sp>
      <p:sp>
        <p:nvSpPr>
          <p:cNvPr id="5" name="Text Placeholder 4"/>
          <p:cNvSpPr>
            <a:spLocks noGrp="1"/>
          </p:cNvSpPr>
          <p:nvPr>
            <p:ph type="body" sz="quarter" idx="12" hasCustomPrompt="1"/>
          </p:nvPr>
        </p:nvSpPr>
        <p:spPr>
          <a:xfrm>
            <a:off x="150852" y="3886200"/>
            <a:ext cx="10061020" cy="1828800"/>
          </a:xfrm>
          <a:noFill/>
        </p:spPr>
        <p:txBody>
          <a:bodyPr lIns="137160" tIns="137160" rIns="137160" bIns="137160">
            <a:noAutofit/>
          </a:bodyPr>
          <a:lstStyle>
            <a:lvl1pPr marL="0" indent="0">
              <a:spcBef>
                <a:spcPts val="0"/>
              </a:spcBef>
              <a:buNone/>
              <a:defRPr sz="2800" spc="0" baseline="0">
                <a:gradFill>
                  <a:gsLst>
                    <a:gs pos="0">
                      <a:schemeClr val="tx1">
                        <a:lumMod val="75000"/>
                        <a:lumOff val="25000"/>
                      </a:schemeClr>
                    </a:gs>
                    <a:gs pos="100000">
                      <a:schemeClr val="tx1">
                        <a:lumMod val="75000"/>
                        <a:lumOff val="25000"/>
                      </a:schemeClr>
                    </a:gs>
                  </a:gsLst>
                  <a:lin ang="5400000" scaled="0"/>
                </a:gradFill>
                <a:latin typeface="+mn-lt"/>
              </a:defRPr>
            </a:lvl1pPr>
          </a:lstStyle>
          <a:p>
            <a:pPr lvl="0"/>
            <a:r>
              <a:rPr lang="en-US"/>
              <a:t>Speaker Name</a:t>
            </a:r>
          </a:p>
        </p:txBody>
      </p:sp>
      <p:sp>
        <p:nvSpPr>
          <p:cNvPr id="7" name="Rectangle 6"/>
          <p:cNvSpPr/>
          <p:nvPr userDrawn="1"/>
        </p:nvSpPr>
        <p:spPr bwMode="auto">
          <a:xfrm>
            <a:off x="150853" y="1143000"/>
            <a:ext cx="10061019" cy="2743200"/>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4009"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576885520"/>
      </p:ext>
    </p:extLst>
  </p:cSld>
  <p:clrMapOvr>
    <a:masterClrMapping/>
  </p:clrMapOvr>
  <p:transition>
    <p:fad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Section Title Accent Color 1">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0853" y="2057401"/>
            <a:ext cx="11890296" cy="1822988"/>
          </a:xfrm>
          <a:noFill/>
        </p:spPr>
        <p:txBody>
          <a:bodyPr lIns="137160" tIns="137160" rIns="137160" bIns="137160" anchor="t" anchorCtr="0"/>
          <a:lstStyle>
            <a:lvl1pPr>
              <a:defRPr sz="8600" spc="-98" baseline="0">
                <a:solidFill>
                  <a:schemeClr val="tx1"/>
                </a:solidFill>
              </a:defRPr>
            </a:lvl1pPr>
          </a:lstStyle>
          <a:p>
            <a:r>
              <a:rPr lang="en-US"/>
              <a:t>Section title</a:t>
            </a:r>
          </a:p>
        </p:txBody>
      </p:sp>
      <p:sp>
        <p:nvSpPr>
          <p:cNvPr id="3" name="Text Placeholder 10"/>
          <p:cNvSpPr>
            <a:spLocks noGrp="1"/>
          </p:cNvSpPr>
          <p:nvPr>
            <p:ph type="body" sz="quarter" idx="14"/>
          </p:nvPr>
        </p:nvSpPr>
        <p:spPr>
          <a:xfrm>
            <a:off x="150852" y="3886200"/>
            <a:ext cx="6402467" cy="2590800"/>
          </a:xfrm>
          <a:prstGeom prst="rect">
            <a:avLst/>
          </a:prstGeom>
        </p:spPr>
        <p:txBody>
          <a:bodyPr lIns="137160" tIns="137160" rIns="137160" bIns="137160">
            <a:noAutofit/>
          </a:bodyPr>
          <a:lstStyle>
            <a:lvl1pPr marL="190428" indent="-190428">
              <a:lnSpc>
                <a:spcPct val="80000"/>
              </a:lnSpc>
              <a:buNone/>
              <a:defRPr lang="en-US" sz="2000" kern="1200" dirty="0">
                <a:solidFill>
                  <a:srgbClr val="FFFFFF"/>
                </a:solidFill>
                <a:latin typeface="Segoe UI" pitchFamily="34" charset="0"/>
                <a:ea typeface="Segoe UI" pitchFamily="34" charset="0"/>
                <a:cs typeface="Segoe UI" pitchFamily="34" charset="0"/>
              </a:defRPr>
            </a:lvl1pPr>
          </a:lstStyle>
          <a:p>
            <a:pPr marL="0" lvl="0" indent="0" algn="l" defTabSz="1088105" rtl="0" eaLnBrk="1" latinLnBrk="0" hangingPunct="1">
              <a:spcBef>
                <a:spcPct val="20000"/>
              </a:spcBef>
              <a:buClr>
                <a:srgbClr val="0072C6"/>
              </a:buClr>
              <a:buSzPct val="100000"/>
            </a:pPr>
            <a:r>
              <a:rPr lang="en-US"/>
              <a:t>Click to edit Master text styles</a:t>
            </a:r>
          </a:p>
        </p:txBody>
      </p:sp>
    </p:spTree>
    <p:extLst>
      <p:ext uri="{BB962C8B-B14F-4D97-AF65-F5344CB8AC3E}">
        <p14:creationId xmlns:p14="http://schemas.microsoft.com/office/powerpoint/2010/main" val="70317022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1_Section Title Accent Color 1">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0853" y="2057401"/>
            <a:ext cx="11890296" cy="1822988"/>
          </a:xfrm>
          <a:noFill/>
        </p:spPr>
        <p:txBody>
          <a:bodyPr lIns="137160" tIns="137160" rIns="137160" bIns="137160" anchor="t" anchorCtr="0"/>
          <a:lstStyle>
            <a:lvl1pPr>
              <a:defRPr sz="8600" spc="-98" baseline="0">
                <a:solidFill>
                  <a:schemeClr val="tx1"/>
                </a:solidFill>
              </a:defRPr>
            </a:lvl1pPr>
          </a:lstStyle>
          <a:p>
            <a:r>
              <a:rPr lang="en-US"/>
              <a:t>Section title</a:t>
            </a:r>
          </a:p>
        </p:txBody>
      </p:sp>
      <p:sp>
        <p:nvSpPr>
          <p:cNvPr id="3" name="Text Placeholder 10"/>
          <p:cNvSpPr>
            <a:spLocks noGrp="1"/>
          </p:cNvSpPr>
          <p:nvPr>
            <p:ph type="body" sz="quarter" idx="14"/>
          </p:nvPr>
        </p:nvSpPr>
        <p:spPr>
          <a:xfrm>
            <a:off x="150852" y="3886200"/>
            <a:ext cx="6402467" cy="2590800"/>
          </a:xfrm>
          <a:prstGeom prst="rect">
            <a:avLst/>
          </a:prstGeom>
        </p:spPr>
        <p:txBody>
          <a:bodyPr lIns="137160" tIns="137160" rIns="137160" bIns="137160">
            <a:noAutofit/>
          </a:bodyPr>
          <a:lstStyle>
            <a:lvl1pPr marL="190428" indent="-190428">
              <a:lnSpc>
                <a:spcPct val="80000"/>
              </a:lnSpc>
              <a:buNone/>
              <a:defRPr lang="en-US" sz="2000" kern="1200" dirty="0">
                <a:solidFill>
                  <a:schemeClr val="tx1"/>
                </a:solidFill>
                <a:latin typeface="Segoe UI" pitchFamily="34" charset="0"/>
                <a:ea typeface="Segoe UI" pitchFamily="34" charset="0"/>
                <a:cs typeface="Segoe UI" pitchFamily="34" charset="0"/>
              </a:defRPr>
            </a:lvl1pPr>
          </a:lstStyle>
          <a:p>
            <a:pPr marL="0" lvl="0" indent="0" algn="l" defTabSz="1088105" rtl="0" eaLnBrk="1" latinLnBrk="0" hangingPunct="1">
              <a:spcBef>
                <a:spcPct val="20000"/>
              </a:spcBef>
              <a:buClr>
                <a:srgbClr val="0072C6"/>
              </a:buClr>
              <a:buSzPct val="100000"/>
            </a:pPr>
            <a:r>
              <a:rPr lang="en-US"/>
              <a:t>Click to edit Master text styles</a:t>
            </a:r>
          </a:p>
        </p:txBody>
      </p:sp>
    </p:spTree>
    <p:extLst>
      <p:ext uri="{BB962C8B-B14F-4D97-AF65-F5344CB8AC3E}">
        <p14:creationId xmlns:p14="http://schemas.microsoft.com/office/powerpoint/2010/main" val="275698409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2_Section Title Accent Color 1">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0853" y="2057401"/>
            <a:ext cx="11890296" cy="1822988"/>
          </a:xfrm>
          <a:noFill/>
        </p:spPr>
        <p:txBody>
          <a:bodyPr lIns="137160" tIns="137160" rIns="137160" bIns="137160" anchor="t" anchorCtr="0"/>
          <a:lstStyle>
            <a:lvl1pPr>
              <a:defRPr sz="8600" spc="-98" baseline="0">
                <a:solidFill>
                  <a:srgbClr val="000000"/>
                </a:solidFill>
              </a:defRPr>
            </a:lvl1pPr>
          </a:lstStyle>
          <a:p>
            <a:r>
              <a:rPr lang="en-US"/>
              <a:t>Section title</a:t>
            </a:r>
          </a:p>
        </p:txBody>
      </p:sp>
      <p:sp>
        <p:nvSpPr>
          <p:cNvPr id="3" name="Text Placeholder 10"/>
          <p:cNvSpPr>
            <a:spLocks noGrp="1"/>
          </p:cNvSpPr>
          <p:nvPr>
            <p:ph type="body" sz="quarter" idx="14"/>
          </p:nvPr>
        </p:nvSpPr>
        <p:spPr>
          <a:xfrm>
            <a:off x="150852" y="3886200"/>
            <a:ext cx="6402467" cy="2590800"/>
          </a:xfrm>
          <a:prstGeom prst="rect">
            <a:avLst/>
          </a:prstGeom>
        </p:spPr>
        <p:txBody>
          <a:bodyPr lIns="137160" tIns="137160" rIns="137160" bIns="137160">
            <a:noAutofit/>
          </a:bodyPr>
          <a:lstStyle>
            <a:lvl1pPr marL="190428" indent="-190428">
              <a:lnSpc>
                <a:spcPct val="80000"/>
              </a:lnSpc>
              <a:buNone/>
              <a:defRPr lang="en-US" sz="2000" kern="1200" dirty="0">
                <a:solidFill>
                  <a:srgbClr val="000000"/>
                </a:solidFill>
                <a:latin typeface="Segoe UI" pitchFamily="34" charset="0"/>
                <a:ea typeface="Segoe UI" pitchFamily="34" charset="0"/>
                <a:cs typeface="Segoe UI" pitchFamily="34" charset="0"/>
              </a:defRPr>
            </a:lvl1pPr>
          </a:lstStyle>
          <a:p>
            <a:pPr marL="0" lvl="0" indent="0" algn="l" defTabSz="1088105" rtl="0" eaLnBrk="1" latinLnBrk="0" hangingPunct="1">
              <a:spcBef>
                <a:spcPct val="20000"/>
              </a:spcBef>
              <a:buClr>
                <a:srgbClr val="0072C6"/>
              </a:buClr>
              <a:buSzPct val="100000"/>
            </a:pPr>
            <a:r>
              <a:rPr lang="en-US"/>
              <a:t>Click to edit Master text styles</a:t>
            </a:r>
          </a:p>
        </p:txBody>
      </p:sp>
    </p:spTree>
    <p:extLst>
      <p:ext uri="{BB962C8B-B14F-4D97-AF65-F5344CB8AC3E}">
        <p14:creationId xmlns:p14="http://schemas.microsoft.com/office/powerpoint/2010/main" val="34112334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p:cSld name="3_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0853" y="2057401"/>
            <a:ext cx="11890296" cy="1822988"/>
          </a:xfrm>
          <a:noFill/>
        </p:spPr>
        <p:txBody>
          <a:bodyPr lIns="137160" tIns="137160" rIns="137160" bIns="137160" anchor="t" anchorCtr="0"/>
          <a:lstStyle>
            <a:lvl1pPr>
              <a:defRPr sz="8600" spc="-98" baseline="0">
                <a:solidFill>
                  <a:srgbClr val="000000"/>
                </a:solidFill>
              </a:defRPr>
            </a:lvl1pPr>
          </a:lstStyle>
          <a:p>
            <a:r>
              <a:rPr lang="en-US"/>
              <a:t>Section title</a:t>
            </a:r>
          </a:p>
        </p:txBody>
      </p:sp>
      <p:sp>
        <p:nvSpPr>
          <p:cNvPr id="3" name="Text Placeholder 10"/>
          <p:cNvSpPr>
            <a:spLocks noGrp="1"/>
          </p:cNvSpPr>
          <p:nvPr>
            <p:ph type="body" sz="quarter" idx="14"/>
          </p:nvPr>
        </p:nvSpPr>
        <p:spPr>
          <a:xfrm>
            <a:off x="150852" y="3886200"/>
            <a:ext cx="6402467" cy="2590800"/>
          </a:xfrm>
          <a:prstGeom prst="rect">
            <a:avLst/>
          </a:prstGeom>
        </p:spPr>
        <p:txBody>
          <a:bodyPr lIns="137160" tIns="137160" rIns="137160" bIns="137160">
            <a:noAutofit/>
          </a:bodyPr>
          <a:lstStyle>
            <a:lvl1pPr marL="190428" indent="-190428">
              <a:lnSpc>
                <a:spcPct val="80000"/>
              </a:lnSpc>
              <a:buNone/>
              <a:defRPr lang="en-US" sz="2000" kern="1200" dirty="0">
                <a:solidFill>
                  <a:srgbClr val="000000"/>
                </a:solidFill>
                <a:latin typeface="Segoe UI" pitchFamily="34" charset="0"/>
                <a:ea typeface="Segoe UI" pitchFamily="34" charset="0"/>
                <a:cs typeface="Segoe UI" pitchFamily="34" charset="0"/>
              </a:defRPr>
            </a:lvl1pPr>
          </a:lstStyle>
          <a:p>
            <a:pPr marL="0" lvl="0" indent="0" algn="l" defTabSz="1088105" rtl="0" eaLnBrk="1" latinLnBrk="0" hangingPunct="1">
              <a:spcBef>
                <a:spcPct val="20000"/>
              </a:spcBef>
              <a:buClr>
                <a:srgbClr val="0072C6"/>
              </a:buClr>
              <a:buSzPct val="100000"/>
            </a:pPr>
            <a:r>
              <a:rPr lang="en-US"/>
              <a:t>Click to edit Master text styles</a:t>
            </a:r>
          </a:p>
        </p:txBody>
      </p:sp>
    </p:spTree>
    <p:extLst>
      <p:ext uri="{BB962C8B-B14F-4D97-AF65-F5344CB8AC3E}">
        <p14:creationId xmlns:p14="http://schemas.microsoft.com/office/powerpoint/2010/main" val="2366370438"/>
      </p:ext>
    </p:extLst>
  </p:cSld>
  <p:clrMapOvr>
    <a:overrideClrMapping bg1="dk1" tx1="lt1" bg2="dk2" tx2="lt2" accent1="accent1" accent2="accent2" accent3="accent3" accent4="accent4" accent5="accent5" accent6="accent6" hlink="hlink" folHlink="folHlink"/>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oleObject" Target="../embeddings/oleObject1.bin"/><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ags" Target="../tags/tag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vmlDrawing" Target="../drawings/vmlDrawing1.v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emf"/></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64.xml"/><Relationship Id="rId13" Type="http://schemas.openxmlformats.org/officeDocument/2006/relationships/slideLayout" Target="../slideLayouts/slideLayout169.xml"/><Relationship Id="rId18" Type="http://schemas.openxmlformats.org/officeDocument/2006/relationships/vmlDrawing" Target="../drawings/vmlDrawing58.vml"/><Relationship Id="rId3" Type="http://schemas.openxmlformats.org/officeDocument/2006/relationships/slideLayout" Target="../slideLayouts/slideLayout159.xml"/><Relationship Id="rId21" Type="http://schemas.openxmlformats.org/officeDocument/2006/relationships/image" Target="../media/image1.emf"/><Relationship Id="rId7" Type="http://schemas.openxmlformats.org/officeDocument/2006/relationships/slideLayout" Target="../slideLayouts/slideLayout163.xml"/><Relationship Id="rId12" Type="http://schemas.openxmlformats.org/officeDocument/2006/relationships/slideLayout" Target="../slideLayouts/slideLayout168.xml"/><Relationship Id="rId17" Type="http://schemas.openxmlformats.org/officeDocument/2006/relationships/theme" Target="../theme/theme10.xml"/><Relationship Id="rId2" Type="http://schemas.openxmlformats.org/officeDocument/2006/relationships/slideLayout" Target="../slideLayouts/slideLayout158.xml"/><Relationship Id="rId16" Type="http://schemas.openxmlformats.org/officeDocument/2006/relationships/slideLayout" Target="../slideLayouts/slideLayout172.xml"/><Relationship Id="rId20" Type="http://schemas.openxmlformats.org/officeDocument/2006/relationships/oleObject" Target="../embeddings/oleObject58.bin"/><Relationship Id="rId1" Type="http://schemas.openxmlformats.org/officeDocument/2006/relationships/slideLayout" Target="../slideLayouts/slideLayout157.xml"/><Relationship Id="rId6" Type="http://schemas.openxmlformats.org/officeDocument/2006/relationships/slideLayout" Target="../slideLayouts/slideLayout162.xml"/><Relationship Id="rId11" Type="http://schemas.openxmlformats.org/officeDocument/2006/relationships/slideLayout" Target="../slideLayouts/slideLayout167.xml"/><Relationship Id="rId5" Type="http://schemas.openxmlformats.org/officeDocument/2006/relationships/slideLayout" Target="../slideLayouts/slideLayout161.xml"/><Relationship Id="rId15" Type="http://schemas.openxmlformats.org/officeDocument/2006/relationships/slideLayout" Target="../slideLayouts/slideLayout171.xml"/><Relationship Id="rId10" Type="http://schemas.openxmlformats.org/officeDocument/2006/relationships/slideLayout" Target="../slideLayouts/slideLayout166.xml"/><Relationship Id="rId19" Type="http://schemas.openxmlformats.org/officeDocument/2006/relationships/tags" Target="../tags/tag65.xml"/><Relationship Id="rId4" Type="http://schemas.openxmlformats.org/officeDocument/2006/relationships/slideLayout" Target="../slideLayouts/slideLayout160.xml"/><Relationship Id="rId9" Type="http://schemas.openxmlformats.org/officeDocument/2006/relationships/slideLayout" Target="../slideLayouts/slideLayout165.xml"/><Relationship Id="rId14" Type="http://schemas.openxmlformats.org/officeDocument/2006/relationships/slideLayout" Target="../slideLayouts/slideLayout170.xml"/></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175.xml"/><Relationship Id="rId7" Type="http://schemas.openxmlformats.org/officeDocument/2006/relationships/theme" Target="../theme/theme11.xml"/><Relationship Id="rId2" Type="http://schemas.openxmlformats.org/officeDocument/2006/relationships/slideLayout" Target="../slideLayouts/slideLayout174.xml"/><Relationship Id="rId1" Type="http://schemas.openxmlformats.org/officeDocument/2006/relationships/slideLayout" Target="../slideLayouts/slideLayout173.xml"/><Relationship Id="rId6" Type="http://schemas.openxmlformats.org/officeDocument/2006/relationships/slideLayout" Target="../slideLayouts/slideLayout178.xml"/><Relationship Id="rId5" Type="http://schemas.openxmlformats.org/officeDocument/2006/relationships/slideLayout" Target="../slideLayouts/slideLayout177.xml"/><Relationship Id="rId4" Type="http://schemas.openxmlformats.org/officeDocument/2006/relationships/slideLayout" Target="../slideLayouts/slideLayout176.xml"/></Relationships>
</file>

<file path=ppt/slideMasters/_rels/slideMaster12.xml.rels><?xml version="1.0" encoding="UTF-8" standalone="yes"?>
<Relationships xmlns="http://schemas.openxmlformats.org/package/2006/relationships"><Relationship Id="rId13" Type="http://schemas.openxmlformats.org/officeDocument/2006/relationships/slideLayout" Target="../slideLayouts/slideLayout191.xml"/><Relationship Id="rId18" Type="http://schemas.openxmlformats.org/officeDocument/2006/relationships/slideLayout" Target="../slideLayouts/slideLayout196.xml"/><Relationship Id="rId26" Type="http://schemas.openxmlformats.org/officeDocument/2006/relationships/slideLayout" Target="../slideLayouts/slideLayout204.xml"/><Relationship Id="rId39" Type="http://schemas.openxmlformats.org/officeDocument/2006/relationships/slideLayout" Target="../slideLayouts/slideLayout217.xml"/><Relationship Id="rId21" Type="http://schemas.openxmlformats.org/officeDocument/2006/relationships/slideLayout" Target="../slideLayouts/slideLayout199.xml"/><Relationship Id="rId34" Type="http://schemas.openxmlformats.org/officeDocument/2006/relationships/slideLayout" Target="../slideLayouts/slideLayout212.xml"/><Relationship Id="rId42" Type="http://schemas.openxmlformats.org/officeDocument/2006/relationships/slideLayout" Target="../slideLayouts/slideLayout220.xml"/><Relationship Id="rId47" Type="http://schemas.openxmlformats.org/officeDocument/2006/relationships/slideLayout" Target="../slideLayouts/slideLayout225.xml"/><Relationship Id="rId50" Type="http://schemas.openxmlformats.org/officeDocument/2006/relationships/slideLayout" Target="../slideLayouts/slideLayout228.xml"/><Relationship Id="rId55" Type="http://schemas.openxmlformats.org/officeDocument/2006/relationships/slideLayout" Target="../slideLayouts/slideLayout233.xml"/><Relationship Id="rId63" Type="http://schemas.openxmlformats.org/officeDocument/2006/relationships/vmlDrawing" Target="../drawings/vmlDrawing62.vml"/><Relationship Id="rId7" Type="http://schemas.openxmlformats.org/officeDocument/2006/relationships/slideLayout" Target="../slideLayouts/slideLayout185.xml"/><Relationship Id="rId2" Type="http://schemas.openxmlformats.org/officeDocument/2006/relationships/slideLayout" Target="../slideLayouts/slideLayout180.xml"/><Relationship Id="rId16" Type="http://schemas.openxmlformats.org/officeDocument/2006/relationships/slideLayout" Target="../slideLayouts/slideLayout194.xml"/><Relationship Id="rId29" Type="http://schemas.openxmlformats.org/officeDocument/2006/relationships/slideLayout" Target="../slideLayouts/slideLayout207.xml"/><Relationship Id="rId1" Type="http://schemas.openxmlformats.org/officeDocument/2006/relationships/slideLayout" Target="../slideLayouts/slideLayout179.xml"/><Relationship Id="rId6" Type="http://schemas.openxmlformats.org/officeDocument/2006/relationships/slideLayout" Target="../slideLayouts/slideLayout184.xml"/><Relationship Id="rId11" Type="http://schemas.openxmlformats.org/officeDocument/2006/relationships/slideLayout" Target="../slideLayouts/slideLayout189.xml"/><Relationship Id="rId24" Type="http://schemas.openxmlformats.org/officeDocument/2006/relationships/slideLayout" Target="../slideLayouts/slideLayout202.xml"/><Relationship Id="rId32" Type="http://schemas.openxmlformats.org/officeDocument/2006/relationships/slideLayout" Target="../slideLayouts/slideLayout210.xml"/><Relationship Id="rId37" Type="http://schemas.openxmlformats.org/officeDocument/2006/relationships/slideLayout" Target="../slideLayouts/slideLayout215.xml"/><Relationship Id="rId40" Type="http://schemas.openxmlformats.org/officeDocument/2006/relationships/slideLayout" Target="../slideLayouts/slideLayout218.xml"/><Relationship Id="rId45" Type="http://schemas.openxmlformats.org/officeDocument/2006/relationships/slideLayout" Target="../slideLayouts/slideLayout223.xml"/><Relationship Id="rId53" Type="http://schemas.openxmlformats.org/officeDocument/2006/relationships/slideLayout" Target="../slideLayouts/slideLayout231.xml"/><Relationship Id="rId58" Type="http://schemas.openxmlformats.org/officeDocument/2006/relationships/slideLayout" Target="../slideLayouts/slideLayout236.xml"/><Relationship Id="rId66" Type="http://schemas.openxmlformats.org/officeDocument/2006/relationships/image" Target="../media/image9.emf"/><Relationship Id="rId5" Type="http://schemas.openxmlformats.org/officeDocument/2006/relationships/slideLayout" Target="../slideLayouts/slideLayout183.xml"/><Relationship Id="rId15" Type="http://schemas.openxmlformats.org/officeDocument/2006/relationships/slideLayout" Target="../slideLayouts/slideLayout193.xml"/><Relationship Id="rId23" Type="http://schemas.openxmlformats.org/officeDocument/2006/relationships/slideLayout" Target="../slideLayouts/slideLayout201.xml"/><Relationship Id="rId28" Type="http://schemas.openxmlformats.org/officeDocument/2006/relationships/slideLayout" Target="../slideLayouts/slideLayout206.xml"/><Relationship Id="rId36" Type="http://schemas.openxmlformats.org/officeDocument/2006/relationships/slideLayout" Target="../slideLayouts/slideLayout214.xml"/><Relationship Id="rId49" Type="http://schemas.openxmlformats.org/officeDocument/2006/relationships/slideLayout" Target="../slideLayouts/slideLayout227.xml"/><Relationship Id="rId57" Type="http://schemas.openxmlformats.org/officeDocument/2006/relationships/slideLayout" Target="../slideLayouts/slideLayout235.xml"/><Relationship Id="rId61" Type="http://schemas.openxmlformats.org/officeDocument/2006/relationships/slideLayout" Target="../slideLayouts/slideLayout239.xml"/><Relationship Id="rId10" Type="http://schemas.openxmlformats.org/officeDocument/2006/relationships/slideLayout" Target="../slideLayouts/slideLayout188.xml"/><Relationship Id="rId19" Type="http://schemas.openxmlformats.org/officeDocument/2006/relationships/slideLayout" Target="../slideLayouts/slideLayout197.xml"/><Relationship Id="rId31" Type="http://schemas.openxmlformats.org/officeDocument/2006/relationships/slideLayout" Target="../slideLayouts/slideLayout209.xml"/><Relationship Id="rId44" Type="http://schemas.openxmlformats.org/officeDocument/2006/relationships/slideLayout" Target="../slideLayouts/slideLayout222.xml"/><Relationship Id="rId52" Type="http://schemas.openxmlformats.org/officeDocument/2006/relationships/slideLayout" Target="../slideLayouts/slideLayout230.xml"/><Relationship Id="rId60" Type="http://schemas.openxmlformats.org/officeDocument/2006/relationships/slideLayout" Target="../slideLayouts/slideLayout238.xml"/><Relationship Id="rId65" Type="http://schemas.openxmlformats.org/officeDocument/2006/relationships/oleObject" Target="../embeddings/oleObject62.bin"/><Relationship Id="rId4" Type="http://schemas.openxmlformats.org/officeDocument/2006/relationships/slideLayout" Target="../slideLayouts/slideLayout182.xml"/><Relationship Id="rId9" Type="http://schemas.openxmlformats.org/officeDocument/2006/relationships/slideLayout" Target="../slideLayouts/slideLayout187.xml"/><Relationship Id="rId14" Type="http://schemas.openxmlformats.org/officeDocument/2006/relationships/slideLayout" Target="../slideLayouts/slideLayout192.xml"/><Relationship Id="rId22" Type="http://schemas.openxmlformats.org/officeDocument/2006/relationships/slideLayout" Target="../slideLayouts/slideLayout200.xml"/><Relationship Id="rId27" Type="http://schemas.openxmlformats.org/officeDocument/2006/relationships/slideLayout" Target="../slideLayouts/slideLayout205.xml"/><Relationship Id="rId30" Type="http://schemas.openxmlformats.org/officeDocument/2006/relationships/slideLayout" Target="../slideLayouts/slideLayout208.xml"/><Relationship Id="rId35" Type="http://schemas.openxmlformats.org/officeDocument/2006/relationships/slideLayout" Target="../slideLayouts/slideLayout213.xml"/><Relationship Id="rId43" Type="http://schemas.openxmlformats.org/officeDocument/2006/relationships/slideLayout" Target="../slideLayouts/slideLayout221.xml"/><Relationship Id="rId48" Type="http://schemas.openxmlformats.org/officeDocument/2006/relationships/slideLayout" Target="../slideLayouts/slideLayout226.xml"/><Relationship Id="rId56" Type="http://schemas.openxmlformats.org/officeDocument/2006/relationships/slideLayout" Target="../slideLayouts/slideLayout234.xml"/><Relationship Id="rId64" Type="http://schemas.openxmlformats.org/officeDocument/2006/relationships/tags" Target="../tags/tag69.xml"/><Relationship Id="rId8" Type="http://schemas.openxmlformats.org/officeDocument/2006/relationships/slideLayout" Target="../slideLayouts/slideLayout186.xml"/><Relationship Id="rId51" Type="http://schemas.openxmlformats.org/officeDocument/2006/relationships/slideLayout" Target="../slideLayouts/slideLayout229.xml"/><Relationship Id="rId3" Type="http://schemas.openxmlformats.org/officeDocument/2006/relationships/slideLayout" Target="../slideLayouts/slideLayout181.xml"/><Relationship Id="rId12" Type="http://schemas.openxmlformats.org/officeDocument/2006/relationships/slideLayout" Target="../slideLayouts/slideLayout190.xml"/><Relationship Id="rId17" Type="http://schemas.openxmlformats.org/officeDocument/2006/relationships/slideLayout" Target="../slideLayouts/slideLayout195.xml"/><Relationship Id="rId25" Type="http://schemas.openxmlformats.org/officeDocument/2006/relationships/slideLayout" Target="../slideLayouts/slideLayout203.xml"/><Relationship Id="rId33" Type="http://schemas.openxmlformats.org/officeDocument/2006/relationships/slideLayout" Target="../slideLayouts/slideLayout211.xml"/><Relationship Id="rId38" Type="http://schemas.openxmlformats.org/officeDocument/2006/relationships/slideLayout" Target="../slideLayouts/slideLayout216.xml"/><Relationship Id="rId46" Type="http://schemas.openxmlformats.org/officeDocument/2006/relationships/slideLayout" Target="../slideLayouts/slideLayout224.xml"/><Relationship Id="rId59" Type="http://schemas.openxmlformats.org/officeDocument/2006/relationships/slideLayout" Target="../slideLayouts/slideLayout237.xml"/><Relationship Id="rId67" Type="http://schemas.openxmlformats.org/officeDocument/2006/relationships/image" Target="../media/image19.png"/><Relationship Id="rId20" Type="http://schemas.openxmlformats.org/officeDocument/2006/relationships/slideLayout" Target="../slideLayouts/slideLayout198.xml"/><Relationship Id="rId41" Type="http://schemas.openxmlformats.org/officeDocument/2006/relationships/slideLayout" Target="../slideLayouts/slideLayout219.xml"/><Relationship Id="rId54" Type="http://schemas.openxmlformats.org/officeDocument/2006/relationships/slideLayout" Target="../slideLayouts/slideLayout232.xml"/><Relationship Id="rId62"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247.xml"/><Relationship Id="rId13" Type="http://schemas.openxmlformats.org/officeDocument/2006/relationships/slideLayout" Target="../slideLayouts/slideLayout252.xml"/><Relationship Id="rId18" Type="http://schemas.openxmlformats.org/officeDocument/2006/relationships/slideLayout" Target="../slideLayouts/slideLayout257.xml"/><Relationship Id="rId3" Type="http://schemas.openxmlformats.org/officeDocument/2006/relationships/slideLayout" Target="../slideLayouts/slideLayout242.xml"/><Relationship Id="rId21" Type="http://schemas.openxmlformats.org/officeDocument/2006/relationships/slideLayout" Target="../slideLayouts/slideLayout260.xml"/><Relationship Id="rId7" Type="http://schemas.openxmlformats.org/officeDocument/2006/relationships/slideLayout" Target="../slideLayouts/slideLayout246.xml"/><Relationship Id="rId12" Type="http://schemas.openxmlformats.org/officeDocument/2006/relationships/slideLayout" Target="../slideLayouts/slideLayout251.xml"/><Relationship Id="rId17" Type="http://schemas.openxmlformats.org/officeDocument/2006/relationships/slideLayout" Target="../slideLayouts/slideLayout256.xml"/><Relationship Id="rId2" Type="http://schemas.openxmlformats.org/officeDocument/2006/relationships/slideLayout" Target="../slideLayouts/slideLayout241.xml"/><Relationship Id="rId16" Type="http://schemas.openxmlformats.org/officeDocument/2006/relationships/slideLayout" Target="../slideLayouts/slideLayout255.xml"/><Relationship Id="rId20" Type="http://schemas.openxmlformats.org/officeDocument/2006/relationships/slideLayout" Target="../slideLayouts/slideLayout259.xml"/><Relationship Id="rId1" Type="http://schemas.openxmlformats.org/officeDocument/2006/relationships/slideLayout" Target="../slideLayouts/slideLayout240.xml"/><Relationship Id="rId6" Type="http://schemas.openxmlformats.org/officeDocument/2006/relationships/slideLayout" Target="../slideLayouts/slideLayout245.xml"/><Relationship Id="rId11" Type="http://schemas.openxmlformats.org/officeDocument/2006/relationships/slideLayout" Target="../slideLayouts/slideLayout250.xml"/><Relationship Id="rId5" Type="http://schemas.openxmlformats.org/officeDocument/2006/relationships/slideLayout" Target="../slideLayouts/slideLayout244.xml"/><Relationship Id="rId15" Type="http://schemas.openxmlformats.org/officeDocument/2006/relationships/slideLayout" Target="../slideLayouts/slideLayout254.xml"/><Relationship Id="rId23" Type="http://schemas.openxmlformats.org/officeDocument/2006/relationships/theme" Target="../theme/theme13.xml"/><Relationship Id="rId10" Type="http://schemas.openxmlformats.org/officeDocument/2006/relationships/slideLayout" Target="../slideLayouts/slideLayout249.xml"/><Relationship Id="rId19" Type="http://schemas.openxmlformats.org/officeDocument/2006/relationships/slideLayout" Target="../slideLayouts/slideLayout258.xml"/><Relationship Id="rId4" Type="http://schemas.openxmlformats.org/officeDocument/2006/relationships/slideLayout" Target="../slideLayouts/slideLayout243.xml"/><Relationship Id="rId9" Type="http://schemas.openxmlformats.org/officeDocument/2006/relationships/slideLayout" Target="../slideLayouts/slideLayout248.xml"/><Relationship Id="rId14" Type="http://schemas.openxmlformats.org/officeDocument/2006/relationships/slideLayout" Target="../slideLayouts/slideLayout253.xml"/><Relationship Id="rId22" Type="http://schemas.openxmlformats.org/officeDocument/2006/relationships/slideLayout" Target="../slideLayouts/slideLayout261.xml"/></Relationships>
</file>

<file path=ppt/slideMasters/_rels/slideMaster14.xml.rels><?xml version="1.0" encoding="UTF-8" standalone="yes"?>
<Relationships xmlns="http://schemas.openxmlformats.org/package/2006/relationships"><Relationship Id="rId8" Type="http://schemas.openxmlformats.org/officeDocument/2006/relationships/theme" Target="../theme/theme14.xml"/><Relationship Id="rId3" Type="http://schemas.openxmlformats.org/officeDocument/2006/relationships/slideLayout" Target="../slideLayouts/slideLayout264.xml"/><Relationship Id="rId7" Type="http://schemas.openxmlformats.org/officeDocument/2006/relationships/slideLayout" Target="../slideLayouts/slideLayout268.xml"/><Relationship Id="rId2" Type="http://schemas.openxmlformats.org/officeDocument/2006/relationships/slideLayout" Target="../slideLayouts/slideLayout263.xml"/><Relationship Id="rId1" Type="http://schemas.openxmlformats.org/officeDocument/2006/relationships/slideLayout" Target="../slideLayouts/slideLayout262.xml"/><Relationship Id="rId6" Type="http://schemas.openxmlformats.org/officeDocument/2006/relationships/slideLayout" Target="../slideLayouts/slideLayout267.xml"/><Relationship Id="rId5" Type="http://schemas.openxmlformats.org/officeDocument/2006/relationships/slideLayout" Target="../slideLayouts/slideLayout266.xml"/><Relationship Id="rId4" Type="http://schemas.openxmlformats.org/officeDocument/2006/relationships/slideLayout" Target="../slideLayouts/slideLayout265.xml"/><Relationship Id="rId9" Type="http://schemas.openxmlformats.org/officeDocument/2006/relationships/image" Target="../media/image31.emf"/></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276.xml"/><Relationship Id="rId13" Type="http://schemas.openxmlformats.org/officeDocument/2006/relationships/slideLayout" Target="../slideLayouts/slideLayout281.xml"/><Relationship Id="rId18" Type="http://schemas.openxmlformats.org/officeDocument/2006/relationships/slideLayout" Target="../slideLayouts/slideLayout286.xml"/><Relationship Id="rId26" Type="http://schemas.openxmlformats.org/officeDocument/2006/relationships/slideLayout" Target="../slideLayouts/slideLayout294.xml"/><Relationship Id="rId3" Type="http://schemas.openxmlformats.org/officeDocument/2006/relationships/slideLayout" Target="../slideLayouts/slideLayout271.xml"/><Relationship Id="rId21" Type="http://schemas.openxmlformats.org/officeDocument/2006/relationships/slideLayout" Target="../slideLayouts/slideLayout289.xml"/><Relationship Id="rId7" Type="http://schemas.openxmlformats.org/officeDocument/2006/relationships/slideLayout" Target="../slideLayouts/slideLayout275.xml"/><Relationship Id="rId12" Type="http://schemas.openxmlformats.org/officeDocument/2006/relationships/slideLayout" Target="../slideLayouts/slideLayout280.xml"/><Relationship Id="rId17" Type="http://schemas.openxmlformats.org/officeDocument/2006/relationships/slideLayout" Target="../slideLayouts/slideLayout285.xml"/><Relationship Id="rId25" Type="http://schemas.openxmlformats.org/officeDocument/2006/relationships/slideLayout" Target="../slideLayouts/slideLayout293.xml"/><Relationship Id="rId2" Type="http://schemas.openxmlformats.org/officeDocument/2006/relationships/slideLayout" Target="../slideLayouts/slideLayout270.xml"/><Relationship Id="rId16" Type="http://schemas.openxmlformats.org/officeDocument/2006/relationships/slideLayout" Target="../slideLayouts/slideLayout284.xml"/><Relationship Id="rId20" Type="http://schemas.openxmlformats.org/officeDocument/2006/relationships/slideLayout" Target="../slideLayouts/slideLayout288.xml"/><Relationship Id="rId29" Type="http://schemas.openxmlformats.org/officeDocument/2006/relationships/image" Target="../media/image31.emf"/><Relationship Id="rId1" Type="http://schemas.openxmlformats.org/officeDocument/2006/relationships/slideLayout" Target="../slideLayouts/slideLayout269.xml"/><Relationship Id="rId6" Type="http://schemas.openxmlformats.org/officeDocument/2006/relationships/slideLayout" Target="../slideLayouts/slideLayout274.xml"/><Relationship Id="rId11" Type="http://schemas.openxmlformats.org/officeDocument/2006/relationships/slideLayout" Target="../slideLayouts/slideLayout279.xml"/><Relationship Id="rId24" Type="http://schemas.openxmlformats.org/officeDocument/2006/relationships/slideLayout" Target="../slideLayouts/slideLayout292.xml"/><Relationship Id="rId5" Type="http://schemas.openxmlformats.org/officeDocument/2006/relationships/slideLayout" Target="../slideLayouts/slideLayout273.xml"/><Relationship Id="rId15" Type="http://schemas.openxmlformats.org/officeDocument/2006/relationships/slideLayout" Target="../slideLayouts/slideLayout283.xml"/><Relationship Id="rId23" Type="http://schemas.openxmlformats.org/officeDocument/2006/relationships/slideLayout" Target="../slideLayouts/slideLayout291.xml"/><Relationship Id="rId28" Type="http://schemas.openxmlformats.org/officeDocument/2006/relationships/theme" Target="../theme/theme15.xml"/><Relationship Id="rId10" Type="http://schemas.openxmlformats.org/officeDocument/2006/relationships/slideLayout" Target="../slideLayouts/slideLayout278.xml"/><Relationship Id="rId19" Type="http://schemas.openxmlformats.org/officeDocument/2006/relationships/slideLayout" Target="../slideLayouts/slideLayout287.xml"/><Relationship Id="rId4" Type="http://schemas.openxmlformats.org/officeDocument/2006/relationships/slideLayout" Target="../slideLayouts/slideLayout272.xml"/><Relationship Id="rId9" Type="http://schemas.openxmlformats.org/officeDocument/2006/relationships/slideLayout" Target="../slideLayouts/slideLayout277.xml"/><Relationship Id="rId14" Type="http://schemas.openxmlformats.org/officeDocument/2006/relationships/slideLayout" Target="../slideLayouts/slideLayout282.xml"/><Relationship Id="rId22" Type="http://schemas.openxmlformats.org/officeDocument/2006/relationships/slideLayout" Target="../slideLayouts/slideLayout290.xml"/><Relationship Id="rId27" Type="http://schemas.openxmlformats.org/officeDocument/2006/relationships/slideLayout" Target="../slideLayouts/slideLayout29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303.xml"/><Relationship Id="rId13" Type="http://schemas.openxmlformats.org/officeDocument/2006/relationships/slideLayout" Target="../slideLayouts/slideLayout308.xml"/><Relationship Id="rId18" Type="http://schemas.openxmlformats.org/officeDocument/2006/relationships/slideLayout" Target="../slideLayouts/slideLayout313.xml"/><Relationship Id="rId26" Type="http://schemas.openxmlformats.org/officeDocument/2006/relationships/slideLayout" Target="../slideLayouts/slideLayout321.xml"/><Relationship Id="rId3" Type="http://schemas.openxmlformats.org/officeDocument/2006/relationships/slideLayout" Target="../slideLayouts/slideLayout298.xml"/><Relationship Id="rId21" Type="http://schemas.openxmlformats.org/officeDocument/2006/relationships/slideLayout" Target="../slideLayouts/slideLayout316.xml"/><Relationship Id="rId7" Type="http://schemas.openxmlformats.org/officeDocument/2006/relationships/slideLayout" Target="../slideLayouts/slideLayout302.xml"/><Relationship Id="rId12" Type="http://schemas.openxmlformats.org/officeDocument/2006/relationships/slideLayout" Target="../slideLayouts/slideLayout307.xml"/><Relationship Id="rId17" Type="http://schemas.openxmlformats.org/officeDocument/2006/relationships/slideLayout" Target="../slideLayouts/slideLayout312.xml"/><Relationship Id="rId25" Type="http://schemas.openxmlformats.org/officeDocument/2006/relationships/slideLayout" Target="../slideLayouts/slideLayout320.xml"/><Relationship Id="rId2" Type="http://schemas.openxmlformats.org/officeDocument/2006/relationships/slideLayout" Target="../slideLayouts/slideLayout297.xml"/><Relationship Id="rId16" Type="http://schemas.openxmlformats.org/officeDocument/2006/relationships/slideLayout" Target="../slideLayouts/slideLayout311.xml"/><Relationship Id="rId20" Type="http://schemas.openxmlformats.org/officeDocument/2006/relationships/slideLayout" Target="../slideLayouts/slideLayout315.xml"/><Relationship Id="rId1" Type="http://schemas.openxmlformats.org/officeDocument/2006/relationships/slideLayout" Target="../slideLayouts/slideLayout296.xml"/><Relationship Id="rId6" Type="http://schemas.openxmlformats.org/officeDocument/2006/relationships/slideLayout" Target="../slideLayouts/slideLayout301.xml"/><Relationship Id="rId11" Type="http://schemas.openxmlformats.org/officeDocument/2006/relationships/slideLayout" Target="../slideLayouts/slideLayout306.xml"/><Relationship Id="rId24" Type="http://schemas.openxmlformats.org/officeDocument/2006/relationships/slideLayout" Target="../slideLayouts/slideLayout319.xml"/><Relationship Id="rId5" Type="http://schemas.openxmlformats.org/officeDocument/2006/relationships/slideLayout" Target="../slideLayouts/slideLayout300.xml"/><Relationship Id="rId15" Type="http://schemas.openxmlformats.org/officeDocument/2006/relationships/slideLayout" Target="../slideLayouts/slideLayout310.xml"/><Relationship Id="rId23" Type="http://schemas.openxmlformats.org/officeDocument/2006/relationships/slideLayout" Target="../slideLayouts/slideLayout318.xml"/><Relationship Id="rId28" Type="http://schemas.openxmlformats.org/officeDocument/2006/relationships/image" Target="../media/image31.emf"/><Relationship Id="rId10" Type="http://schemas.openxmlformats.org/officeDocument/2006/relationships/slideLayout" Target="../slideLayouts/slideLayout305.xml"/><Relationship Id="rId19" Type="http://schemas.openxmlformats.org/officeDocument/2006/relationships/slideLayout" Target="../slideLayouts/slideLayout314.xml"/><Relationship Id="rId4" Type="http://schemas.openxmlformats.org/officeDocument/2006/relationships/slideLayout" Target="../slideLayouts/slideLayout299.xml"/><Relationship Id="rId9" Type="http://schemas.openxmlformats.org/officeDocument/2006/relationships/slideLayout" Target="../slideLayouts/slideLayout304.xml"/><Relationship Id="rId14" Type="http://schemas.openxmlformats.org/officeDocument/2006/relationships/slideLayout" Target="../slideLayouts/slideLayout309.xml"/><Relationship Id="rId22" Type="http://schemas.openxmlformats.org/officeDocument/2006/relationships/slideLayout" Target="../slideLayouts/slideLayout317.xml"/><Relationship Id="rId27" Type="http://schemas.openxmlformats.org/officeDocument/2006/relationships/theme" Target="../theme/theme16.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329.xml"/><Relationship Id="rId13" Type="http://schemas.openxmlformats.org/officeDocument/2006/relationships/slideLayout" Target="../slideLayouts/slideLayout334.xml"/><Relationship Id="rId18" Type="http://schemas.openxmlformats.org/officeDocument/2006/relationships/slideLayout" Target="../slideLayouts/slideLayout339.xml"/><Relationship Id="rId3" Type="http://schemas.openxmlformats.org/officeDocument/2006/relationships/slideLayout" Target="../slideLayouts/slideLayout324.xml"/><Relationship Id="rId21" Type="http://schemas.openxmlformats.org/officeDocument/2006/relationships/vmlDrawing" Target="../drawings/vmlDrawing64.vml"/><Relationship Id="rId7" Type="http://schemas.openxmlformats.org/officeDocument/2006/relationships/slideLayout" Target="../slideLayouts/slideLayout328.xml"/><Relationship Id="rId12" Type="http://schemas.openxmlformats.org/officeDocument/2006/relationships/slideLayout" Target="../slideLayouts/slideLayout333.xml"/><Relationship Id="rId17" Type="http://schemas.openxmlformats.org/officeDocument/2006/relationships/slideLayout" Target="../slideLayouts/slideLayout338.xml"/><Relationship Id="rId2" Type="http://schemas.openxmlformats.org/officeDocument/2006/relationships/slideLayout" Target="../slideLayouts/slideLayout323.xml"/><Relationship Id="rId16" Type="http://schemas.openxmlformats.org/officeDocument/2006/relationships/slideLayout" Target="../slideLayouts/slideLayout337.xml"/><Relationship Id="rId20" Type="http://schemas.openxmlformats.org/officeDocument/2006/relationships/theme" Target="../theme/theme17.xml"/><Relationship Id="rId1" Type="http://schemas.openxmlformats.org/officeDocument/2006/relationships/slideLayout" Target="../slideLayouts/slideLayout322.xml"/><Relationship Id="rId6" Type="http://schemas.openxmlformats.org/officeDocument/2006/relationships/slideLayout" Target="../slideLayouts/slideLayout327.xml"/><Relationship Id="rId11" Type="http://schemas.openxmlformats.org/officeDocument/2006/relationships/slideLayout" Target="../slideLayouts/slideLayout332.xml"/><Relationship Id="rId24" Type="http://schemas.openxmlformats.org/officeDocument/2006/relationships/image" Target="../media/image9.emf"/><Relationship Id="rId5" Type="http://schemas.openxmlformats.org/officeDocument/2006/relationships/slideLayout" Target="../slideLayouts/slideLayout326.xml"/><Relationship Id="rId15" Type="http://schemas.openxmlformats.org/officeDocument/2006/relationships/slideLayout" Target="../slideLayouts/slideLayout336.xml"/><Relationship Id="rId23" Type="http://schemas.openxmlformats.org/officeDocument/2006/relationships/oleObject" Target="../embeddings/oleObject64.bin"/><Relationship Id="rId10" Type="http://schemas.openxmlformats.org/officeDocument/2006/relationships/slideLayout" Target="../slideLayouts/slideLayout331.xml"/><Relationship Id="rId19" Type="http://schemas.openxmlformats.org/officeDocument/2006/relationships/slideLayout" Target="../slideLayouts/slideLayout340.xml"/><Relationship Id="rId4" Type="http://schemas.openxmlformats.org/officeDocument/2006/relationships/slideLayout" Target="../slideLayouts/slideLayout325.xml"/><Relationship Id="rId9" Type="http://schemas.openxmlformats.org/officeDocument/2006/relationships/slideLayout" Target="../slideLayouts/slideLayout330.xml"/><Relationship Id="rId14" Type="http://schemas.openxmlformats.org/officeDocument/2006/relationships/slideLayout" Target="../slideLayouts/slideLayout335.xml"/><Relationship Id="rId22" Type="http://schemas.openxmlformats.org/officeDocument/2006/relationships/tags" Target="../tags/tag7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slideLayout" Target="../slideLayouts/slideLayout3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theme" Target="../theme/theme2.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slideLayout" Target="../slideLayouts/slideLayout36.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18" Type="http://schemas.openxmlformats.org/officeDocument/2006/relationships/slideLayout" Target="../slideLayouts/slideLayout5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17" Type="http://schemas.openxmlformats.org/officeDocument/2006/relationships/slideLayout" Target="../slideLayouts/slideLayout53.xml"/><Relationship Id="rId2" Type="http://schemas.openxmlformats.org/officeDocument/2006/relationships/slideLayout" Target="../slideLayouts/slideLayout38.xml"/><Relationship Id="rId16" Type="http://schemas.openxmlformats.org/officeDocument/2006/relationships/slideLayout" Target="../slideLayouts/slideLayout52.xml"/><Relationship Id="rId20" Type="http://schemas.openxmlformats.org/officeDocument/2006/relationships/theme" Target="../theme/theme3.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slideLayout" Target="../slideLayouts/slideLayout51.xml"/><Relationship Id="rId10" Type="http://schemas.openxmlformats.org/officeDocument/2006/relationships/slideLayout" Target="../slideLayouts/slideLayout46.xml"/><Relationship Id="rId19" Type="http://schemas.openxmlformats.org/officeDocument/2006/relationships/slideLayout" Target="../slideLayouts/slideLayout55.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slideLayout" Target="../slideLayouts/slideLayout68.xml"/><Relationship Id="rId18" Type="http://schemas.openxmlformats.org/officeDocument/2006/relationships/vmlDrawing" Target="../drawings/vmlDrawing3.vml"/><Relationship Id="rId3" Type="http://schemas.openxmlformats.org/officeDocument/2006/relationships/slideLayout" Target="../slideLayouts/slideLayout58.xml"/><Relationship Id="rId21" Type="http://schemas.openxmlformats.org/officeDocument/2006/relationships/image" Target="../media/image9.emf"/><Relationship Id="rId7" Type="http://schemas.openxmlformats.org/officeDocument/2006/relationships/slideLayout" Target="../slideLayouts/slideLayout62.xml"/><Relationship Id="rId12" Type="http://schemas.openxmlformats.org/officeDocument/2006/relationships/slideLayout" Target="../slideLayouts/slideLayout67.xml"/><Relationship Id="rId17" Type="http://schemas.openxmlformats.org/officeDocument/2006/relationships/theme" Target="../theme/theme4.xml"/><Relationship Id="rId2" Type="http://schemas.openxmlformats.org/officeDocument/2006/relationships/slideLayout" Target="../slideLayouts/slideLayout57.xml"/><Relationship Id="rId16" Type="http://schemas.openxmlformats.org/officeDocument/2006/relationships/slideLayout" Target="../slideLayouts/slideLayout71.xml"/><Relationship Id="rId20" Type="http://schemas.openxmlformats.org/officeDocument/2006/relationships/oleObject" Target="../embeddings/oleObject3.bin"/><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5" Type="http://schemas.openxmlformats.org/officeDocument/2006/relationships/slideLayout" Target="../slideLayouts/slideLayout70.xml"/><Relationship Id="rId10" Type="http://schemas.openxmlformats.org/officeDocument/2006/relationships/slideLayout" Target="../slideLayouts/slideLayout65.xml"/><Relationship Id="rId19" Type="http://schemas.openxmlformats.org/officeDocument/2006/relationships/tags" Target="../tags/tag10.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slideLayout" Target="../slideLayouts/slideLayout6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9.xml"/><Relationship Id="rId13" Type="http://schemas.openxmlformats.org/officeDocument/2006/relationships/slideLayout" Target="../slideLayouts/slideLayout84.xml"/><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slideLayout" Target="../slideLayouts/slideLayout83.xml"/><Relationship Id="rId17" Type="http://schemas.openxmlformats.org/officeDocument/2006/relationships/theme" Target="../theme/theme5.xml"/><Relationship Id="rId2" Type="http://schemas.openxmlformats.org/officeDocument/2006/relationships/slideLayout" Target="../slideLayouts/slideLayout73.xml"/><Relationship Id="rId16" Type="http://schemas.openxmlformats.org/officeDocument/2006/relationships/slideLayout" Target="../slideLayouts/slideLayout87.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5" Type="http://schemas.openxmlformats.org/officeDocument/2006/relationships/slideLayout" Target="../slideLayouts/slideLayout86.xml"/><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 Id="rId14" Type="http://schemas.openxmlformats.org/officeDocument/2006/relationships/slideLayout" Target="../slideLayouts/slideLayout8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95.xml"/><Relationship Id="rId13" Type="http://schemas.openxmlformats.org/officeDocument/2006/relationships/slideLayout" Target="../slideLayouts/slideLayout100.xml"/><Relationship Id="rId18" Type="http://schemas.openxmlformats.org/officeDocument/2006/relationships/vmlDrawing" Target="../drawings/vmlDrawing21.vml"/><Relationship Id="rId3" Type="http://schemas.openxmlformats.org/officeDocument/2006/relationships/slideLayout" Target="../slideLayouts/slideLayout90.xml"/><Relationship Id="rId21" Type="http://schemas.openxmlformats.org/officeDocument/2006/relationships/image" Target="../media/image1.emf"/><Relationship Id="rId7" Type="http://schemas.openxmlformats.org/officeDocument/2006/relationships/slideLayout" Target="../slideLayouts/slideLayout94.xml"/><Relationship Id="rId12" Type="http://schemas.openxmlformats.org/officeDocument/2006/relationships/slideLayout" Target="../slideLayouts/slideLayout99.xml"/><Relationship Id="rId17" Type="http://schemas.openxmlformats.org/officeDocument/2006/relationships/theme" Target="../theme/theme6.xml"/><Relationship Id="rId2" Type="http://schemas.openxmlformats.org/officeDocument/2006/relationships/slideLayout" Target="../slideLayouts/slideLayout89.xml"/><Relationship Id="rId16" Type="http://schemas.openxmlformats.org/officeDocument/2006/relationships/slideLayout" Target="../slideLayouts/slideLayout103.xml"/><Relationship Id="rId20" Type="http://schemas.openxmlformats.org/officeDocument/2006/relationships/oleObject" Target="../embeddings/oleObject21.bin"/><Relationship Id="rId1" Type="http://schemas.openxmlformats.org/officeDocument/2006/relationships/slideLayout" Target="../slideLayouts/slideLayout88.xml"/><Relationship Id="rId6" Type="http://schemas.openxmlformats.org/officeDocument/2006/relationships/slideLayout" Target="../slideLayouts/slideLayout93.xml"/><Relationship Id="rId11" Type="http://schemas.openxmlformats.org/officeDocument/2006/relationships/slideLayout" Target="../slideLayouts/slideLayout98.xml"/><Relationship Id="rId5" Type="http://schemas.openxmlformats.org/officeDocument/2006/relationships/slideLayout" Target="../slideLayouts/slideLayout92.xml"/><Relationship Id="rId15" Type="http://schemas.openxmlformats.org/officeDocument/2006/relationships/slideLayout" Target="../slideLayouts/slideLayout102.xml"/><Relationship Id="rId10" Type="http://schemas.openxmlformats.org/officeDocument/2006/relationships/slideLayout" Target="../slideLayouts/slideLayout97.xml"/><Relationship Id="rId19" Type="http://schemas.openxmlformats.org/officeDocument/2006/relationships/tags" Target="../tags/tag28.xml"/><Relationship Id="rId4" Type="http://schemas.openxmlformats.org/officeDocument/2006/relationships/slideLayout" Target="../slideLayouts/slideLayout91.xml"/><Relationship Id="rId9" Type="http://schemas.openxmlformats.org/officeDocument/2006/relationships/slideLayout" Target="../slideLayouts/slideLayout96.xml"/><Relationship Id="rId14" Type="http://schemas.openxmlformats.org/officeDocument/2006/relationships/slideLayout" Target="../slideLayouts/slideLayout101.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11.xml"/><Relationship Id="rId13" Type="http://schemas.openxmlformats.org/officeDocument/2006/relationships/slideLayout" Target="../slideLayouts/slideLayout116.xml"/><Relationship Id="rId18" Type="http://schemas.openxmlformats.org/officeDocument/2006/relationships/slideLayout" Target="../slideLayouts/slideLayout121.xml"/><Relationship Id="rId3" Type="http://schemas.openxmlformats.org/officeDocument/2006/relationships/slideLayout" Target="../slideLayouts/slideLayout106.xml"/><Relationship Id="rId7" Type="http://schemas.openxmlformats.org/officeDocument/2006/relationships/slideLayout" Target="../slideLayouts/slideLayout110.xml"/><Relationship Id="rId12" Type="http://schemas.openxmlformats.org/officeDocument/2006/relationships/slideLayout" Target="../slideLayouts/slideLayout115.xml"/><Relationship Id="rId17" Type="http://schemas.openxmlformats.org/officeDocument/2006/relationships/slideLayout" Target="../slideLayouts/slideLayout120.xml"/><Relationship Id="rId2" Type="http://schemas.openxmlformats.org/officeDocument/2006/relationships/slideLayout" Target="../slideLayouts/slideLayout105.xml"/><Relationship Id="rId16" Type="http://schemas.openxmlformats.org/officeDocument/2006/relationships/slideLayout" Target="../slideLayouts/slideLayout119.xml"/><Relationship Id="rId20" Type="http://schemas.openxmlformats.org/officeDocument/2006/relationships/theme" Target="../theme/theme7.xml"/><Relationship Id="rId1" Type="http://schemas.openxmlformats.org/officeDocument/2006/relationships/slideLayout" Target="../slideLayouts/slideLayout104.xml"/><Relationship Id="rId6" Type="http://schemas.openxmlformats.org/officeDocument/2006/relationships/slideLayout" Target="../slideLayouts/slideLayout109.xml"/><Relationship Id="rId11" Type="http://schemas.openxmlformats.org/officeDocument/2006/relationships/slideLayout" Target="../slideLayouts/slideLayout114.xml"/><Relationship Id="rId5" Type="http://schemas.openxmlformats.org/officeDocument/2006/relationships/slideLayout" Target="../slideLayouts/slideLayout108.xml"/><Relationship Id="rId15" Type="http://schemas.openxmlformats.org/officeDocument/2006/relationships/slideLayout" Target="../slideLayouts/slideLayout118.xml"/><Relationship Id="rId10" Type="http://schemas.openxmlformats.org/officeDocument/2006/relationships/slideLayout" Target="../slideLayouts/slideLayout113.xml"/><Relationship Id="rId19" Type="http://schemas.openxmlformats.org/officeDocument/2006/relationships/slideLayout" Target="../slideLayouts/slideLayout122.xml"/><Relationship Id="rId4" Type="http://schemas.openxmlformats.org/officeDocument/2006/relationships/slideLayout" Target="../slideLayouts/slideLayout107.xml"/><Relationship Id="rId9" Type="http://schemas.openxmlformats.org/officeDocument/2006/relationships/slideLayout" Target="../slideLayouts/slideLayout112.xml"/><Relationship Id="rId14" Type="http://schemas.openxmlformats.org/officeDocument/2006/relationships/slideLayout" Target="../slideLayouts/slideLayout11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30.xml"/><Relationship Id="rId13" Type="http://schemas.openxmlformats.org/officeDocument/2006/relationships/slideLayout" Target="../slideLayouts/slideLayout135.xml"/><Relationship Id="rId18" Type="http://schemas.openxmlformats.org/officeDocument/2006/relationships/slideLayout" Target="../slideLayouts/slideLayout140.xml"/><Relationship Id="rId3" Type="http://schemas.openxmlformats.org/officeDocument/2006/relationships/slideLayout" Target="../slideLayouts/slideLayout125.xml"/><Relationship Id="rId21" Type="http://schemas.openxmlformats.org/officeDocument/2006/relationships/tags" Target="../tags/tag29.xml"/><Relationship Id="rId7" Type="http://schemas.openxmlformats.org/officeDocument/2006/relationships/slideLayout" Target="../slideLayouts/slideLayout129.xml"/><Relationship Id="rId12" Type="http://schemas.openxmlformats.org/officeDocument/2006/relationships/slideLayout" Target="../slideLayouts/slideLayout134.xml"/><Relationship Id="rId17" Type="http://schemas.openxmlformats.org/officeDocument/2006/relationships/slideLayout" Target="../slideLayouts/slideLayout139.xml"/><Relationship Id="rId2" Type="http://schemas.openxmlformats.org/officeDocument/2006/relationships/slideLayout" Target="../slideLayouts/slideLayout124.xml"/><Relationship Id="rId16" Type="http://schemas.openxmlformats.org/officeDocument/2006/relationships/slideLayout" Target="../slideLayouts/slideLayout138.xml"/><Relationship Id="rId20" Type="http://schemas.openxmlformats.org/officeDocument/2006/relationships/vmlDrawing" Target="../drawings/vmlDrawing22.vml"/><Relationship Id="rId1" Type="http://schemas.openxmlformats.org/officeDocument/2006/relationships/slideLayout" Target="../slideLayouts/slideLayout123.xml"/><Relationship Id="rId6" Type="http://schemas.openxmlformats.org/officeDocument/2006/relationships/slideLayout" Target="../slideLayouts/slideLayout128.xml"/><Relationship Id="rId11" Type="http://schemas.openxmlformats.org/officeDocument/2006/relationships/slideLayout" Target="../slideLayouts/slideLayout133.xml"/><Relationship Id="rId5" Type="http://schemas.openxmlformats.org/officeDocument/2006/relationships/slideLayout" Target="../slideLayouts/slideLayout127.xml"/><Relationship Id="rId15" Type="http://schemas.openxmlformats.org/officeDocument/2006/relationships/slideLayout" Target="../slideLayouts/slideLayout137.xml"/><Relationship Id="rId23" Type="http://schemas.openxmlformats.org/officeDocument/2006/relationships/image" Target="../media/image9.emf"/><Relationship Id="rId10" Type="http://schemas.openxmlformats.org/officeDocument/2006/relationships/slideLayout" Target="../slideLayouts/slideLayout132.xml"/><Relationship Id="rId19" Type="http://schemas.openxmlformats.org/officeDocument/2006/relationships/theme" Target="../theme/theme8.xml"/><Relationship Id="rId4" Type="http://schemas.openxmlformats.org/officeDocument/2006/relationships/slideLayout" Target="../slideLayouts/slideLayout126.xml"/><Relationship Id="rId9" Type="http://schemas.openxmlformats.org/officeDocument/2006/relationships/slideLayout" Target="../slideLayouts/slideLayout131.xml"/><Relationship Id="rId14" Type="http://schemas.openxmlformats.org/officeDocument/2006/relationships/slideLayout" Target="../slideLayouts/slideLayout136.xml"/><Relationship Id="rId22" Type="http://schemas.openxmlformats.org/officeDocument/2006/relationships/oleObject" Target="../embeddings/oleObject22.bin"/></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48.xml"/><Relationship Id="rId13" Type="http://schemas.openxmlformats.org/officeDocument/2006/relationships/slideLayout" Target="../slideLayouts/slideLayout153.xml"/><Relationship Id="rId18" Type="http://schemas.openxmlformats.org/officeDocument/2006/relationships/vmlDrawing" Target="../drawings/vmlDrawing41.vml"/><Relationship Id="rId3" Type="http://schemas.openxmlformats.org/officeDocument/2006/relationships/slideLayout" Target="../slideLayouts/slideLayout143.xml"/><Relationship Id="rId21" Type="http://schemas.openxmlformats.org/officeDocument/2006/relationships/image" Target="../media/image9.emf"/><Relationship Id="rId7" Type="http://schemas.openxmlformats.org/officeDocument/2006/relationships/slideLayout" Target="../slideLayouts/slideLayout147.xml"/><Relationship Id="rId12" Type="http://schemas.openxmlformats.org/officeDocument/2006/relationships/slideLayout" Target="../slideLayouts/slideLayout152.xml"/><Relationship Id="rId17" Type="http://schemas.openxmlformats.org/officeDocument/2006/relationships/theme" Target="../theme/theme9.xml"/><Relationship Id="rId2" Type="http://schemas.openxmlformats.org/officeDocument/2006/relationships/slideLayout" Target="../slideLayouts/slideLayout142.xml"/><Relationship Id="rId16" Type="http://schemas.openxmlformats.org/officeDocument/2006/relationships/slideLayout" Target="../slideLayouts/slideLayout156.xml"/><Relationship Id="rId20" Type="http://schemas.openxmlformats.org/officeDocument/2006/relationships/oleObject" Target="../embeddings/oleObject41.bin"/><Relationship Id="rId1" Type="http://schemas.openxmlformats.org/officeDocument/2006/relationships/slideLayout" Target="../slideLayouts/slideLayout141.xml"/><Relationship Id="rId6" Type="http://schemas.openxmlformats.org/officeDocument/2006/relationships/slideLayout" Target="../slideLayouts/slideLayout146.xml"/><Relationship Id="rId11" Type="http://schemas.openxmlformats.org/officeDocument/2006/relationships/slideLayout" Target="../slideLayouts/slideLayout151.xml"/><Relationship Id="rId5" Type="http://schemas.openxmlformats.org/officeDocument/2006/relationships/slideLayout" Target="../slideLayouts/slideLayout145.xml"/><Relationship Id="rId15" Type="http://schemas.openxmlformats.org/officeDocument/2006/relationships/slideLayout" Target="../slideLayouts/slideLayout155.xml"/><Relationship Id="rId10" Type="http://schemas.openxmlformats.org/officeDocument/2006/relationships/slideLayout" Target="../slideLayouts/slideLayout150.xml"/><Relationship Id="rId19" Type="http://schemas.openxmlformats.org/officeDocument/2006/relationships/tags" Target="../tags/tag48.xml"/><Relationship Id="rId4" Type="http://schemas.openxmlformats.org/officeDocument/2006/relationships/slideLayout" Target="../slideLayouts/slideLayout144.xml"/><Relationship Id="rId9" Type="http://schemas.openxmlformats.org/officeDocument/2006/relationships/slideLayout" Target="../slideLayouts/slideLayout149.xml"/><Relationship Id="rId14" Type="http://schemas.openxmlformats.org/officeDocument/2006/relationships/slideLayout" Target="../slideLayouts/slideLayout15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0"/>
            </p:custDataLs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1244" name="think-cell Slide" r:id="rId21" imgW="383" imgH="384" progId="TCLayout.ActiveDocument.1">
                  <p:embed/>
                </p:oleObj>
              </mc:Choice>
              <mc:Fallback>
                <p:oleObj name="think-cell Slide" r:id="rId21" imgW="383" imgH="384" progId="TCLayout.ActiveDocument.1">
                  <p:embed/>
                  <p:pic>
                    <p:nvPicPr>
                      <p:cNvPr id="3" name="Object 2" hidden="1"/>
                      <p:cNvPicPr/>
                      <p:nvPr/>
                    </p:nvPicPr>
                    <p:blipFill>
                      <a:blip r:embed="rId22"/>
                      <a:stretch>
                        <a:fillRect/>
                      </a:stretch>
                    </p:blipFill>
                    <p:spPr>
                      <a:xfrm>
                        <a:off x="1589" y="1589"/>
                        <a:ext cx="1587" cy="1587"/>
                      </a:xfrm>
                      <a:prstGeom prst="rect">
                        <a:avLst/>
                      </a:prstGeom>
                    </p:spPr>
                  </p:pic>
                </p:oleObj>
              </mc:Fallback>
            </mc:AlternateContent>
          </a:graphicData>
        </a:graphic>
      </p:graphicFrame>
      <p:sp>
        <p:nvSpPr>
          <p:cNvPr id="2" name="Title Placeholder 1"/>
          <p:cNvSpPr>
            <a:spLocks noGrp="1"/>
          </p:cNvSpPr>
          <p:nvPr>
            <p:ph type="title"/>
          </p:nvPr>
        </p:nvSpPr>
        <p:spPr>
          <a:xfrm>
            <a:off x="1" y="2"/>
            <a:ext cx="12192000" cy="646042"/>
          </a:xfrm>
          <a:prstGeom prst="rect">
            <a:avLst/>
          </a:prstGeom>
        </p:spPr>
        <p:txBody>
          <a:bodyPr vert="horz" lIns="320040" tIns="152357" rIns="53325" bIns="53325" rtlCol="0" anchor="ctr">
            <a:normAutofit/>
          </a:bodyPr>
          <a:lstStyle/>
          <a:p>
            <a:endParaRPr lang="en-US"/>
          </a:p>
        </p:txBody>
      </p:sp>
      <p:sp>
        <p:nvSpPr>
          <p:cNvPr id="7" name="Footer Placeholder 6"/>
          <p:cNvSpPr>
            <a:spLocks noGrp="1"/>
          </p:cNvSpPr>
          <p:nvPr>
            <p:ph type="ftr" sz="quarter" idx="3"/>
          </p:nvPr>
        </p:nvSpPr>
        <p:spPr>
          <a:xfrm>
            <a:off x="3048000" y="6477874"/>
            <a:ext cx="8382000" cy="380127"/>
          </a:xfrm>
          <a:prstGeom prst="rect">
            <a:avLst/>
          </a:prstGeom>
        </p:spPr>
        <p:txBody>
          <a:bodyPr vert="horz" lIns="76179" tIns="38089" rIns="76179" bIns="38089" rtlCol="0" anchor="ctr"/>
          <a:lstStyle>
            <a:lvl1pPr algn="l">
              <a:defRPr sz="800">
                <a:solidFill>
                  <a:schemeClr val="tx1"/>
                </a:solidFill>
                <a:latin typeface="Segoe UI" pitchFamily="34" charset="0"/>
                <a:ea typeface="Segoe UI" pitchFamily="34" charset="0"/>
                <a:cs typeface="Segoe UI" pitchFamily="34" charset="0"/>
              </a:defRPr>
            </a:lvl1pPr>
          </a:lstStyle>
          <a:p>
            <a:pPr defTabSz="1088105"/>
            <a:endParaRPr lang="en-US" dirty="0">
              <a:solidFill>
                <a:srgbClr val="505050"/>
              </a:solidFill>
            </a:endParaRPr>
          </a:p>
        </p:txBody>
      </p:sp>
      <p:sp>
        <p:nvSpPr>
          <p:cNvPr id="15" name="Text Placeholder 14"/>
          <p:cNvSpPr>
            <a:spLocks noGrp="1"/>
          </p:cNvSpPr>
          <p:nvPr>
            <p:ph type="body" idx="1"/>
          </p:nvPr>
        </p:nvSpPr>
        <p:spPr>
          <a:xfrm>
            <a:off x="150853" y="1600201"/>
            <a:ext cx="11890296" cy="4559531"/>
          </a:xfrm>
          <a:prstGeom prst="rect">
            <a:avLst/>
          </a:prstGeom>
        </p:spPr>
        <p:txBody>
          <a:bodyPr vert="horz" lIns="182880" tIns="91440" rIns="18288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Slide Number Placeholder 18"/>
          <p:cNvSpPr>
            <a:spLocks noGrp="1"/>
          </p:cNvSpPr>
          <p:nvPr>
            <p:ph type="sldNum" sz="quarter" idx="4"/>
          </p:nvPr>
        </p:nvSpPr>
        <p:spPr>
          <a:xfrm>
            <a:off x="11430002" y="6477874"/>
            <a:ext cx="761998" cy="380126"/>
          </a:xfrm>
          <a:prstGeom prst="rect">
            <a:avLst/>
          </a:prstGeom>
        </p:spPr>
        <p:txBody>
          <a:bodyPr vert="horz" lIns="91440" tIns="45720" rIns="91440" bIns="45720" rtlCol="0" anchor="ctr"/>
          <a:lstStyle>
            <a:lvl1pPr algn="r">
              <a:defRPr sz="800">
                <a:solidFill>
                  <a:schemeClr val="tx1"/>
                </a:solidFill>
                <a:latin typeface="Segoe UI" pitchFamily="34" charset="0"/>
                <a:ea typeface="Segoe UI" pitchFamily="34" charset="0"/>
                <a:cs typeface="Segoe UI" pitchFamily="34" charset="0"/>
              </a:defRPr>
            </a:lvl1pPr>
          </a:lstStyle>
          <a:p>
            <a:pPr defTabSz="1088105"/>
            <a:fld id="{FAADACFB-7C71-4E89-89D2-7BBA40B7BFA9}" type="slidenum">
              <a:rPr lang="en-US" smtClean="0">
                <a:solidFill>
                  <a:srgbClr val="505050"/>
                </a:solidFill>
              </a:rPr>
              <a:pPr defTabSz="1088105"/>
              <a:t>‹#›</a:t>
            </a:fld>
            <a:endParaRPr lang="en-US" dirty="0">
              <a:solidFill>
                <a:srgbClr val="505050"/>
              </a:solidFill>
            </a:endParaRPr>
          </a:p>
        </p:txBody>
      </p:sp>
    </p:spTree>
    <p:extLst>
      <p:ext uri="{BB962C8B-B14F-4D97-AF65-F5344CB8AC3E}">
        <p14:creationId xmlns:p14="http://schemas.microsoft.com/office/powerpoint/2010/main" val="3372321601"/>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 id="2147483779" r:id="rId12"/>
    <p:sldLayoutId id="2147483780" r:id="rId13"/>
    <p:sldLayoutId id="2147483781" r:id="rId14"/>
    <p:sldLayoutId id="2147483782" r:id="rId15"/>
    <p:sldLayoutId id="2147483783" r:id="rId16"/>
    <p:sldLayoutId id="2147483784" r:id="rId17"/>
  </p:sldLayoutIdLst>
  <p:transition>
    <p:fade/>
  </p:transition>
  <p:hf hdr="0" ftr="0" dt="0"/>
  <p:txStyles>
    <p:titleStyle>
      <a:lvl1pPr marL="0" algn="l" defTabSz="1088105" rtl="0" eaLnBrk="1" latinLnBrk="0" hangingPunct="1">
        <a:lnSpc>
          <a:spcPct val="90000"/>
        </a:lnSpc>
        <a:spcBef>
          <a:spcPct val="0"/>
        </a:spcBef>
        <a:buNone/>
        <a:defRPr lang="en-US" sz="4000" kern="1200" spc="-58" baseline="0" dirty="0">
          <a:solidFill>
            <a:schemeClr val="bg2"/>
          </a:solidFill>
          <a:latin typeface="Segoe UI Light" pitchFamily="34" charset="0"/>
          <a:ea typeface="Segoe UI" pitchFamily="34" charset="0"/>
          <a:cs typeface="Segoe UI" pitchFamily="34" charset="0"/>
        </a:defRPr>
      </a:lvl1pPr>
    </p:titleStyle>
    <p:bodyStyle>
      <a:lvl1pPr marL="0" indent="0" algn="l" defTabSz="1088105" rtl="0" eaLnBrk="1" latinLnBrk="0" hangingPunct="1">
        <a:spcBef>
          <a:spcPts val="1800"/>
        </a:spcBef>
        <a:buClr>
          <a:srgbClr val="0072C6"/>
        </a:buClr>
        <a:buSzPct val="100000"/>
        <a:buFont typeface="Wingdings" pitchFamily="2" charset="2"/>
        <a:buNone/>
        <a:defRPr sz="2400" kern="1200">
          <a:solidFill>
            <a:schemeClr val="tx2"/>
          </a:solidFill>
          <a:latin typeface="Segoe UI" pitchFamily="34" charset="0"/>
          <a:ea typeface="Segoe UI" pitchFamily="34" charset="0"/>
          <a:cs typeface="Segoe UI" pitchFamily="34" charset="0"/>
        </a:defRPr>
      </a:lvl1pPr>
      <a:lvl2pPr marL="476070" indent="-194396" algn="l" defTabSz="1088105" rtl="0" eaLnBrk="1" latinLnBrk="0" hangingPunct="1">
        <a:spcBef>
          <a:spcPct val="20000"/>
        </a:spcBef>
        <a:buFont typeface="Arial" pitchFamily="34" charset="0"/>
        <a:buChar char="•"/>
        <a:defRPr sz="1800" kern="1200">
          <a:solidFill>
            <a:schemeClr val="tx1"/>
          </a:solidFill>
          <a:latin typeface="Segoe UI" pitchFamily="34" charset="0"/>
          <a:ea typeface="Segoe UI" pitchFamily="34" charset="0"/>
          <a:cs typeface="Segoe UI" pitchFamily="34" charset="0"/>
        </a:defRPr>
      </a:lvl2pPr>
      <a:lvl3pPr marL="761712" indent="-173236" algn="l" defTabSz="1088105" rtl="0" eaLnBrk="1" latinLnBrk="0" hangingPunct="1">
        <a:spcBef>
          <a:spcPct val="20000"/>
        </a:spcBef>
        <a:buFont typeface="Arial" pitchFamily="34" charset="0"/>
        <a:buChar char="•"/>
        <a:defRPr sz="1600" kern="1200">
          <a:solidFill>
            <a:schemeClr val="tx1"/>
          </a:solidFill>
          <a:latin typeface="Segoe UI" pitchFamily="34" charset="0"/>
          <a:ea typeface="Segoe UI" pitchFamily="34" charset="0"/>
          <a:cs typeface="Segoe UI" pitchFamily="34" charset="0"/>
        </a:defRPr>
      </a:lvl3pPr>
      <a:lvl4pPr marL="1047354" indent="-177204" algn="l" defTabSz="1088105" rtl="0" eaLnBrk="1" latinLnBrk="0" hangingPunct="1">
        <a:spcBef>
          <a:spcPct val="20000"/>
        </a:spcBef>
        <a:buFont typeface="Arial" pitchFamily="34" charset="0"/>
        <a:buChar char="–"/>
        <a:defRPr sz="1400" kern="1200">
          <a:solidFill>
            <a:schemeClr val="tx1"/>
          </a:solidFill>
          <a:latin typeface="Segoe UI" pitchFamily="34" charset="0"/>
          <a:ea typeface="Segoe UI" pitchFamily="34" charset="0"/>
          <a:cs typeface="Segoe UI" pitchFamily="34" charset="0"/>
        </a:defRPr>
      </a:lvl4pPr>
      <a:lvl5pPr marL="1285389" indent="-179849" algn="l" defTabSz="1088105" rtl="0" eaLnBrk="1" latinLnBrk="0" hangingPunct="1">
        <a:spcBef>
          <a:spcPct val="20000"/>
        </a:spcBef>
        <a:buFont typeface="Arial" pitchFamily="34" charset="0"/>
        <a:buChar char="»"/>
        <a:defRPr sz="1400" kern="1200">
          <a:solidFill>
            <a:schemeClr val="tx1"/>
          </a:solidFill>
          <a:latin typeface="Segoe UI" pitchFamily="34" charset="0"/>
          <a:ea typeface="Segoe UI" pitchFamily="34" charset="0"/>
          <a:cs typeface="Segoe UI" pitchFamily="34" charset="0"/>
        </a:defRPr>
      </a:lvl5pPr>
      <a:lvl6pPr marL="2992290" indent="-272026" algn="l" defTabSz="1088105" rtl="0" eaLnBrk="1" latinLnBrk="0" hangingPunct="1">
        <a:spcBef>
          <a:spcPct val="20000"/>
        </a:spcBef>
        <a:buFont typeface="Arial" pitchFamily="34" charset="0"/>
        <a:buChar char="•"/>
        <a:defRPr sz="2500" kern="1200">
          <a:solidFill>
            <a:schemeClr val="tx1"/>
          </a:solidFill>
          <a:latin typeface="+mn-lt"/>
          <a:ea typeface="+mn-ea"/>
          <a:cs typeface="+mn-cs"/>
        </a:defRPr>
      </a:lvl6pPr>
      <a:lvl7pPr marL="3536342" indent="-272026" algn="l" defTabSz="1088105" rtl="0" eaLnBrk="1" latinLnBrk="0" hangingPunct="1">
        <a:spcBef>
          <a:spcPct val="20000"/>
        </a:spcBef>
        <a:buFont typeface="Arial" pitchFamily="34" charset="0"/>
        <a:buChar char="•"/>
        <a:defRPr sz="2500" kern="1200">
          <a:solidFill>
            <a:schemeClr val="tx1"/>
          </a:solidFill>
          <a:latin typeface="+mn-lt"/>
          <a:ea typeface="+mn-ea"/>
          <a:cs typeface="+mn-cs"/>
        </a:defRPr>
      </a:lvl7pPr>
      <a:lvl8pPr marL="4080396" indent="-272026" algn="l" defTabSz="1088105" rtl="0" eaLnBrk="1" latinLnBrk="0" hangingPunct="1">
        <a:spcBef>
          <a:spcPct val="20000"/>
        </a:spcBef>
        <a:buFont typeface="Arial" pitchFamily="34" charset="0"/>
        <a:buChar char="•"/>
        <a:defRPr sz="2500" kern="1200">
          <a:solidFill>
            <a:schemeClr val="tx1"/>
          </a:solidFill>
          <a:latin typeface="+mn-lt"/>
          <a:ea typeface="+mn-ea"/>
          <a:cs typeface="+mn-cs"/>
        </a:defRPr>
      </a:lvl8pPr>
      <a:lvl9pPr marL="4624448" indent="-272026" algn="l" defTabSz="1088105" rtl="0" eaLnBrk="1" latinLnBrk="0" hangingPunct="1">
        <a:spcBef>
          <a:spcPct val="20000"/>
        </a:spcBef>
        <a:buFont typeface="Arial" pitchFamily="34" charset="0"/>
        <a:buChar char="•"/>
        <a:defRPr sz="2500" kern="1200">
          <a:solidFill>
            <a:schemeClr val="tx1"/>
          </a:solidFill>
          <a:latin typeface="+mn-lt"/>
          <a:ea typeface="+mn-ea"/>
          <a:cs typeface="+mn-cs"/>
        </a:defRPr>
      </a:lvl9pPr>
    </p:bodyStyle>
    <p:otherStyle>
      <a:defPPr>
        <a:defRPr lang="en-US"/>
      </a:defPPr>
      <a:lvl1pPr marL="0" algn="l" defTabSz="1088105" rtl="0" eaLnBrk="1" latinLnBrk="0" hangingPunct="1">
        <a:defRPr sz="2200" kern="1200">
          <a:solidFill>
            <a:schemeClr val="tx1"/>
          </a:solidFill>
          <a:latin typeface="+mn-lt"/>
          <a:ea typeface="+mn-ea"/>
          <a:cs typeface="+mn-cs"/>
        </a:defRPr>
      </a:lvl1pPr>
      <a:lvl2pPr marL="544053" algn="l" defTabSz="1088105" rtl="0" eaLnBrk="1" latinLnBrk="0" hangingPunct="1">
        <a:defRPr sz="2200" kern="1200">
          <a:solidFill>
            <a:schemeClr val="tx1"/>
          </a:solidFill>
          <a:latin typeface="+mn-lt"/>
          <a:ea typeface="+mn-ea"/>
          <a:cs typeface="+mn-cs"/>
        </a:defRPr>
      </a:lvl2pPr>
      <a:lvl3pPr marL="1088105" algn="l" defTabSz="1088105" rtl="0" eaLnBrk="1" latinLnBrk="0" hangingPunct="1">
        <a:defRPr sz="2200" kern="1200">
          <a:solidFill>
            <a:schemeClr val="tx1"/>
          </a:solidFill>
          <a:latin typeface="+mn-lt"/>
          <a:ea typeface="+mn-ea"/>
          <a:cs typeface="+mn-cs"/>
        </a:defRPr>
      </a:lvl3pPr>
      <a:lvl4pPr marL="1632159" algn="l" defTabSz="1088105" rtl="0" eaLnBrk="1" latinLnBrk="0" hangingPunct="1">
        <a:defRPr sz="2200" kern="1200">
          <a:solidFill>
            <a:schemeClr val="tx1"/>
          </a:solidFill>
          <a:latin typeface="+mn-lt"/>
          <a:ea typeface="+mn-ea"/>
          <a:cs typeface="+mn-cs"/>
        </a:defRPr>
      </a:lvl4pPr>
      <a:lvl5pPr marL="2176211" algn="l" defTabSz="1088105" rtl="0" eaLnBrk="1" latinLnBrk="0" hangingPunct="1">
        <a:defRPr sz="2200" kern="1200">
          <a:solidFill>
            <a:schemeClr val="tx1"/>
          </a:solidFill>
          <a:latin typeface="+mn-lt"/>
          <a:ea typeface="+mn-ea"/>
          <a:cs typeface="+mn-cs"/>
        </a:defRPr>
      </a:lvl5pPr>
      <a:lvl6pPr marL="2720264" algn="l" defTabSz="1088105" rtl="0" eaLnBrk="1" latinLnBrk="0" hangingPunct="1">
        <a:defRPr sz="2200" kern="1200">
          <a:solidFill>
            <a:schemeClr val="tx1"/>
          </a:solidFill>
          <a:latin typeface="+mn-lt"/>
          <a:ea typeface="+mn-ea"/>
          <a:cs typeface="+mn-cs"/>
        </a:defRPr>
      </a:lvl6pPr>
      <a:lvl7pPr marL="3264316" algn="l" defTabSz="1088105" rtl="0" eaLnBrk="1" latinLnBrk="0" hangingPunct="1">
        <a:defRPr sz="2200" kern="1200">
          <a:solidFill>
            <a:schemeClr val="tx1"/>
          </a:solidFill>
          <a:latin typeface="+mn-lt"/>
          <a:ea typeface="+mn-ea"/>
          <a:cs typeface="+mn-cs"/>
        </a:defRPr>
      </a:lvl7pPr>
      <a:lvl8pPr marL="3808369" algn="l" defTabSz="1088105" rtl="0" eaLnBrk="1" latinLnBrk="0" hangingPunct="1">
        <a:defRPr sz="2200" kern="1200">
          <a:solidFill>
            <a:schemeClr val="tx1"/>
          </a:solidFill>
          <a:latin typeface="+mn-lt"/>
          <a:ea typeface="+mn-ea"/>
          <a:cs typeface="+mn-cs"/>
        </a:defRPr>
      </a:lvl8pPr>
      <a:lvl9pPr marL="4352422" algn="l" defTabSz="1088105" rtl="0" eaLnBrk="1" latinLnBrk="0" hangingPunct="1">
        <a:defRPr sz="22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551">
          <p15:clr>
            <a:srgbClr val="5ACBF0"/>
          </p15:clr>
        </p15:guide>
        <p15:guide id="2" pos="2975">
          <p15:clr>
            <a:srgbClr val="5ACBF0"/>
          </p15:clr>
        </p15:guide>
        <p15:guide id="3" pos="2399">
          <p15:clr>
            <a:srgbClr val="5ACBF0"/>
          </p15:clr>
        </p15:guide>
        <p15:guide id="4" pos="1823">
          <p15:clr>
            <a:srgbClr val="5ACBF0"/>
          </p15:clr>
        </p15:guide>
        <p15:guide id="5" pos="1247">
          <p15:clr>
            <a:srgbClr val="5ACBF0"/>
          </p15:clr>
        </p15:guide>
        <p15:guide id="6" pos="671">
          <p15:clr>
            <a:srgbClr val="5ACBF0"/>
          </p15:clr>
        </p15:guide>
        <p15:guide id="7" pos="95">
          <p15:clr>
            <a:srgbClr val="5ACBF0"/>
          </p15:clr>
        </p15:guide>
        <p15:guide id="8" pos="4127">
          <p15:clr>
            <a:srgbClr val="5ACBF0"/>
          </p15:clr>
        </p15:guide>
        <p15:guide id="9" pos="4703">
          <p15:clr>
            <a:srgbClr val="5ACBF0"/>
          </p15:clr>
        </p15:guide>
        <p15:guide id="10" pos="5279">
          <p15:clr>
            <a:srgbClr val="5ACBF0"/>
          </p15:clr>
        </p15:guide>
        <p15:guide id="11" pos="5855">
          <p15:clr>
            <a:srgbClr val="5ACBF0"/>
          </p15:clr>
        </p15:guide>
        <p15:guide id="12" pos="6431">
          <p15:clr>
            <a:srgbClr val="5ACBF0"/>
          </p15:clr>
        </p15:guide>
        <p15:guide id="13" pos="7007">
          <p15:clr>
            <a:srgbClr val="5ACBF0"/>
          </p15:clr>
        </p15:guide>
        <p15:guide id="14" pos="7583">
          <p15:clr>
            <a:srgbClr val="5ACBF0"/>
          </p15:clr>
        </p15:guide>
        <p15:guide id="15" orient="horz" pos="144">
          <p15:clr>
            <a:srgbClr val="5ACBF0"/>
          </p15:clr>
        </p15:guide>
        <p15:guide id="16" orient="horz" pos="720">
          <p15:clr>
            <a:srgbClr val="5ACBF0"/>
          </p15:clr>
        </p15:guide>
        <p15:guide id="17" orient="horz" pos="1296">
          <p15:clr>
            <a:srgbClr val="5ACBF0"/>
          </p15:clr>
        </p15:guide>
        <p15:guide id="18" orient="horz" pos="1872">
          <p15:clr>
            <a:srgbClr val="5ACBF0"/>
          </p15:clr>
        </p15:guide>
        <p15:guide id="19" orient="horz" pos="2448">
          <p15:clr>
            <a:srgbClr val="5ACBF0"/>
          </p15:clr>
        </p15:guide>
        <p15:guide id="20" orient="horz" pos="3024">
          <p15:clr>
            <a:srgbClr val="5ACBF0"/>
          </p15:clr>
        </p15:guide>
        <p15:guide id="21" orient="horz" pos="3600">
          <p15:clr>
            <a:srgbClr val="5ACBF0"/>
          </p15:clr>
        </p15:guide>
        <p15:guide id="22" orient="horz" pos="4176">
          <p15:clr>
            <a:srgbClr val="5ACBF0"/>
          </p15:clr>
        </p15:guide>
        <p15:guide id="23" pos="191">
          <p15:clr>
            <a:srgbClr val="F26B43"/>
          </p15:clr>
        </p15:guide>
        <p15:guide id="24" pos="7487">
          <p15:clr>
            <a:srgbClr val="F26B43"/>
          </p15:clr>
        </p15:guide>
        <p15:guide id="25" orient="horz" pos="240">
          <p15:clr>
            <a:srgbClr val="F26B43"/>
          </p15:clr>
        </p15:guide>
        <p15:guide id="26" orient="horz" pos="4080">
          <p15:clr>
            <a:srgbClr val="F26B43"/>
          </p15:clr>
        </p15:guide>
        <p15:guide id="27" pos="3839">
          <p15:clr>
            <a:srgbClr val="F26B43"/>
          </p15:clr>
        </p15:guide>
        <p15:guide id="28" orient="horz" pos="2160">
          <p15:clr>
            <a:srgbClr val="F26B43"/>
          </p15:clr>
        </p15:guide>
        <p15:guide id="29" orient="horz" pos="816">
          <p15:clr>
            <a:srgbClr val="F26B43"/>
          </p15:clr>
        </p15:guide>
        <p15:guide id="30" orient="horz" pos="1008">
          <p15:clr>
            <a:srgbClr val="F26B43"/>
          </p15:clr>
        </p15:guide>
      </p15:sldGuideLst>
    </p:ext>
  </p:extLst>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9"/>
            </p:custDataLs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61660" name="think-cell Slide" r:id="rId20" imgW="383" imgH="384" progId="TCLayout.ActiveDocument.1">
                  <p:embed/>
                </p:oleObj>
              </mc:Choice>
              <mc:Fallback>
                <p:oleObj name="think-cell Slide" r:id="rId20" imgW="383" imgH="384" progId="TCLayout.ActiveDocument.1">
                  <p:embed/>
                  <p:pic>
                    <p:nvPicPr>
                      <p:cNvPr id="3" name="Object 2" hidden="1"/>
                      <p:cNvPicPr/>
                      <p:nvPr/>
                    </p:nvPicPr>
                    <p:blipFill>
                      <a:blip r:embed="rId21"/>
                      <a:stretch>
                        <a:fillRect/>
                      </a:stretch>
                    </p:blipFill>
                    <p:spPr>
                      <a:xfrm>
                        <a:off x="1589" y="1589"/>
                        <a:ext cx="1587" cy="1587"/>
                      </a:xfrm>
                      <a:prstGeom prst="rect">
                        <a:avLst/>
                      </a:prstGeom>
                    </p:spPr>
                  </p:pic>
                </p:oleObj>
              </mc:Fallback>
            </mc:AlternateContent>
          </a:graphicData>
        </a:graphic>
      </p:graphicFrame>
      <p:sp>
        <p:nvSpPr>
          <p:cNvPr id="2" name="Title Placeholder 1"/>
          <p:cNvSpPr>
            <a:spLocks noGrp="1"/>
          </p:cNvSpPr>
          <p:nvPr>
            <p:ph type="title"/>
          </p:nvPr>
        </p:nvSpPr>
        <p:spPr>
          <a:xfrm>
            <a:off x="1" y="2"/>
            <a:ext cx="12192000" cy="646042"/>
          </a:xfrm>
          <a:prstGeom prst="rect">
            <a:avLst/>
          </a:prstGeom>
        </p:spPr>
        <p:txBody>
          <a:bodyPr vert="horz" lIns="320040" tIns="152357" rIns="53325" bIns="53325" rtlCol="0" anchor="ctr">
            <a:normAutofit/>
          </a:bodyPr>
          <a:lstStyle/>
          <a:p>
            <a:endParaRPr lang="en-US" dirty="0"/>
          </a:p>
        </p:txBody>
      </p:sp>
      <p:sp>
        <p:nvSpPr>
          <p:cNvPr id="7" name="Footer Placeholder 6"/>
          <p:cNvSpPr>
            <a:spLocks noGrp="1"/>
          </p:cNvSpPr>
          <p:nvPr>
            <p:ph type="ftr" sz="quarter" idx="3"/>
          </p:nvPr>
        </p:nvSpPr>
        <p:spPr>
          <a:xfrm>
            <a:off x="1905000" y="6477874"/>
            <a:ext cx="8382000" cy="380127"/>
          </a:xfrm>
          <a:prstGeom prst="rect">
            <a:avLst/>
          </a:prstGeom>
        </p:spPr>
        <p:txBody>
          <a:bodyPr vert="horz" lIns="76179" tIns="38089" rIns="76179" bIns="38089" rtlCol="0" anchor="ctr"/>
          <a:lstStyle>
            <a:lvl1pPr algn="ctr">
              <a:defRPr sz="800">
                <a:solidFill>
                  <a:schemeClr val="tx1"/>
                </a:solidFill>
                <a:latin typeface="Segoe UI" pitchFamily="34" charset="0"/>
                <a:ea typeface="Segoe UI" pitchFamily="34" charset="0"/>
                <a:cs typeface="Segoe UI" pitchFamily="34" charset="0"/>
              </a:defRPr>
            </a:lvl1pPr>
          </a:lstStyle>
          <a:p>
            <a:pPr defTabSz="1088105"/>
            <a:endParaRPr lang="en-US" dirty="0">
              <a:solidFill>
                <a:srgbClr val="505050"/>
              </a:solidFill>
            </a:endParaRPr>
          </a:p>
        </p:txBody>
      </p:sp>
      <p:sp>
        <p:nvSpPr>
          <p:cNvPr id="15" name="Text Placeholder 14"/>
          <p:cNvSpPr>
            <a:spLocks noGrp="1"/>
          </p:cNvSpPr>
          <p:nvPr>
            <p:ph type="body" idx="1"/>
          </p:nvPr>
        </p:nvSpPr>
        <p:spPr>
          <a:xfrm>
            <a:off x="150853" y="1600201"/>
            <a:ext cx="11890296" cy="4559531"/>
          </a:xfrm>
          <a:prstGeom prst="rect">
            <a:avLst/>
          </a:prstGeom>
        </p:spPr>
        <p:txBody>
          <a:bodyPr vert="horz" lIns="182880" tIns="91440" rIns="18288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Slide Number Placeholder 18"/>
          <p:cNvSpPr>
            <a:spLocks noGrp="1"/>
          </p:cNvSpPr>
          <p:nvPr>
            <p:ph type="sldNum" sz="quarter" idx="4"/>
          </p:nvPr>
        </p:nvSpPr>
        <p:spPr>
          <a:xfrm>
            <a:off x="11215052" y="6477874"/>
            <a:ext cx="761998" cy="380126"/>
          </a:xfrm>
          <a:prstGeom prst="rect">
            <a:avLst/>
          </a:prstGeom>
        </p:spPr>
        <p:txBody>
          <a:bodyPr vert="horz" lIns="91440" tIns="45720" rIns="91440" bIns="45720" rtlCol="0" anchor="ctr"/>
          <a:lstStyle>
            <a:lvl1pPr algn="r">
              <a:defRPr sz="800">
                <a:solidFill>
                  <a:schemeClr val="tx1"/>
                </a:solidFill>
                <a:latin typeface="Segoe UI" pitchFamily="34" charset="0"/>
                <a:ea typeface="Segoe UI" pitchFamily="34" charset="0"/>
                <a:cs typeface="Segoe UI" pitchFamily="34" charset="0"/>
              </a:defRPr>
            </a:lvl1pPr>
          </a:lstStyle>
          <a:p>
            <a:pPr defTabSz="1088105"/>
            <a:fld id="{FAADACFB-7C71-4E89-89D2-7BBA40B7BFA9}" type="slidenum">
              <a:rPr lang="en-US" smtClean="0">
                <a:solidFill>
                  <a:srgbClr val="505050"/>
                </a:solidFill>
              </a:rPr>
              <a:pPr defTabSz="1088105"/>
              <a:t>‹#›</a:t>
            </a:fld>
            <a:endParaRPr lang="en-US" dirty="0">
              <a:solidFill>
                <a:srgbClr val="505050"/>
              </a:solidFill>
            </a:endParaRPr>
          </a:p>
        </p:txBody>
      </p:sp>
    </p:spTree>
    <p:extLst>
      <p:ext uri="{BB962C8B-B14F-4D97-AF65-F5344CB8AC3E}">
        <p14:creationId xmlns:p14="http://schemas.microsoft.com/office/powerpoint/2010/main" val="1818394760"/>
      </p:ext>
    </p:extLst>
  </p:cSld>
  <p:clrMap bg1="lt1" tx1="dk1" bg2="lt2" tx2="dk2" accent1="accent1" accent2="accent2" accent3="accent3" accent4="accent4" accent5="accent5" accent6="accent6" hlink="hlink" folHlink="folHlink"/>
  <p:sldLayoutIdLst>
    <p:sldLayoutId id="2147483981" r:id="rId1"/>
    <p:sldLayoutId id="2147483982" r:id="rId2"/>
    <p:sldLayoutId id="2147483983" r:id="rId3"/>
    <p:sldLayoutId id="2147483984" r:id="rId4"/>
    <p:sldLayoutId id="2147483985" r:id="rId5"/>
    <p:sldLayoutId id="2147483986" r:id="rId6"/>
    <p:sldLayoutId id="2147483987" r:id="rId7"/>
    <p:sldLayoutId id="2147483988" r:id="rId8"/>
    <p:sldLayoutId id="2147483989" r:id="rId9"/>
    <p:sldLayoutId id="2147483990" r:id="rId10"/>
    <p:sldLayoutId id="2147483991" r:id="rId11"/>
    <p:sldLayoutId id="2147483992" r:id="rId12"/>
    <p:sldLayoutId id="2147483993" r:id="rId13"/>
    <p:sldLayoutId id="2147483994" r:id="rId14"/>
    <p:sldLayoutId id="2147483995" r:id="rId15"/>
    <p:sldLayoutId id="2147483996" r:id="rId16"/>
  </p:sldLayoutIdLst>
  <p:transition>
    <p:fade/>
  </p:transition>
  <p:hf hdr="0" ftr="0" dt="0"/>
  <p:txStyles>
    <p:titleStyle>
      <a:lvl1pPr marL="0" algn="l" defTabSz="1088105" rtl="0" eaLnBrk="1" latinLnBrk="0" hangingPunct="1">
        <a:lnSpc>
          <a:spcPct val="90000"/>
        </a:lnSpc>
        <a:spcBef>
          <a:spcPct val="0"/>
        </a:spcBef>
        <a:buNone/>
        <a:defRPr lang="en-US" sz="4000" kern="1200" spc="-58" baseline="0" dirty="0">
          <a:solidFill>
            <a:schemeClr val="bg2"/>
          </a:solidFill>
          <a:latin typeface="Segoe UI Light" pitchFamily="34" charset="0"/>
          <a:ea typeface="Segoe UI" pitchFamily="34" charset="0"/>
          <a:cs typeface="Segoe UI" pitchFamily="34" charset="0"/>
        </a:defRPr>
      </a:lvl1pPr>
    </p:titleStyle>
    <p:bodyStyle>
      <a:lvl1pPr marL="0" indent="0" algn="l" defTabSz="1088105" rtl="0" eaLnBrk="1" latinLnBrk="0" hangingPunct="1">
        <a:spcBef>
          <a:spcPts val="1800"/>
        </a:spcBef>
        <a:buClr>
          <a:srgbClr val="0072C6"/>
        </a:buClr>
        <a:buSzPct val="100000"/>
        <a:buFont typeface="Wingdings" pitchFamily="2" charset="2"/>
        <a:buNone/>
        <a:defRPr sz="2400" kern="1200">
          <a:solidFill>
            <a:schemeClr val="tx2"/>
          </a:solidFill>
          <a:latin typeface="Segoe UI" pitchFamily="34" charset="0"/>
          <a:ea typeface="Segoe UI" pitchFamily="34" charset="0"/>
          <a:cs typeface="Segoe UI" pitchFamily="34" charset="0"/>
        </a:defRPr>
      </a:lvl1pPr>
      <a:lvl2pPr marL="476070" indent="-194396" algn="l" defTabSz="1088105" rtl="0" eaLnBrk="1" latinLnBrk="0" hangingPunct="1">
        <a:spcBef>
          <a:spcPct val="20000"/>
        </a:spcBef>
        <a:buFont typeface="Arial" pitchFamily="34" charset="0"/>
        <a:buChar char="•"/>
        <a:defRPr sz="1800" kern="1200">
          <a:solidFill>
            <a:schemeClr val="tx1"/>
          </a:solidFill>
          <a:latin typeface="Segoe UI" pitchFamily="34" charset="0"/>
          <a:ea typeface="Segoe UI" pitchFamily="34" charset="0"/>
          <a:cs typeface="Segoe UI" pitchFamily="34" charset="0"/>
        </a:defRPr>
      </a:lvl2pPr>
      <a:lvl3pPr marL="761712" indent="-173236" algn="l" defTabSz="1088105" rtl="0" eaLnBrk="1" latinLnBrk="0" hangingPunct="1">
        <a:spcBef>
          <a:spcPct val="20000"/>
        </a:spcBef>
        <a:buFont typeface="Arial" pitchFamily="34" charset="0"/>
        <a:buChar char="•"/>
        <a:defRPr sz="1600" kern="1200">
          <a:solidFill>
            <a:schemeClr val="tx1"/>
          </a:solidFill>
          <a:latin typeface="Segoe UI" pitchFamily="34" charset="0"/>
          <a:ea typeface="Segoe UI" pitchFamily="34" charset="0"/>
          <a:cs typeface="Segoe UI" pitchFamily="34" charset="0"/>
        </a:defRPr>
      </a:lvl3pPr>
      <a:lvl4pPr marL="1047354" indent="-177204" algn="l" defTabSz="1088105" rtl="0" eaLnBrk="1" latinLnBrk="0" hangingPunct="1">
        <a:spcBef>
          <a:spcPct val="20000"/>
        </a:spcBef>
        <a:buFont typeface="Arial" pitchFamily="34" charset="0"/>
        <a:buChar char="–"/>
        <a:defRPr sz="1400" kern="1200">
          <a:solidFill>
            <a:schemeClr val="tx1"/>
          </a:solidFill>
          <a:latin typeface="Segoe UI" pitchFamily="34" charset="0"/>
          <a:ea typeface="Segoe UI" pitchFamily="34" charset="0"/>
          <a:cs typeface="Segoe UI" pitchFamily="34" charset="0"/>
        </a:defRPr>
      </a:lvl4pPr>
      <a:lvl5pPr marL="1285389" indent="-179849" algn="l" defTabSz="1088105" rtl="0" eaLnBrk="1" latinLnBrk="0" hangingPunct="1">
        <a:spcBef>
          <a:spcPct val="20000"/>
        </a:spcBef>
        <a:buFont typeface="Arial" pitchFamily="34" charset="0"/>
        <a:buChar char="»"/>
        <a:defRPr sz="1400" kern="1200">
          <a:solidFill>
            <a:schemeClr val="tx1"/>
          </a:solidFill>
          <a:latin typeface="Segoe UI" pitchFamily="34" charset="0"/>
          <a:ea typeface="Segoe UI" pitchFamily="34" charset="0"/>
          <a:cs typeface="Segoe UI" pitchFamily="34" charset="0"/>
        </a:defRPr>
      </a:lvl5pPr>
      <a:lvl6pPr marL="2992290" indent="-272026" algn="l" defTabSz="1088105" rtl="0" eaLnBrk="1" latinLnBrk="0" hangingPunct="1">
        <a:spcBef>
          <a:spcPct val="20000"/>
        </a:spcBef>
        <a:buFont typeface="Arial" pitchFamily="34" charset="0"/>
        <a:buChar char="•"/>
        <a:defRPr sz="2500" kern="1200">
          <a:solidFill>
            <a:schemeClr val="tx1"/>
          </a:solidFill>
          <a:latin typeface="+mn-lt"/>
          <a:ea typeface="+mn-ea"/>
          <a:cs typeface="+mn-cs"/>
        </a:defRPr>
      </a:lvl6pPr>
      <a:lvl7pPr marL="3536342" indent="-272026" algn="l" defTabSz="1088105" rtl="0" eaLnBrk="1" latinLnBrk="0" hangingPunct="1">
        <a:spcBef>
          <a:spcPct val="20000"/>
        </a:spcBef>
        <a:buFont typeface="Arial" pitchFamily="34" charset="0"/>
        <a:buChar char="•"/>
        <a:defRPr sz="2500" kern="1200">
          <a:solidFill>
            <a:schemeClr val="tx1"/>
          </a:solidFill>
          <a:latin typeface="+mn-lt"/>
          <a:ea typeface="+mn-ea"/>
          <a:cs typeface="+mn-cs"/>
        </a:defRPr>
      </a:lvl7pPr>
      <a:lvl8pPr marL="4080396" indent="-272026" algn="l" defTabSz="1088105" rtl="0" eaLnBrk="1" latinLnBrk="0" hangingPunct="1">
        <a:spcBef>
          <a:spcPct val="20000"/>
        </a:spcBef>
        <a:buFont typeface="Arial" pitchFamily="34" charset="0"/>
        <a:buChar char="•"/>
        <a:defRPr sz="2500" kern="1200">
          <a:solidFill>
            <a:schemeClr val="tx1"/>
          </a:solidFill>
          <a:latin typeface="+mn-lt"/>
          <a:ea typeface="+mn-ea"/>
          <a:cs typeface="+mn-cs"/>
        </a:defRPr>
      </a:lvl8pPr>
      <a:lvl9pPr marL="4624448" indent="-272026" algn="l" defTabSz="1088105" rtl="0" eaLnBrk="1" latinLnBrk="0" hangingPunct="1">
        <a:spcBef>
          <a:spcPct val="20000"/>
        </a:spcBef>
        <a:buFont typeface="Arial" pitchFamily="34" charset="0"/>
        <a:buChar char="•"/>
        <a:defRPr sz="2500" kern="1200">
          <a:solidFill>
            <a:schemeClr val="tx1"/>
          </a:solidFill>
          <a:latin typeface="+mn-lt"/>
          <a:ea typeface="+mn-ea"/>
          <a:cs typeface="+mn-cs"/>
        </a:defRPr>
      </a:lvl9pPr>
    </p:bodyStyle>
    <p:otherStyle>
      <a:defPPr>
        <a:defRPr lang="en-US"/>
      </a:defPPr>
      <a:lvl1pPr marL="0" algn="l" defTabSz="1088105" rtl="0" eaLnBrk="1" latinLnBrk="0" hangingPunct="1">
        <a:defRPr sz="2200" kern="1200">
          <a:solidFill>
            <a:schemeClr val="tx1"/>
          </a:solidFill>
          <a:latin typeface="+mn-lt"/>
          <a:ea typeface="+mn-ea"/>
          <a:cs typeface="+mn-cs"/>
        </a:defRPr>
      </a:lvl1pPr>
      <a:lvl2pPr marL="544053" algn="l" defTabSz="1088105" rtl="0" eaLnBrk="1" latinLnBrk="0" hangingPunct="1">
        <a:defRPr sz="2200" kern="1200">
          <a:solidFill>
            <a:schemeClr val="tx1"/>
          </a:solidFill>
          <a:latin typeface="+mn-lt"/>
          <a:ea typeface="+mn-ea"/>
          <a:cs typeface="+mn-cs"/>
        </a:defRPr>
      </a:lvl2pPr>
      <a:lvl3pPr marL="1088105" algn="l" defTabSz="1088105" rtl="0" eaLnBrk="1" latinLnBrk="0" hangingPunct="1">
        <a:defRPr sz="2200" kern="1200">
          <a:solidFill>
            <a:schemeClr val="tx1"/>
          </a:solidFill>
          <a:latin typeface="+mn-lt"/>
          <a:ea typeface="+mn-ea"/>
          <a:cs typeface="+mn-cs"/>
        </a:defRPr>
      </a:lvl3pPr>
      <a:lvl4pPr marL="1632159" algn="l" defTabSz="1088105" rtl="0" eaLnBrk="1" latinLnBrk="0" hangingPunct="1">
        <a:defRPr sz="2200" kern="1200">
          <a:solidFill>
            <a:schemeClr val="tx1"/>
          </a:solidFill>
          <a:latin typeface="+mn-lt"/>
          <a:ea typeface="+mn-ea"/>
          <a:cs typeface="+mn-cs"/>
        </a:defRPr>
      </a:lvl4pPr>
      <a:lvl5pPr marL="2176211" algn="l" defTabSz="1088105" rtl="0" eaLnBrk="1" latinLnBrk="0" hangingPunct="1">
        <a:defRPr sz="2200" kern="1200">
          <a:solidFill>
            <a:schemeClr val="tx1"/>
          </a:solidFill>
          <a:latin typeface="+mn-lt"/>
          <a:ea typeface="+mn-ea"/>
          <a:cs typeface="+mn-cs"/>
        </a:defRPr>
      </a:lvl5pPr>
      <a:lvl6pPr marL="2720264" algn="l" defTabSz="1088105" rtl="0" eaLnBrk="1" latinLnBrk="0" hangingPunct="1">
        <a:defRPr sz="2200" kern="1200">
          <a:solidFill>
            <a:schemeClr val="tx1"/>
          </a:solidFill>
          <a:latin typeface="+mn-lt"/>
          <a:ea typeface="+mn-ea"/>
          <a:cs typeface="+mn-cs"/>
        </a:defRPr>
      </a:lvl6pPr>
      <a:lvl7pPr marL="3264316" algn="l" defTabSz="1088105" rtl="0" eaLnBrk="1" latinLnBrk="0" hangingPunct="1">
        <a:defRPr sz="2200" kern="1200">
          <a:solidFill>
            <a:schemeClr val="tx1"/>
          </a:solidFill>
          <a:latin typeface="+mn-lt"/>
          <a:ea typeface="+mn-ea"/>
          <a:cs typeface="+mn-cs"/>
        </a:defRPr>
      </a:lvl7pPr>
      <a:lvl8pPr marL="3808369" algn="l" defTabSz="1088105" rtl="0" eaLnBrk="1" latinLnBrk="0" hangingPunct="1">
        <a:defRPr sz="2200" kern="1200">
          <a:solidFill>
            <a:schemeClr val="tx1"/>
          </a:solidFill>
          <a:latin typeface="+mn-lt"/>
          <a:ea typeface="+mn-ea"/>
          <a:cs typeface="+mn-cs"/>
        </a:defRPr>
      </a:lvl8pPr>
      <a:lvl9pPr marL="4352422" algn="l" defTabSz="1088105" rtl="0" eaLnBrk="1" latinLnBrk="0" hangingPunct="1">
        <a:defRPr sz="22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551">
          <p15:clr>
            <a:srgbClr val="5ACBF0"/>
          </p15:clr>
        </p15:guide>
        <p15:guide id="2" pos="2975">
          <p15:clr>
            <a:srgbClr val="5ACBF0"/>
          </p15:clr>
        </p15:guide>
        <p15:guide id="3" pos="2399">
          <p15:clr>
            <a:srgbClr val="5ACBF0"/>
          </p15:clr>
        </p15:guide>
        <p15:guide id="4" pos="1823">
          <p15:clr>
            <a:srgbClr val="5ACBF0"/>
          </p15:clr>
        </p15:guide>
        <p15:guide id="5" pos="1247">
          <p15:clr>
            <a:srgbClr val="5ACBF0"/>
          </p15:clr>
        </p15:guide>
        <p15:guide id="6" pos="671">
          <p15:clr>
            <a:srgbClr val="5ACBF0"/>
          </p15:clr>
        </p15:guide>
        <p15:guide id="7" pos="95">
          <p15:clr>
            <a:srgbClr val="5ACBF0"/>
          </p15:clr>
        </p15:guide>
        <p15:guide id="8" pos="4127">
          <p15:clr>
            <a:srgbClr val="5ACBF0"/>
          </p15:clr>
        </p15:guide>
        <p15:guide id="9" pos="4703">
          <p15:clr>
            <a:srgbClr val="5ACBF0"/>
          </p15:clr>
        </p15:guide>
        <p15:guide id="10" pos="5279">
          <p15:clr>
            <a:srgbClr val="5ACBF0"/>
          </p15:clr>
        </p15:guide>
        <p15:guide id="11" pos="5855">
          <p15:clr>
            <a:srgbClr val="5ACBF0"/>
          </p15:clr>
        </p15:guide>
        <p15:guide id="12" pos="6431">
          <p15:clr>
            <a:srgbClr val="5ACBF0"/>
          </p15:clr>
        </p15:guide>
        <p15:guide id="13" pos="7007">
          <p15:clr>
            <a:srgbClr val="5ACBF0"/>
          </p15:clr>
        </p15:guide>
        <p15:guide id="14" pos="7583">
          <p15:clr>
            <a:srgbClr val="5ACBF0"/>
          </p15:clr>
        </p15:guide>
        <p15:guide id="15" orient="horz" pos="144">
          <p15:clr>
            <a:srgbClr val="5ACBF0"/>
          </p15:clr>
        </p15:guide>
        <p15:guide id="16" orient="horz" pos="720">
          <p15:clr>
            <a:srgbClr val="5ACBF0"/>
          </p15:clr>
        </p15:guide>
        <p15:guide id="17" orient="horz" pos="1296">
          <p15:clr>
            <a:srgbClr val="5ACBF0"/>
          </p15:clr>
        </p15:guide>
        <p15:guide id="18" orient="horz" pos="1872">
          <p15:clr>
            <a:srgbClr val="5ACBF0"/>
          </p15:clr>
        </p15:guide>
        <p15:guide id="19" orient="horz" pos="2448">
          <p15:clr>
            <a:srgbClr val="5ACBF0"/>
          </p15:clr>
        </p15:guide>
        <p15:guide id="20" orient="horz" pos="3024">
          <p15:clr>
            <a:srgbClr val="5ACBF0"/>
          </p15:clr>
        </p15:guide>
        <p15:guide id="21" orient="horz" pos="3600">
          <p15:clr>
            <a:srgbClr val="5ACBF0"/>
          </p15:clr>
        </p15:guide>
        <p15:guide id="22" orient="horz" pos="4176">
          <p15:clr>
            <a:srgbClr val="5ACBF0"/>
          </p15:clr>
        </p15:guide>
        <p15:guide id="23" pos="191">
          <p15:clr>
            <a:srgbClr val="F26B43"/>
          </p15:clr>
        </p15:guide>
        <p15:guide id="24" pos="7487">
          <p15:clr>
            <a:srgbClr val="F26B43"/>
          </p15:clr>
        </p15:guide>
        <p15:guide id="25" orient="horz" pos="240">
          <p15:clr>
            <a:srgbClr val="F26B43"/>
          </p15:clr>
        </p15:guide>
        <p15:guide id="26" orient="horz" pos="4080">
          <p15:clr>
            <a:srgbClr val="F26B43"/>
          </p15:clr>
        </p15:guide>
        <p15:guide id="27" pos="3839">
          <p15:clr>
            <a:srgbClr val="F26B43"/>
          </p15:clr>
        </p15:guide>
        <p15:guide id="28" orient="horz" pos="2160">
          <p15:clr>
            <a:srgbClr val="F26B43"/>
          </p15:clr>
        </p15:guide>
        <p15:guide id="29" orient="horz" pos="816">
          <p15:clr>
            <a:srgbClr val="F26B43"/>
          </p15:clr>
        </p15:guide>
        <p15:guide id="30" orient="horz" pos="1008">
          <p15:clr>
            <a:srgbClr val="F26B43"/>
          </p15:clr>
        </p15:guide>
      </p15:sldGuideLst>
    </p:ext>
  </p:extLst>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7715" y="201706"/>
            <a:ext cx="11756571" cy="484094"/>
          </a:xfrm>
          <a:prstGeom prst="rect">
            <a:avLst/>
          </a:prstGeom>
        </p:spPr>
        <p:txBody>
          <a:bodyPr vert="horz" wrap="square" lIns="45720" tIns="91440" rIns="0" bIns="91440" rtlCol="0" anchor="b">
            <a:noAutofit/>
          </a:bodyPr>
          <a:lstStyle/>
          <a:p>
            <a:r>
              <a:rPr lang="en-US"/>
              <a:t>Click to edit Master title style</a:t>
            </a:r>
          </a:p>
        </p:txBody>
      </p:sp>
      <p:sp>
        <p:nvSpPr>
          <p:cNvPr id="4" name="Text Placeholder 3"/>
          <p:cNvSpPr>
            <a:spLocks noGrp="1"/>
          </p:cNvSpPr>
          <p:nvPr>
            <p:ph type="body" idx="1"/>
          </p:nvPr>
        </p:nvSpPr>
        <p:spPr>
          <a:xfrm>
            <a:off x="217715" y="1008530"/>
            <a:ext cx="11756571" cy="1312475"/>
          </a:xfrm>
          <a:prstGeom prst="rect">
            <a:avLst/>
          </a:prstGeom>
        </p:spPr>
        <p:txBody>
          <a:bodyPr vert="horz" wrap="square" lIns="45720" tIns="91440" rIns="91440" bIns="91440" rtlCol="0">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p:cNvSpPr txBox="1"/>
          <p:nvPr/>
        </p:nvSpPr>
        <p:spPr>
          <a:xfrm>
            <a:off x="4572585" y="6683220"/>
            <a:ext cx="1971694" cy="83934"/>
          </a:xfrm>
          <a:prstGeom prst="rect">
            <a:avLst/>
          </a:prstGeom>
          <a:noFill/>
        </p:spPr>
        <p:txBody>
          <a:bodyPr wrap="none" lIns="0" tIns="0" rIns="0" bIns="0" rtlCol="0">
            <a:spAutoFit/>
          </a:bodyPr>
          <a:lstStyle/>
          <a:p>
            <a:pPr>
              <a:lnSpc>
                <a:spcPct val="90000"/>
              </a:lnSpc>
              <a:spcAft>
                <a:spcPts val="316"/>
              </a:spcAft>
            </a:pPr>
            <a:r>
              <a:rPr lang="en-US" sz="606" dirty="0">
                <a:gradFill>
                  <a:gsLst>
                    <a:gs pos="2917">
                      <a:schemeClr val="tx1"/>
                    </a:gs>
                    <a:gs pos="30000">
                      <a:schemeClr val="tx1"/>
                    </a:gs>
                  </a:gsLst>
                  <a:lin ang="5400000" scaled="0"/>
                </a:gradFill>
              </a:rPr>
              <a:t>MICROSOFT</a:t>
            </a:r>
            <a:r>
              <a:rPr lang="en-US" sz="606" baseline="0" dirty="0">
                <a:gradFill>
                  <a:gsLst>
                    <a:gs pos="2917">
                      <a:schemeClr val="tx1"/>
                    </a:gs>
                    <a:gs pos="30000">
                      <a:schemeClr val="tx1"/>
                    </a:gs>
                  </a:gsLst>
                  <a:lin ang="5400000" scaled="0"/>
                </a:gradFill>
              </a:rPr>
              <a:t> CONFIDENTIAL / </a:t>
            </a:r>
            <a:r>
              <a:rPr lang="en-US" sz="606" b="1" baseline="0" dirty="0">
                <a:gradFill>
                  <a:gsLst>
                    <a:gs pos="2917">
                      <a:schemeClr val="tx1"/>
                    </a:gs>
                    <a:gs pos="30000">
                      <a:schemeClr val="tx1"/>
                    </a:gs>
                  </a:gsLst>
                  <a:lin ang="5400000" scaled="0"/>
                </a:gradFill>
              </a:rPr>
              <a:t>FOR INTERNAL USE</a:t>
            </a:r>
            <a:r>
              <a:rPr lang="en-US" sz="606" baseline="0" dirty="0">
                <a:gradFill>
                  <a:gsLst>
                    <a:gs pos="2917">
                      <a:schemeClr val="tx1"/>
                    </a:gs>
                    <a:gs pos="30000">
                      <a:schemeClr val="tx1"/>
                    </a:gs>
                  </a:gsLst>
                  <a:lin ang="5400000" scaled="0"/>
                </a:gradFill>
              </a:rPr>
              <a:t> ONLY</a:t>
            </a:r>
            <a:endParaRPr lang="en-US" sz="606" dirty="0">
              <a:gradFill>
                <a:gsLst>
                  <a:gs pos="2917">
                    <a:schemeClr val="tx1"/>
                  </a:gs>
                  <a:gs pos="30000">
                    <a:schemeClr val="tx1"/>
                  </a:gs>
                </a:gsLst>
                <a:lin ang="5400000" scaled="0"/>
              </a:gradFill>
            </a:endParaRPr>
          </a:p>
        </p:txBody>
      </p:sp>
    </p:spTree>
    <p:extLst>
      <p:ext uri="{BB962C8B-B14F-4D97-AF65-F5344CB8AC3E}">
        <p14:creationId xmlns:p14="http://schemas.microsoft.com/office/powerpoint/2010/main" val="1305581837"/>
      </p:ext>
    </p:extLst>
  </p:cSld>
  <p:clrMap bg1="lt1" tx1="dk1" bg2="lt2" tx2="dk2" accent1="accent1" accent2="accent2" accent3="accent3" accent4="accent4" accent5="accent5" accent6="accent6" hlink="hlink" folHlink="folHlink"/>
  <p:sldLayoutIdLst>
    <p:sldLayoutId id="2147484000" r:id="rId1"/>
    <p:sldLayoutId id="2147484001" r:id="rId2"/>
    <p:sldLayoutId id="2147484002" r:id="rId3"/>
    <p:sldLayoutId id="2147484003" r:id="rId4"/>
    <p:sldLayoutId id="2147484004" r:id="rId5"/>
    <p:sldLayoutId id="2147484006" r:id="rId6"/>
  </p:sldLayoutIdLst>
  <p:transition>
    <p:fade/>
  </p:transition>
  <p:hf sldNum="0" hdr="0" dt="0"/>
  <p:txStyles>
    <p:titleStyle>
      <a:lvl1pPr algn="l" defTabSz="614930" rtl="0" eaLnBrk="1" latinLnBrk="0" hangingPunct="1">
        <a:lnSpc>
          <a:spcPct val="90000"/>
        </a:lnSpc>
        <a:spcBef>
          <a:spcPct val="0"/>
        </a:spcBef>
        <a:buNone/>
        <a:defRPr lang="en-US" sz="1962" b="0" kern="1200" cap="none" spc="-67" baseline="0" dirty="0" smtClean="0">
          <a:ln w="3175">
            <a:noFill/>
          </a:ln>
          <a:solidFill>
            <a:schemeClr val="tx1"/>
          </a:solidFill>
          <a:effectLst/>
          <a:latin typeface="+mj-lt"/>
          <a:ea typeface="+mn-ea"/>
          <a:cs typeface="Segoe UI" pitchFamily="34" charset="0"/>
        </a:defRPr>
      </a:lvl1pPr>
    </p:titleStyle>
    <p:bodyStyle>
      <a:lvl1pPr marL="180881" marR="0" indent="-180881" algn="l" defTabSz="614930" rtl="0" eaLnBrk="1" fontAlgn="auto" latinLnBrk="0" hangingPunct="1">
        <a:lnSpc>
          <a:spcPct val="90000"/>
        </a:lnSpc>
        <a:spcBef>
          <a:spcPct val="20000"/>
        </a:spcBef>
        <a:spcAft>
          <a:spcPts val="0"/>
        </a:spcAft>
        <a:buClrTx/>
        <a:buSzPct val="90000"/>
        <a:buFont typeface="Arial" pitchFamily="34" charset="0"/>
        <a:buChar char="•"/>
        <a:tabLst/>
        <a:defRPr sz="2122" kern="1200" spc="0" baseline="0">
          <a:solidFill>
            <a:schemeClr val="tx1"/>
          </a:solidFill>
          <a:latin typeface="+mj-lt"/>
          <a:ea typeface="+mn-ea"/>
          <a:cs typeface="+mn-cs"/>
        </a:defRPr>
      </a:lvl1pPr>
      <a:lvl2pPr marL="385147" marR="0" indent="-159082" algn="l" defTabSz="614930" rtl="0" eaLnBrk="1" fontAlgn="auto" latinLnBrk="0" hangingPunct="1">
        <a:lnSpc>
          <a:spcPct val="90000"/>
        </a:lnSpc>
        <a:spcBef>
          <a:spcPct val="20000"/>
        </a:spcBef>
        <a:spcAft>
          <a:spcPts val="0"/>
        </a:spcAft>
        <a:buClrTx/>
        <a:buSzPct val="90000"/>
        <a:buFont typeface="Arial" pitchFamily="34" charset="0"/>
        <a:buChar char="•"/>
        <a:tabLst/>
        <a:defRPr sz="1441" kern="1200" spc="0" baseline="0">
          <a:solidFill>
            <a:schemeClr val="tx1"/>
          </a:solidFill>
          <a:latin typeface="+mn-lt"/>
          <a:ea typeface="+mn-ea"/>
          <a:cs typeface="+mn-cs"/>
        </a:defRPr>
      </a:lvl2pPr>
      <a:lvl3pPr marL="527483" marR="0" indent="-150710" algn="l" defTabSz="614930" rtl="0" eaLnBrk="1" fontAlgn="auto" latinLnBrk="0" hangingPunct="1">
        <a:lnSpc>
          <a:spcPct val="90000"/>
        </a:lnSpc>
        <a:spcBef>
          <a:spcPct val="20000"/>
        </a:spcBef>
        <a:spcAft>
          <a:spcPts val="0"/>
        </a:spcAft>
        <a:buClrTx/>
        <a:buSzPct val="90000"/>
        <a:buFont typeface="Arial" pitchFamily="34" charset="0"/>
        <a:buChar char="•"/>
        <a:tabLst/>
        <a:defRPr sz="1288" kern="1200" spc="0" baseline="0">
          <a:solidFill>
            <a:schemeClr val="tx1"/>
          </a:solidFill>
          <a:latin typeface="+mn-lt"/>
          <a:ea typeface="+mn-ea"/>
          <a:cs typeface="+mn-cs"/>
        </a:defRPr>
      </a:lvl3pPr>
      <a:lvl4pPr marL="678192" marR="0" indent="-150710" algn="l" defTabSz="614930" rtl="0" eaLnBrk="1" fontAlgn="auto" latinLnBrk="0" hangingPunct="1">
        <a:lnSpc>
          <a:spcPct val="90000"/>
        </a:lnSpc>
        <a:spcBef>
          <a:spcPct val="20000"/>
        </a:spcBef>
        <a:spcAft>
          <a:spcPts val="0"/>
        </a:spcAft>
        <a:buClrTx/>
        <a:buSzPct val="90000"/>
        <a:buFont typeface="Arial" pitchFamily="34" charset="0"/>
        <a:buChar char="•"/>
        <a:tabLst/>
        <a:defRPr sz="1137" kern="1200" spc="0" baseline="0">
          <a:solidFill>
            <a:schemeClr val="tx1"/>
          </a:solidFill>
          <a:latin typeface="+mn-lt"/>
          <a:ea typeface="+mn-ea"/>
          <a:cs typeface="+mn-cs"/>
        </a:defRPr>
      </a:lvl4pPr>
      <a:lvl5pPr marL="828901" marR="0" indent="-150710" algn="l" defTabSz="614930" rtl="0" eaLnBrk="1" fontAlgn="auto" latinLnBrk="0" hangingPunct="1">
        <a:lnSpc>
          <a:spcPct val="90000"/>
        </a:lnSpc>
        <a:spcBef>
          <a:spcPct val="20000"/>
        </a:spcBef>
        <a:spcAft>
          <a:spcPts val="0"/>
        </a:spcAft>
        <a:buClrTx/>
        <a:buSzPct val="90000"/>
        <a:buFont typeface="Arial" pitchFamily="34" charset="0"/>
        <a:buChar char="•"/>
        <a:tabLst/>
        <a:defRPr sz="1060" kern="1200" spc="0" baseline="0">
          <a:solidFill>
            <a:schemeClr val="tx1"/>
          </a:solidFill>
          <a:latin typeface="+mn-lt"/>
          <a:ea typeface="+mn-ea"/>
          <a:cs typeface="+mn-cs"/>
        </a:defRPr>
      </a:lvl5pPr>
      <a:lvl6pPr marL="1691054" indent="-153731" algn="l" defTabSz="614930" rtl="0" eaLnBrk="1" latinLnBrk="0" hangingPunct="1">
        <a:spcBef>
          <a:spcPct val="20000"/>
        </a:spcBef>
        <a:buFont typeface="Arial" pitchFamily="34" charset="0"/>
        <a:buChar char="•"/>
        <a:defRPr sz="1288" kern="1200">
          <a:solidFill>
            <a:schemeClr val="tx1"/>
          </a:solidFill>
          <a:latin typeface="+mn-lt"/>
          <a:ea typeface="+mn-ea"/>
          <a:cs typeface="+mn-cs"/>
        </a:defRPr>
      </a:lvl6pPr>
      <a:lvl7pPr marL="1998521" indent="-153731" algn="l" defTabSz="614930" rtl="0" eaLnBrk="1" latinLnBrk="0" hangingPunct="1">
        <a:spcBef>
          <a:spcPct val="20000"/>
        </a:spcBef>
        <a:buFont typeface="Arial" pitchFamily="34" charset="0"/>
        <a:buChar char="•"/>
        <a:defRPr sz="1288" kern="1200">
          <a:solidFill>
            <a:schemeClr val="tx1"/>
          </a:solidFill>
          <a:latin typeface="+mn-lt"/>
          <a:ea typeface="+mn-ea"/>
          <a:cs typeface="+mn-cs"/>
        </a:defRPr>
      </a:lvl7pPr>
      <a:lvl8pPr marL="2305985" indent="-153731" algn="l" defTabSz="614930" rtl="0" eaLnBrk="1" latinLnBrk="0" hangingPunct="1">
        <a:spcBef>
          <a:spcPct val="20000"/>
        </a:spcBef>
        <a:buFont typeface="Arial" pitchFamily="34" charset="0"/>
        <a:buChar char="•"/>
        <a:defRPr sz="1288" kern="1200">
          <a:solidFill>
            <a:schemeClr val="tx1"/>
          </a:solidFill>
          <a:latin typeface="+mn-lt"/>
          <a:ea typeface="+mn-ea"/>
          <a:cs typeface="+mn-cs"/>
        </a:defRPr>
      </a:lvl8pPr>
      <a:lvl9pPr marL="2613452" indent="-153731" algn="l" defTabSz="614930" rtl="0" eaLnBrk="1" latinLnBrk="0" hangingPunct="1">
        <a:spcBef>
          <a:spcPct val="20000"/>
        </a:spcBef>
        <a:buFont typeface="Arial" pitchFamily="34" charset="0"/>
        <a:buChar char="•"/>
        <a:defRPr sz="1288" kern="1200">
          <a:solidFill>
            <a:schemeClr val="tx1"/>
          </a:solidFill>
          <a:latin typeface="+mn-lt"/>
          <a:ea typeface="+mn-ea"/>
          <a:cs typeface="+mn-cs"/>
        </a:defRPr>
      </a:lvl9pPr>
    </p:bodyStyle>
    <p:otherStyle>
      <a:defPPr>
        <a:defRPr lang="en-US"/>
      </a:defPPr>
      <a:lvl1pPr marL="0" algn="l" defTabSz="614930" rtl="0" eaLnBrk="1" latinLnBrk="0" hangingPunct="1">
        <a:defRPr sz="1137" kern="1200">
          <a:solidFill>
            <a:schemeClr val="tx1"/>
          </a:solidFill>
          <a:latin typeface="+mn-lt"/>
          <a:ea typeface="+mn-ea"/>
          <a:cs typeface="+mn-cs"/>
        </a:defRPr>
      </a:lvl1pPr>
      <a:lvl2pPr marL="307464" algn="l" defTabSz="614930" rtl="0" eaLnBrk="1" latinLnBrk="0" hangingPunct="1">
        <a:defRPr sz="1137" kern="1200">
          <a:solidFill>
            <a:schemeClr val="tx1"/>
          </a:solidFill>
          <a:latin typeface="+mn-lt"/>
          <a:ea typeface="+mn-ea"/>
          <a:cs typeface="+mn-cs"/>
        </a:defRPr>
      </a:lvl2pPr>
      <a:lvl3pPr marL="614930" algn="l" defTabSz="614930" rtl="0" eaLnBrk="1" latinLnBrk="0" hangingPunct="1">
        <a:defRPr sz="1137" kern="1200">
          <a:solidFill>
            <a:schemeClr val="tx1"/>
          </a:solidFill>
          <a:latin typeface="+mn-lt"/>
          <a:ea typeface="+mn-ea"/>
          <a:cs typeface="+mn-cs"/>
        </a:defRPr>
      </a:lvl3pPr>
      <a:lvl4pPr marL="922395" algn="l" defTabSz="614930" rtl="0" eaLnBrk="1" latinLnBrk="0" hangingPunct="1">
        <a:defRPr sz="1137" kern="1200">
          <a:solidFill>
            <a:schemeClr val="tx1"/>
          </a:solidFill>
          <a:latin typeface="+mn-lt"/>
          <a:ea typeface="+mn-ea"/>
          <a:cs typeface="+mn-cs"/>
        </a:defRPr>
      </a:lvl4pPr>
      <a:lvl5pPr marL="1229858" algn="l" defTabSz="614930" rtl="0" eaLnBrk="1" latinLnBrk="0" hangingPunct="1">
        <a:defRPr sz="1137" kern="1200">
          <a:solidFill>
            <a:schemeClr val="tx1"/>
          </a:solidFill>
          <a:latin typeface="+mn-lt"/>
          <a:ea typeface="+mn-ea"/>
          <a:cs typeface="+mn-cs"/>
        </a:defRPr>
      </a:lvl5pPr>
      <a:lvl6pPr marL="1537323" algn="l" defTabSz="614930" rtl="0" eaLnBrk="1" latinLnBrk="0" hangingPunct="1">
        <a:defRPr sz="1137" kern="1200">
          <a:solidFill>
            <a:schemeClr val="tx1"/>
          </a:solidFill>
          <a:latin typeface="+mn-lt"/>
          <a:ea typeface="+mn-ea"/>
          <a:cs typeface="+mn-cs"/>
        </a:defRPr>
      </a:lvl6pPr>
      <a:lvl7pPr marL="1844788" algn="l" defTabSz="614930" rtl="0" eaLnBrk="1" latinLnBrk="0" hangingPunct="1">
        <a:defRPr sz="1137" kern="1200">
          <a:solidFill>
            <a:schemeClr val="tx1"/>
          </a:solidFill>
          <a:latin typeface="+mn-lt"/>
          <a:ea typeface="+mn-ea"/>
          <a:cs typeface="+mn-cs"/>
        </a:defRPr>
      </a:lvl7pPr>
      <a:lvl8pPr marL="2152253" algn="l" defTabSz="614930" rtl="0" eaLnBrk="1" latinLnBrk="0" hangingPunct="1">
        <a:defRPr sz="1137" kern="1200">
          <a:solidFill>
            <a:schemeClr val="tx1"/>
          </a:solidFill>
          <a:latin typeface="+mn-lt"/>
          <a:ea typeface="+mn-ea"/>
          <a:cs typeface="+mn-cs"/>
        </a:defRPr>
      </a:lvl8pPr>
      <a:lvl9pPr marL="2459717" algn="l" defTabSz="614930" rtl="0" eaLnBrk="1" latinLnBrk="0" hangingPunct="1">
        <a:defRPr sz="1137"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374" y="289511"/>
            <a:ext cx="11889567" cy="899665"/>
          </a:xfrm>
          <a:prstGeom prst="rect">
            <a:avLst/>
          </a:prstGeom>
        </p:spPr>
        <p:txBody>
          <a:bodyPr vert="horz" wrap="square" lIns="146304" tIns="91440" rIns="146304" bIns="91440" rtlCol="0" anchor="t">
            <a:noAutofit/>
          </a:bodyPr>
          <a:lstStyle/>
          <a:p>
            <a:r>
              <a:rPr lang="en-US"/>
              <a:t>Click to edit Master title style</a:t>
            </a:r>
          </a:p>
        </p:txBody>
      </p:sp>
      <p:graphicFrame>
        <p:nvGraphicFramePr>
          <p:cNvPr id="7" name="Object 6" hidden="1"/>
          <p:cNvGraphicFramePr>
            <a:graphicFrameLocks noChangeAspect="1"/>
          </p:cNvGraphicFramePr>
          <p:nvPr userDrawn="1">
            <p:custDataLst>
              <p:tags r:id="rId64"/>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6776" name="think-cell Slide" r:id="rId65" imgW="377" imgH="377" progId="TCLayout.ActiveDocument.1">
                  <p:embed/>
                </p:oleObj>
              </mc:Choice>
              <mc:Fallback>
                <p:oleObj name="think-cell Slide" r:id="rId65" imgW="377" imgH="377" progId="TCLayout.ActiveDocument.1">
                  <p:embed/>
                  <p:pic>
                    <p:nvPicPr>
                      <p:cNvPr id="7" name="Object 6" hidden="1"/>
                      <p:cNvPicPr/>
                      <p:nvPr/>
                    </p:nvPicPr>
                    <p:blipFill>
                      <a:blip r:embed="rId66"/>
                      <a:stretch>
                        <a:fillRect/>
                      </a:stretch>
                    </p:blipFill>
                    <p:spPr>
                      <a:xfrm>
                        <a:off x="1588" y="1588"/>
                        <a:ext cx="1587" cy="1587"/>
                      </a:xfrm>
                      <a:prstGeom prst="rect">
                        <a:avLst/>
                      </a:prstGeom>
                    </p:spPr>
                  </p:pic>
                </p:oleObj>
              </mc:Fallback>
            </mc:AlternateContent>
          </a:graphicData>
        </a:graphic>
      </p:graphicFrame>
      <p:sp>
        <p:nvSpPr>
          <p:cNvPr id="4" name="Text Placeholder 3"/>
          <p:cNvSpPr>
            <a:spLocks noGrp="1"/>
          </p:cNvSpPr>
          <p:nvPr>
            <p:ph type="body" idx="1"/>
          </p:nvPr>
        </p:nvSpPr>
        <p:spPr>
          <a:xfrm>
            <a:off x="152399" y="1189178"/>
            <a:ext cx="11887201" cy="2074286"/>
          </a:xfrm>
          <a:prstGeom prst="rect">
            <a:avLst/>
          </a:prstGeom>
        </p:spPr>
        <p:txBody>
          <a:bodyPr vert="horz" wrap="square" lIns="182880" tIns="91440" rIns="146304" bIns="9144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p:cNvPicPr>
            <a:picLocks noChangeAspect="1"/>
          </p:cNvPicPr>
          <p:nvPr userDrawn="1"/>
        </p:nvPicPr>
        <p:blipFill>
          <a:blip r:embed="rId67"/>
          <a:stretch>
            <a:fillRect/>
          </a:stretch>
        </p:blipFill>
        <p:spPr>
          <a:xfrm rot="5400000">
            <a:off x="9396000" y="2845599"/>
            <a:ext cx="6497930" cy="713342"/>
          </a:xfrm>
          <a:prstGeom prst="rect">
            <a:avLst/>
          </a:prstGeom>
        </p:spPr>
      </p:pic>
      <p:sp>
        <p:nvSpPr>
          <p:cNvPr id="3" name="Footer Placeholder 2"/>
          <p:cNvSpPr>
            <a:spLocks noGrp="1"/>
          </p:cNvSpPr>
          <p:nvPr>
            <p:ph type="ftr" sz="quarter" idx="3"/>
          </p:nvPr>
        </p:nvSpPr>
        <p:spPr>
          <a:xfrm>
            <a:off x="4038581" y="6493776"/>
            <a:ext cx="4114839" cy="364224"/>
          </a:xfrm>
          <a:prstGeom prst="rect">
            <a:avLst/>
          </a:prstGeom>
        </p:spPr>
        <p:txBody>
          <a:bodyPr vert="horz" lIns="182880" tIns="45720" rIns="182880" bIns="45720" rtlCol="0" anchor="ctr"/>
          <a:lstStyle>
            <a:lvl1pPr algn="ctr">
              <a:defRPr sz="1000">
                <a:solidFill>
                  <a:schemeClr val="tx1"/>
                </a:solidFill>
              </a:defRPr>
            </a:lvl1pPr>
          </a:lstStyle>
          <a:p>
            <a:pPr defTabSz="914367"/>
            <a:r>
              <a:rPr lang="en-IN" dirty="0">
                <a:solidFill>
                  <a:srgbClr val="505050"/>
                </a:solidFill>
              </a:rPr>
              <a:t>Microsoft Confidential – Shared under NDA</a:t>
            </a:r>
            <a:endParaRPr lang="en-US" dirty="0">
              <a:solidFill>
                <a:srgbClr val="505050"/>
              </a:solidFill>
            </a:endParaRPr>
          </a:p>
        </p:txBody>
      </p:sp>
      <p:sp>
        <p:nvSpPr>
          <p:cNvPr id="6" name="Slide Number Placeholder 5"/>
          <p:cNvSpPr>
            <a:spLocks noGrp="1"/>
          </p:cNvSpPr>
          <p:nvPr>
            <p:ph type="sldNum" sz="quarter" idx="4"/>
          </p:nvPr>
        </p:nvSpPr>
        <p:spPr>
          <a:xfrm>
            <a:off x="9449812" y="6493776"/>
            <a:ext cx="2742188" cy="364224"/>
          </a:xfrm>
          <a:prstGeom prst="rect">
            <a:avLst/>
          </a:prstGeom>
        </p:spPr>
        <p:txBody>
          <a:bodyPr vert="horz" lIns="182880" tIns="45720" rIns="182880" bIns="45720" rtlCol="0" anchor="ctr"/>
          <a:lstStyle>
            <a:lvl1pPr algn="r">
              <a:defRPr sz="1000">
                <a:solidFill>
                  <a:schemeClr val="tx1"/>
                </a:solidFill>
              </a:defRPr>
            </a:lvl1pPr>
          </a:lstStyle>
          <a:p>
            <a:pPr defTabSz="914367"/>
            <a:fld id="{6503E857-4F15-4ECA-BD4D-D22AAAB9E67A}" type="slidenum">
              <a:rPr lang="en-US" smtClean="0">
                <a:solidFill>
                  <a:srgbClr val="505050"/>
                </a:solidFill>
              </a:rPr>
              <a:pPr defTabSz="914367"/>
              <a:t>‹#›</a:t>
            </a:fld>
            <a:endParaRPr lang="en-US" dirty="0">
              <a:solidFill>
                <a:srgbClr val="505050"/>
              </a:solidFill>
            </a:endParaRPr>
          </a:p>
        </p:txBody>
      </p:sp>
    </p:spTree>
    <p:extLst>
      <p:ext uri="{BB962C8B-B14F-4D97-AF65-F5344CB8AC3E}">
        <p14:creationId xmlns:p14="http://schemas.microsoft.com/office/powerpoint/2010/main" val="3539727371"/>
      </p:ext>
    </p:extLst>
  </p:cSld>
  <p:clrMap bg1="lt1" tx1="dk1" bg2="lt2" tx2="dk2" accent1="accent1" accent2="accent2" accent3="accent3" accent4="accent4" accent5="accent5" accent6="accent6" hlink="hlink" folHlink="folHlink"/>
  <p:sldLayoutIdLst>
    <p:sldLayoutId id="2147484008" r:id="rId1"/>
    <p:sldLayoutId id="2147484009" r:id="rId2"/>
    <p:sldLayoutId id="2147484010" r:id="rId3"/>
    <p:sldLayoutId id="2147484011" r:id="rId4"/>
    <p:sldLayoutId id="2147484012" r:id="rId5"/>
    <p:sldLayoutId id="2147484013" r:id="rId6"/>
    <p:sldLayoutId id="2147484014" r:id="rId7"/>
    <p:sldLayoutId id="2147484015" r:id="rId8"/>
    <p:sldLayoutId id="2147484016" r:id="rId9"/>
    <p:sldLayoutId id="2147484017" r:id="rId10"/>
    <p:sldLayoutId id="2147484018" r:id="rId11"/>
    <p:sldLayoutId id="2147484019" r:id="rId12"/>
    <p:sldLayoutId id="2147484020" r:id="rId13"/>
    <p:sldLayoutId id="2147484021" r:id="rId14"/>
    <p:sldLayoutId id="2147484022" r:id="rId15"/>
    <p:sldLayoutId id="2147484023" r:id="rId16"/>
    <p:sldLayoutId id="2147484024" r:id="rId17"/>
    <p:sldLayoutId id="2147484025" r:id="rId18"/>
    <p:sldLayoutId id="2147484026" r:id="rId19"/>
    <p:sldLayoutId id="2147484027" r:id="rId20"/>
    <p:sldLayoutId id="2147484028" r:id="rId21"/>
    <p:sldLayoutId id="2147484029" r:id="rId22"/>
    <p:sldLayoutId id="2147484030" r:id="rId23"/>
    <p:sldLayoutId id="2147484031" r:id="rId24"/>
    <p:sldLayoutId id="2147484032" r:id="rId25"/>
    <p:sldLayoutId id="2147484033" r:id="rId26"/>
    <p:sldLayoutId id="2147484034" r:id="rId27"/>
    <p:sldLayoutId id="2147484035" r:id="rId28"/>
    <p:sldLayoutId id="2147484036" r:id="rId29"/>
    <p:sldLayoutId id="2147484037" r:id="rId30"/>
    <p:sldLayoutId id="2147484038" r:id="rId31"/>
    <p:sldLayoutId id="2147484039" r:id="rId32"/>
    <p:sldLayoutId id="2147484040" r:id="rId33"/>
    <p:sldLayoutId id="2147484041" r:id="rId34"/>
    <p:sldLayoutId id="2147484042" r:id="rId35"/>
    <p:sldLayoutId id="2147484043" r:id="rId36"/>
    <p:sldLayoutId id="2147484044" r:id="rId37"/>
    <p:sldLayoutId id="2147484045" r:id="rId38"/>
    <p:sldLayoutId id="2147484046" r:id="rId39"/>
    <p:sldLayoutId id="2147484047" r:id="rId40"/>
    <p:sldLayoutId id="2147484048" r:id="rId41"/>
    <p:sldLayoutId id="2147484049" r:id="rId42"/>
    <p:sldLayoutId id="2147484050" r:id="rId43"/>
    <p:sldLayoutId id="2147484051" r:id="rId44"/>
    <p:sldLayoutId id="2147484052" r:id="rId45"/>
    <p:sldLayoutId id="2147484053" r:id="rId46"/>
    <p:sldLayoutId id="2147484054" r:id="rId47"/>
    <p:sldLayoutId id="2147484055" r:id="rId48"/>
    <p:sldLayoutId id="2147484056" r:id="rId49"/>
    <p:sldLayoutId id="2147484057" r:id="rId50"/>
    <p:sldLayoutId id="2147484058" r:id="rId51"/>
    <p:sldLayoutId id="2147484059" r:id="rId52"/>
    <p:sldLayoutId id="2147484060" r:id="rId53"/>
    <p:sldLayoutId id="2147484061" r:id="rId54"/>
    <p:sldLayoutId id="2147484062" r:id="rId55"/>
    <p:sldLayoutId id="2147484063" r:id="rId56"/>
    <p:sldLayoutId id="2147484064" r:id="rId57"/>
    <p:sldLayoutId id="2147484065" r:id="rId58"/>
    <p:sldLayoutId id="2147484066" r:id="rId59"/>
    <p:sldLayoutId id="2147484067" r:id="rId60"/>
    <p:sldLayoutId id="2147484068" r:id="rId61"/>
  </p:sldLayoutIdLst>
  <p:transition>
    <p:fade/>
  </p:transition>
  <p:hf hdr="0" ftr="0" dt="0"/>
  <p:txStyles>
    <p:titleStyle>
      <a:lvl1pPr algn="l" defTabSz="914367" rtl="0" eaLnBrk="1" latinLnBrk="0" hangingPunct="1">
        <a:lnSpc>
          <a:spcPct val="90000"/>
        </a:lnSpc>
        <a:spcBef>
          <a:spcPct val="0"/>
        </a:spcBef>
        <a:buNone/>
        <a:defRPr lang="en-US" sz="4400" b="0" kern="1200" cap="none" spc="-100" baseline="0" dirty="0" smtClean="0">
          <a:ln w="3175">
            <a:noFill/>
          </a:ln>
          <a:gradFill>
            <a:gsLst>
              <a:gs pos="1250">
                <a:schemeClr val="accent1"/>
              </a:gs>
              <a:gs pos="100000">
                <a:schemeClr val="accent1"/>
              </a:gs>
            </a:gsLst>
            <a:lin ang="5400000" scaled="0"/>
          </a:gradFill>
          <a:effectLst/>
          <a:latin typeface="+mj-lt"/>
          <a:ea typeface="+mn-ea"/>
          <a:cs typeface="Segoe UI" pitchFamily="34" charset="0"/>
        </a:defRPr>
      </a:lvl1pPr>
    </p:titleStyle>
    <p:bodyStyle>
      <a:lvl1pPr marL="336145" marR="0" indent="-336145" algn="l" defTabSz="914367"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72691" marR="0" indent="-236546" algn="l" defTabSz="914367"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784338"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08435"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32531"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p:bodyStyle>
    <p:otherStyle>
      <a:defPPr>
        <a:defRPr lang="en-US"/>
      </a:defPPr>
      <a:lvl1pPr marL="0" algn="l" defTabSz="914367" rtl="0" eaLnBrk="1" latinLnBrk="0" hangingPunct="1">
        <a:defRPr sz="1765" kern="1200">
          <a:solidFill>
            <a:schemeClr val="tx1"/>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44">
          <p15:clr>
            <a:srgbClr val="5ACBF0"/>
          </p15:clr>
        </p15:guide>
        <p15:guide id="2" pos="96">
          <p15:clr>
            <a:srgbClr val="5ACBF0"/>
          </p15:clr>
        </p15:guide>
        <p15:guide id="3" pos="672">
          <p15:clr>
            <a:srgbClr val="5ACBF0"/>
          </p15:clr>
        </p15:guide>
        <p15:guide id="4" pos="1248">
          <p15:clr>
            <a:srgbClr val="5ACBF0"/>
          </p15:clr>
        </p15:guide>
        <p15:guide id="5" pos="1824">
          <p15:clr>
            <a:srgbClr val="5ACBF0"/>
          </p15:clr>
        </p15:guide>
        <p15:guide id="6" pos="2400">
          <p15:clr>
            <a:srgbClr val="5ACBF0"/>
          </p15:clr>
        </p15:guide>
        <p15:guide id="7" pos="2976">
          <p15:clr>
            <a:srgbClr val="5ACBF0"/>
          </p15:clr>
        </p15:guide>
        <p15:guide id="8" pos="3552">
          <p15:clr>
            <a:srgbClr val="5ACBF0"/>
          </p15:clr>
        </p15:guide>
        <p15:guide id="9" pos="4128">
          <p15:clr>
            <a:srgbClr val="5ACBF0"/>
          </p15:clr>
        </p15:guide>
        <p15:guide id="10" pos="4704">
          <p15:clr>
            <a:srgbClr val="5ACBF0"/>
          </p15:clr>
        </p15:guide>
        <p15:guide id="11" pos="5280">
          <p15:clr>
            <a:srgbClr val="5ACBF0"/>
          </p15:clr>
        </p15:guide>
        <p15:guide id="12" pos="5856">
          <p15:clr>
            <a:srgbClr val="5ACBF0"/>
          </p15:clr>
        </p15:guide>
        <p15:guide id="13" pos="6432">
          <p15:clr>
            <a:srgbClr val="5ACBF0"/>
          </p15:clr>
        </p15:guide>
        <p15:guide id="14" pos="7008">
          <p15:clr>
            <a:srgbClr val="5ACBF0"/>
          </p15:clr>
        </p15:guide>
        <p15:guide id="15" pos="7584">
          <p15:clr>
            <a:srgbClr val="5ACBF0"/>
          </p15:clr>
        </p15:guide>
        <p15:guide id="16" pos="216">
          <p15:clr>
            <a:srgbClr val="C35EA4"/>
          </p15:clr>
        </p15:guide>
        <p15:guide id="17" pos="7464">
          <p15:clr>
            <a:srgbClr val="C35EA4"/>
          </p15:clr>
        </p15:guide>
        <p15:guide id="18" orient="horz" pos="744">
          <p15:clr>
            <a:srgbClr val="5ACBF0"/>
          </p15:clr>
        </p15:guide>
        <p15:guide id="19" orient="horz" pos="1296">
          <p15:clr>
            <a:srgbClr val="5ACBF0"/>
          </p15:clr>
        </p15:guide>
        <p15:guide id="20" orient="horz" pos="1872">
          <p15:clr>
            <a:srgbClr val="5ACBF0"/>
          </p15:clr>
        </p15:guide>
        <p15:guide id="21" orient="horz" pos="2448">
          <p15:clr>
            <a:srgbClr val="5ACBF0"/>
          </p15:clr>
        </p15:guide>
        <p15:guide id="22" orient="horz" pos="3024">
          <p15:clr>
            <a:srgbClr val="5ACBF0"/>
          </p15:clr>
        </p15:guide>
        <p15:guide id="23" orient="horz" pos="3600">
          <p15:clr>
            <a:srgbClr val="5ACBF0"/>
          </p15:clr>
        </p15:guide>
        <p15:guide id="24" orient="horz" pos="4176">
          <p15:clr>
            <a:srgbClr val="5ACBF0"/>
          </p15:clr>
        </p15:guide>
        <p15:guide id="25" orient="horz" pos="4104">
          <p15:clr>
            <a:srgbClr val="C35EA4"/>
          </p15:clr>
        </p15:guide>
        <p15:guide id="26" orient="horz" pos="176">
          <p15:clr>
            <a:srgbClr val="C35EA4"/>
          </p15:clr>
        </p15:guide>
        <p15:guide id="27" orient="horz" pos="264">
          <p15:clr>
            <a:srgbClr val="C35EA4"/>
          </p15:clr>
        </p15:guide>
      </p15:sldGuideLst>
    </p:ext>
  </p:extLst>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rgbClr val="F8F8F8"/>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9240" y="289511"/>
            <a:ext cx="11655840" cy="899665"/>
          </a:xfrm>
          <a:prstGeom prst="rect">
            <a:avLst/>
          </a:prstGeom>
        </p:spPr>
        <p:txBody>
          <a:bodyPr vert="horz" wrap="square" lIns="146304" tIns="91440" rIns="146304" bIns="91440" rtlCol="0" anchor="t">
            <a:noAutofit/>
          </a:bodyPr>
          <a:lstStyle/>
          <a:p>
            <a:r>
              <a:rPr lang="en-US"/>
              <a:t>Click to edit Master title style</a:t>
            </a:r>
            <a:endParaRPr lang="en-US" dirty="0"/>
          </a:p>
        </p:txBody>
      </p:sp>
      <p:sp>
        <p:nvSpPr>
          <p:cNvPr id="4" name="Text Placeholder 3"/>
          <p:cNvSpPr>
            <a:spLocks noGrp="1"/>
          </p:cNvSpPr>
          <p:nvPr>
            <p:ph type="body" idx="1"/>
          </p:nvPr>
        </p:nvSpPr>
        <p:spPr>
          <a:xfrm>
            <a:off x="269241" y="1189178"/>
            <a:ext cx="11653521" cy="2052030"/>
          </a:xfrm>
          <a:prstGeom prst="rect">
            <a:avLst/>
          </a:prstGeom>
        </p:spPr>
        <p:txBody>
          <a:bodyPr vert="horz" wrap="square" lIns="146304" tIns="91440" rIns="146304" bIns="91440" rtlCol="0">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8" name="Group 17"/>
          <p:cNvGrpSpPr/>
          <p:nvPr userDrawn="1"/>
        </p:nvGrpSpPr>
        <p:grpSpPr>
          <a:xfrm>
            <a:off x="12370906" y="-217"/>
            <a:ext cx="935477" cy="5654618"/>
            <a:chOff x="12618967" y="-221"/>
            <a:chExt cx="954235" cy="5767186"/>
          </a:xfrm>
        </p:grpSpPr>
        <p:grpSp>
          <p:nvGrpSpPr>
            <p:cNvPr id="26" name="Group 25"/>
            <p:cNvGrpSpPr/>
            <p:nvPr userDrawn="1"/>
          </p:nvGrpSpPr>
          <p:grpSpPr>
            <a:xfrm rot="5400000">
              <a:off x="11580864" y="1044098"/>
              <a:ext cx="2705442" cy="629236"/>
              <a:chOff x="1584344" y="4543426"/>
              <a:chExt cx="2705442" cy="629236"/>
            </a:xfrm>
          </p:grpSpPr>
          <p:sp>
            <p:nvSpPr>
              <p:cNvPr id="37" name="Rectangle 36"/>
              <p:cNvSpPr/>
              <p:nvPr userDrawn="1"/>
            </p:nvSpPr>
            <p:spPr bwMode="auto">
              <a:xfrm>
                <a:off x="1586734" y="4543428"/>
                <a:ext cx="869930" cy="28976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14102" fontAlgn="base">
                  <a:lnSpc>
                    <a:spcPct val="100000"/>
                  </a:lnSpc>
                  <a:spcBef>
                    <a:spcPct val="0"/>
                  </a:spcBef>
                  <a:spcAft>
                    <a:spcPct val="0"/>
                  </a:spcAft>
                </a:pPr>
                <a:r>
                  <a:rPr lang="en-US" sz="490" b="1" kern="1200" baseline="0" dirty="0">
                    <a:gradFill>
                      <a:gsLst>
                        <a:gs pos="0">
                          <a:srgbClr val="FFFFFF"/>
                        </a:gs>
                        <a:gs pos="100000">
                          <a:srgbClr val="FFFFFF"/>
                        </a:gs>
                      </a:gsLst>
                      <a:lin ang="5400000" scaled="0"/>
                    </a:gradFill>
                    <a:latin typeface="+mn-lt"/>
                    <a:ea typeface="Segoe UI" pitchFamily="34" charset="0"/>
                    <a:cs typeface="Segoe UI" pitchFamily="34" charset="0"/>
                  </a:rPr>
                  <a:t>Dark Blue</a:t>
                </a:r>
              </a:p>
              <a:p>
                <a:pPr algn="l" defTabSz="914102" fontAlgn="base">
                  <a:lnSpc>
                    <a:spcPct val="100000"/>
                  </a:lnSpc>
                  <a:spcBef>
                    <a:spcPct val="0"/>
                  </a:spcBef>
                  <a:spcAft>
                    <a:spcPct val="0"/>
                  </a:spcAft>
                </a:pPr>
                <a:r>
                  <a:rPr lang="en-US" sz="490" dirty="0">
                    <a:gradFill>
                      <a:gsLst>
                        <a:gs pos="0">
                          <a:srgbClr val="FFFFFF"/>
                        </a:gs>
                        <a:gs pos="100000">
                          <a:srgbClr val="FFFFFF"/>
                        </a:gs>
                      </a:gsLst>
                      <a:lin ang="5400000" scaled="0"/>
                    </a:gradFill>
                    <a:ea typeface="Segoe UI" pitchFamily="34" charset="0"/>
                    <a:cs typeface="Segoe UI" pitchFamily="34" charset="0"/>
                  </a:rPr>
                  <a:t>R:</a:t>
                </a:r>
                <a:r>
                  <a:rPr lang="en-US" sz="490" baseline="0" dirty="0">
                    <a:gradFill>
                      <a:gsLst>
                        <a:gs pos="0">
                          <a:srgbClr val="FFFFFF"/>
                        </a:gs>
                        <a:gs pos="100000">
                          <a:srgbClr val="FFFFFF"/>
                        </a:gs>
                      </a:gsLst>
                      <a:lin ang="5400000" scaled="0"/>
                    </a:gradFill>
                    <a:ea typeface="Segoe UI" pitchFamily="34" charset="0"/>
                    <a:cs typeface="Segoe UI" pitchFamily="34" charset="0"/>
                  </a:rPr>
                  <a:t>0 G:32 B:80</a:t>
                </a:r>
                <a:endParaRPr lang="en-US" sz="490" dirty="0">
                  <a:gradFill>
                    <a:gsLst>
                      <a:gs pos="0">
                        <a:srgbClr val="FFFFFF"/>
                      </a:gs>
                      <a:gs pos="100000">
                        <a:srgbClr val="FFFFFF"/>
                      </a:gs>
                    </a:gsLst>
                    <a:lin ang="5400000" scaled="0"/>
                  </a:gradFill>
                  <a:ea typeface="Segoe UI" pitchFamily="34" charset="0"/>
                  <a:cs typeface="Segoe UI" pitchFamily="34" charset="0"/>
                </a:endParaRPr>
              </a:p>
            </p:txBody>
          </p:sp>
          <p:sp>
            <p:nvSpPr>
              <p:cNvPr id="41" name="Rectangle 40"/>
              <p:cNvSpPr/>
              <p:nvPr userDrawn="1"/>
            </p:nvSpPr>
            <p:spPr bwMode="auto">
              <a:xfrm>
                <a:off x="2505456" y="4543427"/>
                <a:ext cx="869930" cy="289766"/>
              </a:xfrm>
              <a:prstGeom prst="rect">
                <a:avLst/>
              </a:prstGeom>
              <a:solidFill>
                <a:srgbClr val="107C1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14102" fontAlgn="base">
                  <a:lnSpc>
                    <a:spcPct val="100000"/>
                  </a:lnSpc>
                  <a:spcBef>
                    <a:spcPct val="0"/>
                  </a:spcBef>
                  <a:spcAft>
                    <a:spcPct val="0"/>
                  </a:spcAft>
                </a:pPr>
                <a:r>
                  <a:rPr lang="en-US" sz="490" b="1" kern="1200" baseline="0" dirty="0">
                    <a:gradFill>
                      <a:gsLst>
                        <a:gs pos="0">
                          <a:srgbClr val="FFFFFF"/>
                        </a:gs>
                        <a:gs pos="100000">
                          <a:srgbClr val="FFFFFF"/>
                        </a:gs>
                      </a:gsLst>
                      <a:lin ang="5400000" scaled="0"/>
                    </a:gradFill>
                    <a:latin typeface="+mn-lt"/>
                    <a:ea typeface="Segoe UI" pitchFamily="34" charset="0"/>
                    <a:cs typeface="Segoe UI" pitchFamily="34" charset="0"/>
                  </a:rPr>
                  <a:t>Green</a:t>
                </a:r>
              </a:p>
              <a:p>
                <a:pPr algn="l" defTabSz="914102" fontAlgn="base">
                  <a:lnSpc>
                    <a:spcPct val="100000"/>
                  </a:lnSpc>
                  <a:spcBef>
                    <a:spcPct val="0"/>
                  </a:spcBef>
                  <a:spcAft>
                    <a:spcPct val="0"/>
                  </a:spcAft>
                </a:pPr>
                <a:r>
                  <a:rPr lang="en-US" sz="490" dirty="0">
                    <a:gradFill>
                      <a:gsLst>
                        <a:gs pos="0">
                          <a:srgbClr val="FFFFFF"/>
                        </a:gs>
                        <a:gs pos="100000">
                          <a:srgbClr val="FFFFFF"/>
                        </a:gs>
                      </a:gsLst>
                      <a:lin ang="5400000" scaled="0"/>
                    </a:gradFill>
                    <a:ea typeface="Segoe UI" pitchFamily="34" charset="0"/>
                    <a:cs typeface="Segoe UI" pitchFamily="34" charset="0"/>
                  </a:rPr>
                  <a:t>R:</a:t>
                </a:r>
                <a:r>
                  <a:rPr lang="en-US" sz="490" baseline="0" dirty="0">
                    <a:gradFill>
                      <a:gsLst>
                        <a:gs pos="0">
                          <a:srgbClr val="FFFFFF"/>
                        </a:gs>
                        <a:gs pos="100000">
                          <a:srgbClr val="FFFFFF"/>
                        </a:gs>
                      </a:gsLst>
                      <a:lin ang="5400000" scaled="0"/>
                    </a:gradFill>
                    <a:ea typeface="Segoe UI" pitchFamily="34" charset="0"/>
                    <a:cs typeface="Segoe UI" pitchFamily="34" charset="0"/>
                  </a:rPr>
                  <a:t>16 G:124 B:16</a:t>
                </a:r>
                <a:endParaRPr lang="en-US" sz="490" dirty="0">
                  <a:gradFill>
                    <a:gsLst>
                      <a:gs pos="0">
                        <a:srgbClr val="FFFFFF"/>
                      </a:gs>
                      <a:gs pos="100000">
                        <a:srgbClr val="FFFFFF"/>
                      </a:gs>
                    </a:gsLst>
                    <a:lin ang="5400000" scaled="0"/>
                  </a:gradFill>
                  <a:ea typeface="Segoe UI" pitchFamily="34" charset="0"/>
                  <a:cs typeface="Segoe UI" pitchFamily="34" charset="0"/>
                </a:endParaRPr>
              </a:p>
            </p:txBody>
          </p:sp>
          <p:sp>
            <p:nvSpPr>
              <p:cNvPr id="42" name="Rectangle 41"/>
              <p:cNvSpPr/>
              <p:nvPr userDrawn="1"/>
            </p:nvSpPr>
            <p:spPr bwMode="auto">
              <a:xfrm>
                <a:off x="3419856" y="4543426"/>
                <a:ext cx="869930" cy="289766"/>
              </a:xfrm>
              <a:prstGeom prst="rect">
                <a:avLst/>
              </a:prstGeom>
              <a:solidFill>
                <a:srgbClr val="BAD80A"/>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14102" rtl="0" eaLnBrk="1" fontAlgn="base" latinLnBrk="0" hangingPunct="1">
                  <a:lnSpc>
                    <a:spcPct val="100000"/>
                  </a:lnSpc>
                  <a:spcBef>
                    <a:spcPct val="0"/>
                  </a:spcBef>
                  <a:spcAft>
                    <a:spcPct val="0"/>
                  </a:spcAft>
                </a:pPr>
                <a:r>
                  <a:rPr lang="en-US" sz="490" b="1" kern="1200" baseline="0" dirty="0">
                    <a:gradFill>
                      <a:gsLst>
                        <a:gs pos="14644">
                          <a:schemeClr val="tx1"/>
                        </a:gs>
                        <a:gs pos="42000">
                          <a:schemeClr val="tx1"/>
                        </a:gs>
                      </a:gsLst>
                      <a:lin ang="5400000" scaled="0"/>
                    </a:gradFill>
                    <a:latin typeface="+mn-lt"/>
                    <a:ea typeface="Segoe UI" pitchFamily="34" charset="0"/>
                    <a:cs typeface="Segoe UI" pitchFamily="34" charset="0"/>
                  </a:rPr>
                  <a:t>Light Green</a:t>
                </a:r>
              </a:p>
              <a:p>
                <a:pPr algn="l" defTabSz="914102" fontAlgn="base">
                  <a:lnSpc>
                    <a:spcPct val="100000"/>
                  </a:lnSpc>
                  <a:spcBef>
                    <a:spcPct val="0"/>
                  </a:spcBef>
                  <a:spcAft>
                    <a:spcPct val="0"/>
                  </a:spcAft>
                </a:pPr>
                <a:r>
                  <a:rPr lang="en-US" sz="490" dirty="0">
                    <a:gradFill>
                      <a:gsLst>
                        <a:gs pos="10042">
                          <a:schemeClr val="tx1"/>
                        </a:gs>
                        <a:gs pos="39000">
                          <a:schemeClr val="tx1"/>
                        </a:gs>
                      </a:gsLst>
                      <a:lin ang="5400000" scaled="0"/>
                    </a:gradFill>
                    <a:ea typeface="Segoe UI" pitchFamily="34" charset="0"/>
                    <a:cs typeface="Segoe UI" pitchFamily="34" charset="0"/>
                  </a:rPr>
                  <a:t>R:</a:t>
                </a:r>
                <a:r>
                  <a:rPr lang="en-US" sz="490" baseline="0" dirty="0">
                    <a:gradFill>
                      <a:gsLst>
                        <a:gs pos="10042">
                          <a:schemeClr val="tx1"/>
                        </a:gs>
                        <a:gs pos="39000">
                          <a:schemeClr val="tx1"/>
                        </a:gs>
                      </a:gsLst>
                      <a:lin ang="5400000" scaled="0"/>
                    </a:gradFill>
                    <a:ea typeface="Segoe UI" pitchFamily="34" charset="0"/>
                    <a:cs typeface="Segoe UI" pitchFamily="34" charset="0"/>
                  </a:rPr>
                  <a:t>186 G:216 B:10</a:t>
                </a:r>
                <a:endParaRPr lang="en-US" sz="490" dirty="0">
                  <a:gradFill>
                    <a:gsLst>
                      <a:gs pos="10042">
                        <a:schemeClr val="tx1"/>
                      </a:gs>
                      <a:gs pos="39000">
                        <a:schemeClr val="tx1"/>
                      </a:gs>
                    </a:gsLst>
                    <a:lin ang="5400000" scaled="0"/>
                  </a:gradFill>
                  <a:ea typeface="Segoe UI" pitchFamily="34" charset="0"/>
                  <a:cs typeface="Segoe UI" pitchFamily="34" charset="0"/>
                </a:endParaRPr>
              </a:p>
            </p:txBody>
          </p:sp>
          <p:sp>
            <p:nvSpPr>
              <p:cNvPr id="43" name="Rectangle 42"/>
              <p:cNvSpPr/>
              <p:nvPr userDrawn="1"/>
            </p:nvSpPr>
            <p:spPr bwMode="auto">
              <a:xfrm>
                <a:off x="2498744" y="4882896"/>
                <a:ext cx="869930" cy="289766"/>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14102" rtl="0" eaLnBrk="1" fontAlgn="base" latinLnBrk="0" hangingPunct="1">
                  <a:lnSpc>
                    <a:spcPct val="100000"/>
                  </a:lnSpc>
                  <a:spcBef>
                    <a:spcPct val="0"/>
                  </a:spcBef>
                  <a:spcAft>
                    <a:spcPct val="0"/>
                  </a:spcAft>
                </a:pPr>
                <a:r>
                  <a:rPr lang="en-US" sz="490" b="1" kern="1200" baseline="0" dirty="0">
                    <a:gradFill>
                      <a:gsLst>
                        <a:gs pos="0">
                          <a:srgbClr val="FFFFFF"/>
                        </a:gs>
                        <a:gs pos="100000">
                          <a:srgbClr val="FFFFFF"/>
                        </a:gs>
                      </a:gsLst>
                      <a:lin ang="5400000" scaled="0"/>
                    </a:gradFill>
                    <a:latin typeface="+mn-lt"/>
                    <a:ea typeface="Segoe UI" pitchFamily="34" charset="0"/>
                    <a:cs typeface="Segoe UI" pitchFamily="34" charset="0"/>
                  </a:rPr>
                  <a:t>Dark Gray</a:t>
                </a:r>
              </a:p>
              <a:p>
                <a:pPr algn="l" defTabSz="914102" fontAlgn="base">
                  <a:lnSpc>
                    <a:spcPct val="100000"/>
                  </a:lnSpc>
                  <a:spcBef>
                    <a:spcPct val="0"/>
                  </a:spcBef>
                  <a:spcAft>
                    <a:spcPct val="0"/>
                  </a:spcAft>
                </a:pPr>
                <a:r>
                  <a:rPr lang="en-US" sz="490" dirty="0">
                    <a:gradFill>
                      <a:gsLst>
                        <a:gs pos="2092">
                          <a:srgbClr val="F8F8F8"/>
                        </a:gs>
                        <a:gs pos="10042">
                          <a:srgbClr val="F8F8F8"/>
                        </a:gs>
                      </a:gsLst>
                      <a:lin ang="5400000" scaled="0"/>
                    </a:gradFill>
                    <a:ea typeface="Segoe UI" pitchFamily="34" charset="0"/>
                    <a:cs typeface="Segoe UI" pitchFamily="34" charset="0"/>
                  </a:rPr>
                  <a:t>R:</a:t>
                </a:r>
                <a:r>
                  <a:rPr lang="en-US" sz="490" baseline="0" dirty="0">
                    <a:gradFill>
                      <a:gsLst>
                        <a:gs pos="2092">
                          <a:srgbClr val="F8F8F8"/>
                        </a:gs>
                        <a:gs pos="10042">
                          <a:srgbClr val="F8F8F8"/>
                        </a:gs>
                      </a:gsLst>
                      <a:lin ang="5400000" scaled="0"/>
                    </a:gradFill>
                    <a:ea typeface="Segoe UI" pitchFamily="34" charset="0"/>
                    <a:cs typeface="Segoe UI" pitchFamily="34" charset="0"/>
                  </a:rPr>
                  <a:t>80 G:80 B:80</a:t>
                </a:r>
                <a:endParaRPr lang="en-US" sz="490" dirty="0">
                  <a:gradFill>
                    <a:gsLst>
                      <a:gs pos="2092">
                        <a:srgbClr val="F8F8F8"/>
                      </a:gs>
                      <a:gs pos="10042">
                        <a:srgbClr val="F8F8F8"/>
                      </a:gs>
                    </a:gsLst>
                    <a:lin ang="5400000" scaled="0"/>
                  </a:gradFill>
                  <a:ea typeface="Segoe UI" pitchFamily="34" charset="0"/>
                  <a:cs typeface="Segoe UI" pitchFamily="34" charset="0"/>
                </a:endParaRPr>
              </a:p>
            </p:txBody>
          </p:sp>
          <p:sp>
            <p:nvSpPr>
              <p:cNvPr id="44" name="Rectangle 43"/>
              <p:cNvSpPr/>
              <p:nvPr userDrawn="1"/>
            </p:nvSpPr>
            <p:spPr bwMode="auto">
              <a:xfrm>
                <a:off x="3413144" y="4882895"/>
                <a:ext cx="869930" cy="289766"/>
              </a:xfrm>
              <a:prstGeom prst="rect">
                <a:avLst/>
              </a:prstGeom>
              <a:solidFill>
                <a:srgbClr val="73737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14102" rtl="0" eaLnBrk="1" fontAlgn="base" latinLnBrk="0" hangingPunct="1">
                  <a:lnSpc>
                    <a:spcPct val="100000"/>
                  </a:lnSpc>
                  <a:spcBef>
                    <a:spcPct val="0"/>
                  </a:spcBef>
                  <a:spcAft>
                    <a:spcPct val="0"/>
                  </a:spcAft>
                </a:pPr>
                <a:r>
                  <a:rPr lang="en-US" sz="490" b="1" kern="1200" baseline="0" dirty="0">
                    <a:gradFill>
                      <a:gsLst>
                        <a:gs pos="0">
                          <a:srgbClr val="FFFFFF"/>
                        </a:gs>
                        <a:gs pos="100000">
                          <a:srgbClr val="FFFFFF"/>
                        </a:gs>
                      </a:gsLst>
                      <a:lin ang="5400000" scaled="0"/>
                    </a:gradFill>
                    <a:latin typeface="+mn-lt"/>
                    <a:ea typeface="Segoe UI" pitchFamily="34" charset="0"/>
                    <a:cs typeface="Segoe UI" pitchFamily="34" charset="0"/>
                  </a:rPr>
                  <a:t>Light Gray</a:t>
                </a:r>
              </a:p>
              <a:p>
                <a:pPr algn="l" defTabSz="914102" fontAlgn="base">
                  <a:lnSpc>
                    <a:spcPct val="100000"/>
                  </a:lnSpc>
                  <a:spcBef>
                    <a:spcPct val="0"/>
                  </a:spcBef>
                  <a:spcAft>
                    <a:spcPct val="0"/>
                  </a:spcAft>
                </a:pPr>
                <a:r>
                  <a:rPr lang="en-US" sz="490" dirty="0">
                    <a:gradFill>
                      <a:gsLst>
                        <a:gs pos="2092">
                          <a:srgbClr val="F8F8F8"/>
                        </a:gs>
                        <a:gs pos="10042">
                          <a:srgbClr val="F8F8F8"/>
                        </a:gs>
                      </a:gsLst>
                      <a:lin ang="5400000" scaled="0"/>
                    </a:gradFill>
                    <a:ea typeface="Segoe UI" pitchFamily="34" charset="0"/>
                    <a:cs typeface="Segoe UI" pitchFamily="34" charset="0"/>
                  </a:rPr>
                  <a:t>R:</a:t>
                </a:r>
                <a:r>
                  <a:rPr lang="en-US" sz="490" baseline="0" dirty="0">
                    <a:gradFill>
                      <a:gsLst>
                        <a:gs pos="2092">
                          <a:srgbClr val="F8F8F8"/>
                        </a:gs>
                        <a:gs pos="10042">
                          <a:srgbClr val="F8F8F8"/>
                        </a:gs>
                      </a:gsLst>
                      <a:lin ang="5400000" scaled="0"/>
                    </a:gradFill>
                    <a:ea typeface="Segoe UI" pitchFamily="34" charset="0"/>
                    <a:cs typeface="Segoe UI" pitchFamily="34" charset="0"/>
                  </a:rPr>
                  <a:t>115 G:115 B:115</a:t>
                </a:r>
                <a:endParaRPr lang="en-US" sz="490" dirty="0">
                  <a:gradFill>
                    <a:gsLst>
                      <a:gs pos="2092">
                        <a:srgbClr val="F8F8F8"/>
                      </a:gs>
                      <a:gs pos="10042">
                        <a:srgbClr val="F8F8F8"/>
                      </a:gs>
                    </a:gsLst>
                    <a:lin ang="5400000" scaled="0"/>
                  </a:gradFill>
                  <a:ea typeface="Segoe UI" pitchFamily="34" charset="0"/>
                  <a:cs typeface="Segoe UI" pitchFamily="34" charset="0"/>
                </a:endParaRPr>
              </a:p>
            </p:txBody>
          </p:sp>
          <p:sp>
            <p:nvSpPr>
              <p:cNvPr id="45" name="Rectangle 44"/>
              <p:cNvSpPr/>
              <p:nvPr userDrawn="1"/>
            </p:nvSpPr>
            <p:spPr bwMode="auto">
              <a:xfrm>
                <a:off x="1584344" y="4882896"/>
                <a:ext cx="869930" cy="289766"/>
              </a:xfrm>
              <a:prstGeom prst="rect">
                <a:avLst/>
              </a:prstGeom>
              <a:solidFill>
                <a:srgbClr val="3076BC"/>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14102" rtl="0" eaLnBrk="1" fontAlgn="base" latinLnBrk="0" hangingPunct="1">
                  <a:lnSpc>
                    <a:spcPct val="100000"/>
                  </a:lnSpc>
                  <a:spcBef>
                    <a:spcPct val="0"/>
                  </a:spcBef>
                  <a:spcAft>
                    <a:spcPct val="0"/>
                  </a:spcAft>
                </a:pPr>
                <a:r>
                  <a:rPr lang="en-US" sz="490" b="1" kern="1200" baseline="0" dirty="0">
                    <a:gradFill>
                      <a:gsLst>
                        <a:gs pos="0">
                          <a:srgbClr val="FFFFFF"/>
                        </a:gs>
                        <a:gs pos="100000">
                          <a:srgbClr val="FFFFFF"/>
                        </a:gs>
                      </a:gsLst>
                      <a:lin ang="5400000" scaled="0"/>
                    </a:gradFill>
                    <a:latin typeface="+mn-lt"/>
                    <a:ea typeface="Segoe UI" pitchFamily="34" charset="0"/>
                    <a:cs typeface="Segoe UI" pitchFamily="34" charset="0"/>
                  </a:rPr>
                  <a:t>Blue</a:t>
                </a:r>
              </a:p>
              <a:p>
                <a:pPr algn="l" defTabSz="914102" fontAlgn="base">
                  <a:lnSpc>
                    <a:spcPct val="100000"/>
                  </a:lnSpc>
                  <a:spcBef>
                    <a:spcPct val="0"/>
                  </a:spcBef>
                  <a:spcAft>
                    <a:spcPct val="0"/>
                  </a:spcAft>
                </a:pPr>
                <a:r>
                  <a:rPr lang="en-US" sz="490" dirty="0">
                    <a:gradFill>
                      <a:gsLst>
                        <a:gs pos="2092">
                          <a:srgbClr val="F8F8F8"/>
                        </a:gs>
                        <a:gs pos="10042">
                          <a:srgbClr val="F8F8F8"/>
                        </a:gs>
                      </a:gsLst>
                      <a:lin ang="5400000" scaled="0"/>
                    </a:gradFill>
                    <a:ea typeface="Segoe UI" pitchFamily="34" charset="0"/>
                    <a:cs typeface="Segoe UI" pitchFamily="34" charset="0"/>
                  </a:rPr>
                  <a:t>R:</a:t>
                </a:r>
                <a:r>
                  <a:rPr lang="en-US" sz="490" baseline="0" dirty="0">
                    <a:gradFill>
                      <a:gsLst>
                        <a:gs pos="2092">
                          <a:srgbClr val="F8F8F8"/>
                        </a:gs>
                        <a:gs pos="10042">
                          <a:srgbClr val="F8F8F8"/>
                        </a:gs>
                      </a:gsLst>
                      <a:lin ang="5400000" scaled="0"/>
                    </a:gradFill>
                    <a:ea typeface="Segoe UI" pitchFamily="34" charset="0"/>
                    <a:cs typeface="Segoe UI" pitchFamily="34" charset="0"/>
                  </a:rPr>
                  <a:t>0 G:120 B:215</a:t>
                </a:r>
                <a:endParaRPr lang="en-US" sz="490" dirty="0">
                  <a:gradFill>
                    <a:gsLst>
                      <a:gs pos="2092">
                        <a:srgbClr val="F8F8F8"/>
                      </a:gs>
                      <a:gs pos="10042">
                        <a:srgbClr val="F8F8F8"/>
                      </a:gs>
                    </a:gsLst>
                    <a:lin ang="5400000" scaled="0"/>
                  </a:gradFill>
                  <a:ea typeface="Segoe UI" pitchFamily="34" charset="0"/>
                  <a:cs typeface="Segoe UI" pitchFamily="34" charset="0"/>
                </a:endParaRPr>
              </a:p>
            </p:txBody>
          </p:sp>
        </p:grpSp>
        <p:grpSp>
          <p:nvGrpSpPr>
            <p:cNvPr id="27" name="Group 26"/>
            <p:cNvGrpSpPr/>
            <p:nvPr userDrawn="1"/>
          </p:nvGrpSpPr>
          <p:grpSpPr>
            <a:xfrm rot="5400000">
              <a:off x="11412325" y="4270556"/>
              <a:ext cx="2703052" cy="289766"/>
              <a:chOff x="4476564" y="4543426"/>
              <a:chExt cx="2703052" cy="289766"/>
            </a:xfrm>
          </p:grpSpPr>
          <p:sp>
            <p:nvSpPr>
              <p:cNvPr id="33" name="Rectangle 32"/>
              <p:cNvSpPr/>
              <p:nvPr userDrawn="1"/>
            </p:nvSpPr>
            <p:spPr bwMode="auto">
              <a:xfrm>
                <a:off x="5395286" y="4543426"/>
                <a:ext cx="869930" cy="289766"/>
              </a:xfrm>
              <a:prstGeom prst="rect">
                <a:avLst/>
              </a:prstGeom>
              <a:solidFill>
                <a:srgbClr val="FF8C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14102" rtl="0" eaLnBrk="1" fontAlgn="base" latinLnBrk="0" hangingPunct="1">
                  <a:lnSpc>
                    <a:spcPct val="100000"/>
                  </a:lnSpc>
                  <a:spcBef>
                    <a:spcPct val="0"/>
                  </a:spcBef>
                  <a:spcAft>
                    <a:spcPct val="0"/>
                  </a:spcAft>
                </a:pPr>
                <a:r>
                  <a:rPr lang="en-US" sz="490" b="1" kern="1200" baseline="0" dirty="0">
                    <a:gradFill>
                      <a:gsLst>
                        <a:gs pos="1674">
                          <a:srgbClr val="000000"/>
                        </a:gs>
                        <a:gs pos="46862">
                          <a:schemeClr val="tx1">
                            <a:lumMod val="50000"/>
                          </a:schemeClr>
                        </a:gs>
                        <a:gs pos="7000">
                          <a:schemeClr val="tx1">
                            <a:lumMod val="50000"/>
                          </a:schemeClr>
                        </a:gs>
                      </a:gsLst>
                      <a:lin ang="5400000" scaled="0"/>
                    </a:gradFill>
                    <a:latin typeface="+mn-lt"/>
                    <a:ea typeface="Segoe UI" pitchFamily="34" charset="0"/>
                    <a:cs typeface="Segoe UI" pitchFamily="34" charset="0"/>
                  </a:rPr>
                  <a:t>Light Orange</a:t>
                </a:r>
              </a:p>
              <a:p>
                <a:pPr algn="l" defTabSz="914102" fontAlgn="base">
                  <a:lnSpc>
                    <a:spcPct val="100000"/>
                  </a:lnSpc>
                  <a:spcBef>
                    <a:spcPct val="0"/>
                  </a:spcBef>
                  <a:spcAft>
                    <a:spcPct val="0"/>
                  </a:spcAft>
                </a:pPr>
                <a:r>
                  <a:rPr lang="en-US" sz="490" dirty="0">
                    <a:gradFill>
                      <a:gsLst>
                        <a:gs pos="1674">
                          <a:srgbClr val="000000"/>
                        </a:gs>
                        <a:gs pos="46862">
                          <a:schemeClr val="tx1">
                            <a:lumMod val="50000"/>
                          </a:schemeClr>
                        </a:gs>
                        <a:gs pos="7000">
                          <a:schemeClr val="tx1">
                            <a:lumMod val="50000"/>
                          </a:schemeClr>
                        </a:gs>
                      </a:gsLst>
                      <a:lin ang="5400000" scaled="0"/>
                    </a:gradFill>
                    <a:ea typeface="Segoe UI" pitchFamily="34" charset="0"/>
                    <a:cs typeface="Segoe UI" pitchFamily="34" charset="0"/>
                  </a:rPr>
                  <a:t>R:255</a:t>
                </a:r>
                <a:r>
                  <a:rPr lang="en-US" sz="490" baseline="0" dirty="0">
                    <a:gradFill>
                      <a:gsLst>
                        <a:gs pos="1674">
                          <a:srgbClr val="000000"/>
                        </a:gs>
                        <a:gs pos="46862">
                          <a:schemeClr val="tx1">
                            <a:lumMod val="50000"/>
                          </a:schemeClr>
                        </a:gs>
                        <a:gs pos="7000">
                          <a:schemeClr val="tx1">
                            <a:lumMod val="50000"/>
                          </a:schemeClr>
                        </a:gs>
                      </a:gsLst>
                      <a:lin ang="5400000" scaled="0"/>
                    </a:gradFill>
                    <a:ea typeface="Segoe UI" pitchFamily="34" charset="0"/>
                    <a:cs typeface="Segoe UI" pitchFamily="34" charset="0"/>
                  </a:rPr>
                  <a:t> G:140 B:0</a:t>
                </a:r>
                <a:endParaRPr lang="en-US" sz="490" dirty="0">
                  <a:gradFill>
                    <a:gsLst>
                      <a:gs pos="1674">
                        <a:srgbClr val="000000"/>
                      </a:gs>
                      <a:gs pos="46862">
                        <a:schemeClr val="tx1">
                          <a:lumMod val="50000"/>
                        </a:schemeClr>
                      </a:gs>
                      <a:gs pos="7000">
                        <a:schemeClr val="tx1">
                          <a:lumMod val="50000"/>
                        </a:schemeClr>
                      </a:gs>
                    </a:gsLst>
                    <a:lin ang="5400000" scaled="0"/>
                  </a:gradFill>
                  <a:ea typeface="Segoe UI" pitchFamily="34" charset="0"/>
                  <a:cs typeface="Segoe UI" pitchFamily="34" charset="0"/>
                </a:endParaRPr>
              </a:p>
            </p:txBody>
          </p:sp>
          <p:sp>
            <p:nvSpPr>
              <p:cNvPr id="34" name="Rectangle 33"/>
              <p:cNvSpPr/>
              <p:nvPr userDrawn="1"/>
            </p:nvSpPr>
            <p:spPr bwMode="auto">
              <a:xfrm>
                <a:off x="6309686" y="4543426"/>
                <a:ext cx="869930" cy="289766"/>
              </a:xfrm>
              <a:prstGeom prst="rect">
                <a:avLst/>
              </a:prstGeom>
              <a:solidFill>
                <a:srgbClr val="D83B0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14102" rtl="0" eaLnBrk="1" fontAlgn="base" latinLnBrk="0" hangingPunct="1">
                  <a:lnSpc>
                    <a:spcPct val="100000"/>
                  </a:lnSpc>
                  <a:spcBef>
                    <a:spcPct val="0"/>
                  </a:spcBef>
                  <a:spcAft>
                    <a:spcPct val="0"/>
                  </a:spcAft>
                </a:pPr>
                <a:r>
                  <a:rPr lang="en-US" sz="490" b="1" kern="1200" baseline="0" dirty="0">
                    <a:gradFill>
                      <a:gsLst>
                        <a:gs pos="0">
                          <a:srgbClr val="FFFFFF"/>
                        </a:gs>
                        <a:gs pos="100000">
                          <a:srgbClr val="FFFFFF"/>
                        </a:gs>
                      </a:gsLst>
                      <a:lin ang="5400000" scaled="0"/>
                    </a:gradFill>
                    <a:latin typeface="+mn-lt"/>
                    <a:ea typeface="Segoe UI" pitchFamily="34" charset="0"/>
                    <a:cs typeface="Segoe UI" pitchFamily="34" charset="0"/>
                  </a:rPr>
                  <a:t>Orange</a:t>
                </a:r>
              </a:p>
              <a:p>
                <a:pPr algn="l" defTabSz="914102" fontAlgn="base">
                  <a:lnSpc>
                    <a:spcPct val="100000"/>
                  </a:lnSpc>
                  <a:spcBef>
                    <a:spcPct val="0"/>
                  </a:spcBef>
                  <a:spcAft>
                    <a:spcPct val="0"/>
                  </a:spcAft>
                </a:pPr>
                <a:r>
                  <a:rPr lang="en-US" sz="490" dirty="0">
                    <a:gradFill>
                      <a:gsLst>
                        <a:gs pos="2092">
                          <a:srgbClr val="F8F8F8"/>
                        </a:gs>
                        <a:gs pos="10042">
                          <a:srgbClr val="F8F8F8"/>
                        </a:gs>
                      </a:gsLst>
                      <a:lin ang="5400000" scaled="0"/>
                    </a:gradFill>
                    <a:ea typeface="Segoe UI" pitchFamily="34" charset="0"/>
                    <a:cs typeface="Segoe UI" pitchFamily="34" charset="0"/>
                  </a:rPr>
                  <a:t>R:</a:t>
                </a:r>
                <a:r>
                  <a:rPr lang="en-US" sz="490" baseline="0" dirty="0">
                    <a:gradFill>
                      <a:gsLst>
                        <a:gs pos="2092">
                          <a:srgbClr val="F8F8F8"/>
                        </a:gs>
                        <a:gs pos="10042">
                          <a:srgbClr val="F8F8F8"/>
                        </a:gs>
                      </a:gsLst>
                      <a:lin ang="5400000" scaled="0"/>
                    </a:gradFill>
                    <a:ea typeface="Segoe UI" pitchFamily="34" charset="0"/>
                    <a:cs typeface="Segoe UI" pitchFamily="34" charset="0"/>
                  </a:rPr>
                  <a:t>216 G:59 B:1</a:t>
                </a:r>
              </a:p>
            </p:txBody>
          </p:sp>
          <p:sp>
            <p:nvSpPr>
              <p:cNvPr id="35" name="Rectangle 34"/>
              <p:cNvSpPr/>
              <p:nvPr userDrawn="1"/>
            </p:nvSpPr>
            <p:spPr bwMode="auto">
              <a:xfrm>
                <a:off x="4476564" y="4543426"/>
                <a:ext cx="869930" cy="289766"/>
              </a:xfrm>
              <a:prstGeom prst="rect">
                <a:avLst/>
              </a:prstGeom>
              <a:solidFill>
                <a:srgbClr val="004B1C"/>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14102" rtl="0" eaLnBrk="1" fontAlgn="base" latinLnBrk="0" hangingPunct="1">
                  <a:lnSpc>
                    <a:spcPct val="100000"/>
                  </a:lnSpc>
                  <a:spcBef>
                    <a:spcPct val="0"/>
                  </a:spcBef>
                  <a:spcAft>
                    <a:spcPct val="0"/>
                  </a:spcAft>
                </a:pPr>
                <a:r>
                  <a:rPr lang="en-US" sz="490" b="1" kern="1200" baseline="0" dirty="0">
                    <a:gradFill>
                      <a:gsLst>
                        <a:gs pos="0">
                          <a:srgbClr val="FFFFFF"/>
                        </a:gs>
                        <a:gs pos="100000">
                          <a:srgbClr val="FFFFFF"/>
                        </a:gs>
                      </a:gsLst>
                      <a:lin ang="5400000" scaled="0"/>
                    </a:gradFill>
                    <a:latin typeface="+mn-lt"/>
                    <a:ea typeface="Segoe UI" pitchFamily="34" charset="0"/>
                    <a:cs typeface="Segoe UI" pitchFamily="34" charset="0"/>
                  </a:rPr>
                  <a:t>Dark Green</a:t>
                </a:r>
              </a:p>
              <a:p>
                <a:pPr algn="l" defTabSz="914102" fontAlgn="base">
                  <a:lnSpc>
                    <a:spcPct val="100000"/>
                  </a:lnSpc>
                  <a:spcBef>
                    <a:spcPct val="0"/>
                  </a:spcBef>
                  <a:spcAft>
                    <a:spcPct val="0"/>
                  </a:spcAft>
                </a:pPr>
                <a:r>
                  <a:rPr lang="en-US" sz="490" dirty="0">
                    <a:gradFill>
                      <a:gsLst>
                        <a:gs pos="2092">
                          <a:srgbClr val="F8F8F8"/>
                        </a:gs>
                        <a:gs pos="10042">
                          <a:srgbClr val="F8F8F8"/>
                        </a:gs>
                      </a:gsLst>
                      <a:lin ang="5400000" scaled="0"/>
                    </a:gradFill>
                    <a:ea typeface="Segoe UI" pitchFamily="34" charset="0"/>
                    <a:cs typeface="Segoe UI" pitchFamily="34" charset="0"/>
                  </a:rPr>
                  <a:t>R:</a:t>
                </a:r>
                <a:r>
                  <a:rPr lang="en-US" sz="490" baseline="0" dirty="0">
                    <a:gradFill>
                      <a:gsLst>
                        <a:gs pos="2092">
                          <a:srgbClr val="F8F8F8"/>
                        </a:gs>
                        <a:gs pos="10042">
                          <a:srgbClr val="F8F8F8"/>
                        </a:gs>
                      </a:gsLst>
                      <a:lin ang="5400000" scaled="0"/>
                    </a:gradFill>
                    <a:ea typeface="Segoe UI" pitchFamily="34" charset="0"/>
                    <a:cs typeface="Segoe UI" pitchFamily="34" charset="0"/>
                  </a:rPr>
                  <a:t>0 G:75 B:28</a:t>
                </a:r>
                <a:endParaRPr lang="en-US" sz="490" dirty="0">
                  <a:gradFill>
                    <a:gsLst>
                      <a:gs pos="2092">
                        <a:srgbClr val="F8F8F8"/>
                      </a:gs>
                      <a:gs pos="10042">
                        <a:srgbClr val="F8F8F8"/>
                      </a:gs>
                    </a:gsLst>
                    <a:lin ang="5400000" scaled="0"/>
                  </a:gradFill>
                  <a:ea typeface="Segoe UI" pitchFamily="34" charset="0"/>
                  <a:cs typeface="Segoe UI" pitchFamily="34" charset="0"/>
                </a:endParaRPr>
              </a:p>
            </p:txBody>
          </p:sp>
        </p:grpSp>
        <p:sp>
          <p:nvSpPr>
            <p:cNvPr id="28" name="TextBox 27"/>
            <p:cNvSpPr txBox="1"/>
            <p:nvPr userDrawn="1"/>
          </p:nvSpPr>
          <p:spPr>
            <a:xfrm rot="5400000">
              <a:off x="12987813" y="258334"/>
              <a:ext cx="843944" cy="326834"/>
            </a:xfrm>
            <a:prstGeom prst="rect">
              <a:avLst/>
            </a:prstGeom>
            <a:noFill/>
          </p:spPr>
          <p:txBody>
            <a:bodyPr wrap="none" lIns="0" tIns="91440" rIns="182880" bIns="91440" rtlCol="0">
              <a:spAutoFit/>
            </a:bodyPr>
            <a:lstStyle/>
            <a:p>
              <a:pPr>
                <a:lnSpc>
                  <a:spcPct val="90000"/>
                </a:lnSpc>
                <a:spcAft>
                  <a:spcPts val="588"/>
                </a:spcAft>
              </a:pPr>
              <a:r>
                <a:rPr lang="en-US" sz="980" dirty="0">
                  <a:gradFill>
                    <a:gsLst>
                      <a:gs pos="2917">
                        <a:schemeClr val="tx1"/>
                      </a:gs>
                      <a:gs pos="30000">
                        <a:schemeClr val="tx1"/>
                      </a:gs>
                    </a:gsLst>
                    <a:lin ang="5400000" scaled="0"/>
                  </a:gradFill>
                </a:rPr>
                <a:t>Main colors</a:t>
              </a:r>
            </a:p>
          </p:txBody>
        </p:sp>
        <p:sp>
          <p:nvSpPr>
            <p:cNvPr id="32" name="TextBox 31"/>
            <p:cNvSpPr txBox="1"/>
            <p:nvPr userDrawn="1"/>
          </p:nvSpPr>
          <p:spPr>
            <a:xfrm rot="5400000">
              <a:off x="11746691" y="4228746"/>
              <a:ext cx="2647253" cy="326834"/>
            </a:xfrm>
            <a:prstGeom prst="rect">
              <a:avLst/>
            </a:prstGeom>
            <a:noFill/>
          </p:spPr>
          <p:txBody>
            <a:bodyPr wrap="none" lIns="0" tIns="91440" rIns="182880" bIns="91440" rtlCol="0">
              <a:spAutoFit/>
            </a:bodyPr>
            <a:lstStyle/>
            <a:p>
              <a:pPr>
                <a:lnSpc>
                  <a:spcPct val="90000"/>
                </a:lnSpc>
                <a:spcAft>
                  <a:spcPts val="588"/>
                </a:spcAft>
              </a:pPr>
              <a:r>
                <a:rPr lang="en-US" sz="980" dirty="0">
                  <a:gradFill>
                    <a:gsLst>
                      <a:gs pos="2917">
                        <a:schemeClr val="tx1"/>
                      </a:gs>
                      <a:gs pos="30000">
                        <a:schemeClr val="tx1"/>
                      </a:gs>
                    </a:gsLst>
                    <a:lin ang="5400000" scaled="0"/>
                  </a:gradFill>
                </a:rPr>
                <a:t>Secondary colors (use only when</a:t>
              </a:r>
              <a:r>
                <a:rPr lang="en-US" sz="980" baseline="0" dirty="0">
                  <a:gradFill>
                    <a:gsLst>
                      <a:gs pos="2917">
                        <a:schemeClr val="tx1"/>
                      </a:gs>
                      <a:gs pos="30000">
                        <a:schemeClr val="tx1"/>
                      </a:gs>
                    </a:gsLst>
                    <a:lin ang="5400000" scaled="0"/>
                  </a:gradFill>
                </a:rPr>
                <a:t> necessary)</a:t>
              </a:r>
              <a:endParaRPr lang="en-US" sz="980" dirty="0">
                <a:gradFill>
                  <a:gsLst>
                    <a:gs pos="2917">
                      <a:schemeClr val="tx1"/>
                    </a:gs>
                    <a:gs pos="30000">
                      <a:schemeClr val="tx1"/>
                    </a:gs>
                  </a:gsLst>
                  <a:lin ang="5400000" scaled="0"/>
                </a:gradFill>
              </a:endParaRPr>
            </a:p>
          </p:txBody>
        </p:sp>
      </p:grpSp>
    </p:spTree>
    <p:extLst>
      <p:ext uri="{BB962C8B-B14F-4D97-AF65-F5344CB8AC3E}">
        <p14:creationId xmlns:p14="http://schemas.microsoft.com/office/powerpoint/2010/main" val="2040096226"/>
      </p:ext>
    </p:extLst>
  </p:cSld>
  <p:clrMap bg1="lt1" tx1="dk1" bg2="lt2" tx2="dk2" accent1="accent1" accent2="accent2" accent3="accent3" accent4="accent4" accent5="accent5" accent6="accent6" hlink="hlink" folHlink="folHlink"/>
  <p:sldLayoutIdLst>
    <p:sldLayoutId id="2147484070" r:id="rId1"/>
    <p:sldLayoutId id="2147484071" r:id="rId2"/>
    <p:sldLayoutId id="2147484072" r:id="rId3"/>
    <p:sldLayoutId id="2147484073" r:id="rId4"/>
    <p:sldLayoutId id="2147484074" r:id="rId5"/>
    <p:sldLayoutId id="2147484075" r:id="rId6"/>
    <p:sldLayoutId id="2147484076" r:id="rId7"/>
    <p:sldLayoutId id="2147484077" r:id="rId8"/>
    <p:sldLayoutId id="2147484078" r:id="rId9"/>
    <p:sldLayoutId id="2147484079" r:id="rId10"/>
    <p:sldLayoutId id="2147484080" r:id="rId11"/>
    <p:sldLayoutId id="2147484081" r:id="rId12"/>
    <p:sldLayoutId id="2147484082" r:id="rId13"/>
    <p:sldLayoutId id="2147484083" r:id="rId14"/>
    <p:sldLayoutId id="2147484084" r:id="rId15"/>
    <p:sldLayoutId id="2147484085" r:id="rId16"/>
    <p:sldLayoutId id="2147484086" r:id="rId17"/>
    <p:sldLayoutId id="2147484087" r:id="rId18"/>
    <p:sldLayoutId id="2147484088" r:id="rId19"/>
    <p:sldLayoutId id="2147484089" r:id="rId20"/>
    <p:sldLayoutId id="2147484090" r:id="rId21"/>
    <p:sldLayoutId id="2147484091" r:id="rId22"/>
  </p:sldLayoutIdLst>
  <p:transition>
    <p:fade/>
  </p:transition>
  <p:txStyles>
    <p:titleStyle>
      <a:lvl1pPr algn="l" defTabSz="914367" rtl="0" eaLnBrk="1" latinLnBrk="0" hangingPunct="1">
        <a:lnSpc>
          <a:spcPct val="90000"/>
        </a:lnSpc>
        <a:spcBef>
          <a:spcPct val="0"/>
        </a:spcBef>
        <a:buNone/>
        <a:defRPr lang="en-US" sz="4705" b="0" kern="1200" cap="none" spc="-10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36145" marR="0" indent="-336145" algn="l" defTabSz="914367" rtl="0" eaLnBrk="1" fontAlgn="auto" latinLnBrk="0" hangingPunct="1">
        <a:lnSpc>
          <a:spcPct val="90000"/>
        </a:lnSpc>
        <a:spcBef>
          <a:spcPct val="20000"/>
        </a:spcBef>
        <a:spcAft>
          <a:spcPts val="0"/>
        </a:spcAft>
        <a:buClrTx/>
        <a:buSzPct val="90000"/>
        <a:buFont typeface="Arial" pitchFamily="34" charset="0"/>
        <a:buChar char="•"/>
        <a:tabLst/>
        <a:defRPr sz="3921" kern="1200" spc="0" baseline="0">
          <a:gradFill>
            <a:gsLst>
              <a:gs pos="1250">
                <a:schemeClr val="tx1"/>
              </a:gs>
              <a:gs pos="100000">
                <a:schemeClr val="tx1"/>
              </a:gs>
            </a:gsLst>
            <a:lin ang="5400000" scaled="0"/>
          </a:gradFill>
          <a:latin typeface="+mj-lt"/>
          <a:ea typeface="+mn-ea"/>
          <a:cs typeface="+mn-cs"/>
        </a:defRPr>
      </a:lvl1pPr>
      <a:lvl2pPr marL="572691" marR="0" indent="-236546" algn="l" defTabSz="914367" rtl="0" eaLnBrk="1" fontAlgn="auto" latinLnBrk="0" hangingPunct="1">
        <a:lnSpc>
          <a:spcPct val="90000"/>
        </a:lnSpc>
        <a:spcBef>
          <a:spcPct val="20000"/>
        </a:spcBef>
        <a:spcAft>
          <a:spcPts val="0"/>
        </a:spcAft>
        <a:buClrTx/>
        <a:buSzPct val="90000"/>
        <a:buFont typeface="Arial" pitchFamily="34" charset="0"/>
        <a:buChar char="•"/>
        <a:tabLst/>
        <a:defRPr sz="2353" kern="1200" spc="0" baseline="0">
          <a:gradFill>
            <a:gsLst>
              <a:gs pos="1250">
                <a:schemeClr val="tx1"/>
              </a:gs>
              <a:gs pos="100000">
                <a:schemeClr val="tx1"/>
              </a:gs>
            </a:gsLst>
            <a:lin ang="5400000" scaled="0"/>
          </a:gradFill>
          <a:latin typeface="+mn-lt"/>
          <a:ea typeface="+mn-ea"/>
          <a:cs typeface="+mn-cs"/>
        </a:defRPr>
      </a:lvl2pPr>
      <a:lvl3pPr marL="784338"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961" kern="1200" spc="0" baseline="0">
          <a:gradFill>
            <a:gsLst>
              <a:gs pos="1250">
                <a:schemeClr val="tx1"/>
              </a:gs>
              <a:gs pos="100000">
                <a:schemeClr val="tx1"/>
              </a:gs>
            </a:gsLst>
            <a:lin ang="5400000" scaled="0"/>
          </a:gradFill>
          <a:latin typeface="+mn-lt"/>
          <a:ea typeface="+mn-ea"/>
          <a:cs typeface="+mn-cs"/>
        </a:defRPr>
      </a:lvl3pPr>
      <a:lvl4pPr marL="1008435"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765" kern="1200" spc="0" baseline="0">
          <a:gradFill>
            <a:gsLst>
              <a:gs pos="1250">
                <a:schemeClr val="tx1"/>
              </a:gs>
              <a:gs pos="100000">
                <a:schemeClr val="tx1"/>
              </a:gs>
            </a:gsLst>
            <a:lin ang="5400000" scaled="0"/>
          </a:gradFill>
          <a:latin typeface="+mn-lt"/>
          <a:ea typeface="+mn-ea"/>
          <a:cs typeface="+mn-cs"/>
        </a:defRPr>
      </a:lvl4pPr>
      <a:lvl5pPr marL="1232531"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765" kern="1200" spc="0" baseline="0">
          <a:gradFill>
            <a:gsLst>
              <a:gs pos="1250">
                <a:schemeClr val="tx1"/>
              </a:gs>
              <a:gs pos="100000">
                <a:schemeClr val="tx1"/>
              </a:gs>
            </a:gsLst>
            <a:lin ang="5400000" scaled="0"/>
          </a:gradFill>
          <a:latin typeface="+mn-lt"/>
          <a:ea typeface="+mn-ea"/>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p:bodyStyle>
    <p:otherStyle>
      <a:defPPr>
        <a:defRPr lang="en-US"/>
      </a:defPPr>
      <a:lvl1pPr marL="0" algn="l" defTabSz="914367" rtl="0" eaLnBrk="1" latinLnBrk="0" hangingPunct="1">
        <a:defRPr sz="1765" kern="1200">
          <a:solidFill>
            <a:schemeClr val="tx1"/>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9240" y="289511"/>
            <a:ext cx="11655840" cy="899665"/>
          </a:xfrm>
          <a:prstGeom prst="rect">
            <a:avLst/>
          </a:prstGeom>
        </p:spPr>
        <p:txBody>
          <a:bodyPr vert="horz" wrap="square" lIns="146304" tIns="91440" rIns="146304" bIns="91440" rtlCol="0" anchor="t">
            <a:noAutofit/>
          </a:bodyPr>
          <a:lstStyle/>
          <a:p>
            <a:r>
              <a:rPr lang="en-US"/>
              <a:t>Click to edit Master title style</a:t>
            </a:r>
          </a:p>
        </p:txBody>
      </p:sp>
      <p:sp>
        <p:nvSpPr>
          <p:cNvPr id="4" name="Text Placeholder 3"/>
          <p:cNvSpPr>
            <a:spLocks noGrp="1"/>
          </p:cNvSpPr>
          <p:nvPr>
            <p:ph type="body" idx="1"/>
          </p:nvPr>
        </p:nvSpPr>
        <p:spPr>
          <a:xfrm>
            <a:off x="269241" y="1189178"/>
            <a:ext cx="11653521" cy="2263268"/>
          </a:xfrm>
          <a:prstGeom prst="rect">
            <a:avLst/>
          </a:prstGeom>
        </p:spPr>
        <p:txBody>
          <a:bodyPr vert="horz" wrap="square" lIns="146304" tIns="91440" rIns="146304" bIns="91440" rtlCol="0">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rot="5400000">
            <a:off x="9187079" y="3012391"/>
            <a:ext cx="6858623" cy="833218"/>
          </a:xfrm>
          <a:prstGeom prst="rect">
            <a:avLst/>
          </a:prstGeom>
        </p:spPr>
      </p:pic>
    </p:spTree>
    <p:extLst>
      <p:ext uri="{BB962C8B-B14F-4D97-AF65-F5344CB8AC3E}">
        <p14:creationId xmlns:p14="http://schemas.microsoft.com/office/powerpoint/2010/main" val="533102118"/>
      </p:ext>
    </p:extLst>
  </p:cSld>
  <p:clrMap bg1="lt1" tx1="dk1" bg2="lt2" tx2="dk2" accent1="accent1" accent2="accent2" accent3="accent3" accent4="accent4" accent5="accent5" accent6="accent6" hlink="hlink" folHlink="folHlink"/>
  <p:sldLayoutIdLst>
    <p:sldLayoutId id="2147484093" r:id="rId1"/>
    <p:sldLayoutId id="2147484094" r:id="rId2"/>
    <p:sldLayoutId id="2147484095" r:id="rId3"/>
    <p:sldLayoutId id="2147484096" r:id="rId4"/>
    <p:sldLayoutId id="2147484097" r:id="rId5"/>
    <p:sldLayoutId id="2147484098" r:id="rId6"/>
    <p:sldLayoutId id="2147484099" r:id="rId7"/>
  </p:sldLayoutIdLst>
  <p:transition>
    <p:fade/>
  </p:transition>
  <p:txStyles>
    <p:titleStyle>
      <a:lvl1pPr algn="l" defTabSz="914367" rtl="0" eaLnBrk="1" latinLnBrk="0" hangingPunct="1">
        <a:lnSpc>
          <a:spcPct val="90000"/>
        </a:lnSpc>
        <a:spcBef>
          <a:spcPct val="0"/>
        </a:spcBef>
        <a:buNone/>
        <a:defRPr lang="en-US" sz="4705" b="0" kern="1200" cap="none" spc="-100" baseline="0" dirty="0" smtClean="0">
          <a:ln w="3175">
            <a:noFill/>
          </a:ln>
          <a:solidFill>
            <a:schemeClr val="tx1"/>
          </a:solidFill>
          <a:effectLst/>
          <a:latin typeface="+mj-lt"/>
          <a:ea typeface="+mn-ea"/>
          <a:cs typeface="Segoe UI" pitchFamily="34" charset="0"/>
        </a:defRPr>
      </a:lvl1pPr>
    </p:titleStyle>
    <p:bodyStyle>
      <a:lvl1pPr marL="224097" marR="0" indent="-224097" algn="l" defTabSz="914367"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3529" kern="1200" spc="0" baseline="0">
          <a:solidFill>
            <a:schemeClr val="tx1"/>
          </a:solidFill>
          <a:latin typeface="+mj-lt"/>
          <a:ea typeface="+mn-ea"/>
          <a:cs typeface="+mn-cs"/>
        </a:defRPr>
      </a:lvl1pPr>
      <a:lvl2pPr marL="448193" marR="0" indent="-224097" algn="l" defTabSz="914367"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745" kern="1200" spc="0" baseline="0">
          <a:solidFill>
            <a:schemeClr val="tx1"/>
          </a:solidFill>
          <a:latin typeface="+mn-lt"/>
          <a:ea typeface="+mn-ea"/>
          <a:cs typeface="+mn-cs"/>
        </a:defRPr>
      </a:lvl2pPr>
      <a:lvl3pPr marL="672290" marR="0" indent="-224097" algn="l" defTabSz="914367"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353" kern="1200" spc="0" baseline="0">
          <a:solidFill>
            <a:schemeClr val="tx1"/>
          </a:solidFill>
          <a:latin typeface="+mn-lt"/>
          <a:ea typeface="+mn-ea"/>
          <a:cs typeface="+mn-cs"/>
        </a:defRPr>
      </a:lvl3pPr>
      <a:lvl4pPr marL="896386" marR="0" indent="-224097" algn="l" defTabSz="914367"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157" kern="1200" spc="0" baseline="0">
          <a:solidFill>
            <a:schemeClr val="tx1"/>
          </a:solidFill>
          <a:latin typeface="+mn-lt"/>
          <a:ea typeface="+mn-ea"/>
          <a:cs typeface="+mn-cs"/>
        </a:defRPr>
      </a:lvl4pPr>
      <a:lvl5pPr marL="1120483" marR="0" indent="-224097" algn="l" defTabSz="914367"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157" kern="1200" spc="0" baseline="0">
          <a:solidFill>
            <a:schemeClr val="tx1"/>
          </a:solidFill>
          <a:latin typeface="+mn-lt"/>
          <a:ea typeface="+mn-ea"/>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p:bodyStyle>
    <p:otherStyle>
      <a:defPPr>
        <a:defRPr lang="en-US"/>
      </a:defPPr>
      <a:lvl1pPr marL="0" algn="l" defTabSz="914367" rtl="0" eaLnBrk="1" latinLnBrk="0" hangingPunct="1">
        <a:defRPr sz="1765" kern="1200">
          <a:solidFill>
            <a:schemeClr val="tx1"/>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9240" y="289511"/>
            <a:ext cx="11655840" cy="899665"/>
          </a:xfrm>
          <a:prstGeom prst="rect">
            <a:avLst/>
          </a:prstGeom>
        </p:spPr>
        <p:txBody>
          <a:bodyPr vert="horz" wrap="square" lIns="146304" tIns="91440" rIns="146304" bIns="91440" rtlCol="0" anchor="t">
            <a:noAutofit/>
          </a:bodyPr>
          <a:lstStyle/>
          <a:p>
            <a:r>
              <a:rPr lang="en-US"/>
              <a:t>Click to edit Master title style</a:t>
            </a:r>
            <a:endParaRPr lang="en-US" dirty="0"/>
          </a:p>
        </p:txBody>
      </p:sp>
      <p:sp>
        <p:nvSpPr>
          <p:cNvPr id="4" name="Text Placeholder 3"/>
          <p:cNvSpPr>
            <a:spLocks noGrp="1"/>
          </p:cNvSpPr>
          <p:nvPr>
            <p:ph type="body" idx="1"/>
          </p:nvPr>
        </p:nvSpPr>
        <p:spPr>
          <a:xfrm>
            <a:off x="269241" y="1189178"/>
            <a:ext cx="11653521" cy="2263268"/>
          </a:xfrm>
          <a:prstGeom prst="rect">
            <a:avLst/>
          </a:prstGeom>
        </p:spPr>
        <p:txBody>
          <a:bodyPr vert="horz" wrap="square" lIns="146304" tIns="91440" rIns="146304" bIns="91440" rtlCol="0">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5" name="Picture 4"/>
          <p:cNvPicPr>
            <a:picLocks noChangeAspect="1"/>
          </p:cNvPicPr>
          <p:nvPr userDrawn="1"/>
        </p:nvPicPr>
        <p:blipFill>
          <a:blip r:embed="rId29"/>
          <a:stretch>
            <a:fillRect/>
          </a:stretch>
        </p:blipFill>
        <p:spPr>
          <a:xfrm rot="5400000">
            <a:off x="9187079" y="3012391"/>
            <a:ext cx="6858623" cy="833218"/>
          </a:xfrm>
          <a:prstGeom prst="rect">
            <a:avLst/>
          </a:prstGeom>
        </p:spPr>
      </p:pic>
    </p:spTree>
    <p:extLst>
      <p:ext uri="{BB962C8B-B14F-4D97-AF65-F5344CB8AC3E}">
        <p14:creationId xmlns:p14="http://schemas.microsoft.com/office/powerpoint/2010/main" val="3704982550"/>
      </p:ext>
    </p:extLst>
  </p:cSld>
  <p:clrMap bg1="lt1" tx1="dk1" bg2="lt2" tx2="dk2" accent1="accent1" accent2="accent2" accent3="accent3" accent4="accent4" accent5="accent5" accent6="accent6" hlink="hlink" folHlink="folHlink"/>
  <p:sldLayoutIdLst>
    <p:sldLayoutId id="2147484101" r:id="rId1"/>
    <p:sldLayoutId id="2147484102" r:id="rId2"/>
    <p:sldLayoutId id="2147484103" r:id="rId3"/>
    <p:sldLayoutId id="2147484104" r:id="rId4"/>
    <p:sldLayoutId id="2147484105" r:id="rId5"/>
    <p:sldLayoutId id="2147484106" r:id="rId6"/>
    <p:sldLayoutId id="2147484107" r:id="rId7"/>
    <p:sldLayoutId id="2147484108" r:id="rId8"/>
    <p:sldLayoutId id="2147484109" r:id="rId9"/>
    <p:sldLayoutId id="2147484110" r:id="rId10"/>
    <p:sldLayoutId id="2147484111" r:id="rId11"/>
    <p:sldLayoutId id="2147484112" r:id="rId12"/>
    <p:sldLayoutId id="2147484113" r:id="rId13"/>
    <p:sldLayoutId id="2147484114" r:id="rId14"/>
    <p:sldLayoutId id="2147484115" r:id="rId15"/>
    <p:sldLayoutId id="2147484116" r:id="rId16"/>
    <p:sldLayoutId id="2147484117" r:id="rId17"/>
    <p:sldLayoutId id="2147484118" r:id="rId18"/>
    <p:sldLayoutId id="2147484119" r:id="rId19"/>
    <p:sldLayoutId id="2147484120" r:id="rId20"/>
    <p:sldLayoutId id="2147484121" r:id="rId21"/>
    <p:sldLayoutId id="2147484122" r:id="rId22"/>
    <p:sldLayoutId id="2147484123" r:id="rId23"/>
    <p:sldLayoutId id="2147484124" r:id="rId24"/>
    <p:sldLayoutId id="2147484125" r:id="rId25"/>
    <p:sldLayoutId id="2147484126" r:id="rId26"/>
    <p:sldLayoutId id="2147484129" r:id="rId27"/>
  </p:sldLayoutIdLst>
  <p:transition>
    <p:fade/>
  </p:transition>
  <p:txStyles>
    <p:titleStyle>
      <a:lvl1pPr algn="l" defTabSz="914367" rtl="0" eaLnBrk="1" latinLnBrk="0" hangingPunct="1">
        <a:lnSpc>
          <a:spcPct val="90000"/>
        </a:lnSpc>
        <a:spcBef>
          <a:spcPct val="0"/>
        </a:spcBef>
        <a:buNone/>
        <a:defRPr lang="en-US" sz="4705" b="0" kern="1200" cap="none" spc="-10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224097" marR="0" indent="-224097" algn="l" defTabSz="914367"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3529" kern="1200" spc="0" baseline="0">
          <a:gradFill>
            <a:gsLst>
              <a:gs pos="1250">
                <a:schemeClr val="tx1"/>
              </a:gs>
              <a:gs pos="100000">
                <a:schemeClr val="tx1"/>
              </a:gs>
            </a:gsLst>
            <a:lin ang="5400000" scaled="0"/>
          </a:gradFill>
          <a:latin typeface="+mj-lt"/>
          <a:ea typeface="+mn-ea"/>
          <a:cs typeface="+mn-cs"/>
        </a:defRPr>
      </a:lvl1pPr>
      <a:lvl2pPr marL="448193" marR="0" indent="-224097" algn="l" defTabSz="914367"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745" kern="1200" spc="0" baseline="0">
          <a:gradFill>
            <a:gsLst>
              <a:gs pos="1250">
                <a:schemeClr val="tx1"/>
              </a:gs>
              <a:gs pos="100000">
                <a:schemeClr val="tx1"/>
              </a:gs>
            </a:gsLst>
            <a:lin ang="5400000" scaled="0"/>
          </a:gradFill>
          <a:latin typeface="+mn-lt"/>
          <a:ea typeface="+mn-ea"/>
          <a:cs typeface="+mn-cs"/>
        </a:defRPr>
      </a:lvl2pPr>
      <a:lvl3pPr marL="672290" marR="0" indent="-224097" algn="l" defTabSz="914367"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353" kern="1200" spc="0" baseline="0">
          <a:gradFill>
            <a:gsLst>
              <a:gs pos="1250">
                <a:schemeClr val="tx1"/>
              </a:gs>
              <a:gs pos="100000">
                <a:schemeClr val="tx1"/>
              </a:gs>
            </a:gsLst>
            <a:lin ang="5400000" scaled="0"/>
          </a:gradFill>
          <a:latin typeface="+mn-lt"/>
          <a:ea typeface="+mn-ea"/>
          <a:cs typeface="+mn-cs"/>
        </a:defRPr>
      </a:lvl3pPr>
      <a:lvl4pPr marL="896386" marR="0" indent="-224097" algn="l" defTabSz="914367"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157" kern="1200" spc="0" baseline="0">
          <a:gradFill>
            <a:gsLst>
              <a:gs pos="1250">
                <a:schemeClr val="tx1"/>
              </a:gs>
              <a:gs pos="100000">
                <a:schemeClr val="tx1"/>
              </a:gs>
            </a:gsLst>
            <a:lin ang="5400000" scaled="0"/>
          </a:gradFill>
          <a:latin typeface="+mn-lt"/>
          <a:ea typeface="+mn-ea"/>
          <a:cs typeface="+mn-cs"/>
        </a:defRPr>
      </a:lvl4pPr>
      <a:lvl5pPr marL="1120483" marR="0" indent="-224097" algn="l" defTabSz="914367"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157" kern="1200" spc="0" baseline="0">
          <a:gradFill>
            <a:gsLst>
              <a:gs pos="1250">
                <a:schemeClr val="tx1"/>
              </a:gs>
              <a:gs pos="100000">
                <a:schemeClr val="tx1"/>
              </a:gs>
            </a:gsLst>
            <a:lin ang="5400000" scaled="0"/>
          </a:gradFill>
          <a:latin typeface="+mn-lt"/>
          <a:ea typeface="+mn-ea"/>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p:bodyStyle>
    <p:otherStyle>
      <a:defPPr>
        <a:defRPr lang="en-US"/>
      </a:defPPr>
      <a:lvl1pPr marL="0" algn="l" defTabSz="914367" rtl="0" eaLnBrk="1" latinLnBrk="0" hangingPunct="1">
        <a:defRPr sz="1765" kern="1200">
          <a:solidFill>
            <a:schemeClr val="tx1"/>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9240" y="289511"/>
            <a:ext cx="11655840" cy="899665"/>
          </a:xfrm>
          <a:prstGeom prst="rect">
            <a:avLst/>
          </a:prstGeom>
        </p:spPr>
        <p:txBody>
          <a:bodyPr vert="horz" wrap="square" lIns="146304" tIns="91440" rIns="146304" bIns="91440" rtlCol="0" anchor="t">
            <a:noAutofit/>
          </a:bodyPr>
          <a:lstStyle/>
          <a:p>
            <a:r>
              <a:rPr lang="en-US"/>
              <a:t>Click to edit Master title style</a:t>
            </a:r>
          </a:p>
        </p:txBody>
      </p:sp>
      <p:sp>
        <p:nvSpPr>
          <p:cNvPr id="4" name="Text Placeholder 3"/>
          <p:cNvSpPr>
            <a:spLocks noGrp="1"/>
          </p:cNvSpPr>
          <p:nvPr>
            <p:ph type="body" idx="1"/>
          </p:nvPr>
        </p:nvSpPr>
        <p:spPr>
          <a:xfrm>
            <a:off x="269241" y="1189178"/>
            <a:ext cx="11653521" cy="2042977"/>
          </a:xfrm>
          <a:prstGeom prst="rect">
            <a:avLst/>
          </a:prstGeom>
        </p:spPr>
        <p:txBody>
          <a:bodyPr vert="horz" wrap="square" lIns="146304" tIns="91440" rIns="146304" bIns="91440" rtlCol="0">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p:cNvPicPr>
            <a:picLocks noChangeAspect="1"/>
          </p:cNvPicPr>
          <p:nvPr userDrawn="1"/>
        </p:nvPicPr>
        <p:blipFill>
          <a:blip r:embed="rId28" cstate="email">
            <a:extLst>
              <a:ext uri="{28A0092B-C50C-407E-A947-70E740481C1C}">
                <a14:useLocalDpi xmlns:a14="http://schemas.microsoft.com/office/drawing/2010/main"/>
              </a:ext>
            </a:extLst>
          </a:blip>
          <a:stretch>
            <a:fillRect/>
          </a:stretch>
        </p:blipFill>
        <p:spPr>
          <a:xfrm rot="5400000">
            <a:off x="9187079" y="3012391"/>
            <a:ext cx="6858623" cy="833218"/>
          </a:xfrm>
          <a:prstGeom prst="rect">
            <a:avLst/>
          </a:prstGeom>
        </p:spPr>
      </p:pic>
    </p:spTree>
    <p:extLst>
      <p:ext uri="{BB962C8B-B14F-4D97-AF65-F5344CB8AC3E}">
        <p14:creationId xmlns:p14="http://schemas.microsoft.com/office/powerpoint/2010/main" val="996215844"/>
      </p:ext>
    </p:extLst>
  </p:cSld>
  <p:clrMap bg1="lt1" tx1="dk1" bg2="lt2" tx2="dk2" accent1="accent1" accent2="accent2" accent3="accent3" accent4="accent4" accent5="accent5" accent6="accent6" hlink="hlink" folHlink="folHlink"/>
  <p:sldLayoutIdLst>
    <p:sldLayoutId id="2147484131" r:id="rId1"/>
    <p:sldLayoutId id="2147484132" r:id="rId2"/>
    <p:sldLayoutId id="2147484133" r:id="rId3"/>
    <p:sldLayoutId id="2147484134" r:id="rId4"/>
    <p:sldLayoutId id="2147484135" r:id="rId5"/>
    <p:sldLayoutId id="2147484136" r:id="rId6"/>
    <p:sldLayoutId id="2147484137" r:id="rId7"/>
    <p:sldLayoutId id="2147484138" r:id="rId8"/>
    <p:sldLayoutId id="2147484139" r:id="rId9"/>
    <p:sldLayoutId id="2147484140" r:id="rId10"/>
    <p:sldLayoutId id="2147484141" r:id="rId11"/>
    <p:sldLayoutId id="2147484142" r:id="rId12"/>
    <p:sldLayoutId id="2147484143" r:id="rId13"/>
    <p:sldLayoutId id="2147484144" r:id="rId14"/>
    <p:sldLayoutId id="2147484145" r:id="rId15"/>
    <p:sldLayoutId id="2147484146" r:id="rId16"/>
    <p:sldLayoutId id="2147484147" r:id="rId17"/>
    <p:sldLayoutId id="2147484148" r:id="rId18"/>
    <p:sldLayoutId id="2147484149" r:id="rId19"/>
    <p:sldLayoutId id="2147484150" r:id="rId20"/>
    <p:sldLayoutId id="2147484151" r:id="rId21"/>
    <p:sldLayoutId id="2147484152" r:id="rId22"/>
    <p:sldLayoutId id="2147484153" r:id="rId23"/>
    <p:sldLayoutId id="2147484154" r:id="rId24"/>
    <p:sldLayoutId id="2147484155" r:id="rId25"/>
    <p:sldLayoutId id="2147484156" r:id="rId26"/>
  </p:sldLayoutIdLst>
  <p:transition>
    <p:fade/>
  </p:transition>
  <p:txStyles>
    <p:titleStyle>
      <a:lvl1pPr algn="l" defTabSz="914367" rtl="0" eaLnBrk="1" latinLnBrk="0" hangingPunct="1">
        <a:lnSpc>
          <a:spcPct val="90000"/>
        </a:lnSpc>
        <a:spcBef>
          <a:spcPct val="0"/>
        </a:spcBef>
        <a:buNone/>
        <a:defRPr lang="en-US" sz="4313" b="0" kern="1200" cap="none" spc="-100" baseline="0" dirty="0" smtClean="0">
          <a:ln w="3175">
            <a:noFill/>
          </a:ln>
          <a:solidFill>
            <a:schemeClr val="tx1"/>
          </a:solidFill>
          <a:effectLst/>
          <a:latin typeface="+mj-lt"/>
          <a:ea typeface="+mn-ea"/>
          <a:cs typeface="Segoe UI" pitchFamily="34" charset="0"/>
        </a:defRPr>
      </a:lvl1pPr>
    </p:titleStyle>
    <p:bodyStyle>
      <a:lvl1pPr marL="224097" marR="0" indent="-224097" algn="l" defTabSz="914367"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3137" kern="1200" spc="0" baseline="0">
          <a:solidFill>
            <a:schemeClr val="tx1"/>
          </a:solidFill>
          <a:latin typeface="+mj-lt"/>
          <a:ea typeface="+mn-ea"/>
          <a:cs typeface="+mn-cs"/>
        </a:defRPr>
      </a:lvl1pPr>
      <a:lvl2pPr marL="448193" marR="0" indent="-224097" algn="l" defTabSz="914367"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353" kern="1200" spc="0" baseline="0">
          <a:solidFill>
            <a:schemeClr val="tx1"/>
          </a:solidFill>
          <a:latin typeface="+mn-lt"/>
          <a:ea typeface="+mn-ea"/>
          <a:cs typeface="+mn-cs"/>
        </a:defRPr>
      </a:lvl2pPr>
      <a:lvl3pPr marL="672290" marR="0" indent="-224097" algn="l" defTabSz="914367"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1961" kern="1200" spc="0" baseline="0">
          <a:solidFill>
            <a:schemeClr val="tx1"/>
          </a:solidFill>
          <a:latin typeface="+mn-lt"/>
          <a:ea typeface="+mn-ea"/>
          <a:cs typeface="+mn-cs"/>
        </a:defRPr>
      </a:lvl3pPr>
      <a:lvl4pPr marL="896386" marR="0" indent="-224097" algn="l" defTabSz="914367"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1961" kern="1200" spc="0" baseline="0">
          <a:solidFill>
            <a:schemeClr val="tx1"/>
          </a:solidFill>
          <a:latin typeface="+mn-lt"/>
          <a:ea typeface="+mn-ea"/>
          <a:cs typeface="+mn-cs"/>
        </a:defRPr>
      </a:lvl4pPr>
      <a:lvl5pPr marL="1120483" marR="0" indent="-224097" algn="l" defTabSz="914367"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1961" kern="1200" spc="0" baseline="0">
          <a:solidFill>
            <a:schemeClr val="tx1"/>
          </a:solidFill>
          <a:latin typeface="+mn-lt"/>
          <a:ea typeface="+mn-ea"/>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p:bodyStyle>
    <p:otherStyle>
      <a:defPPr>
        <a:defRPr lang="en-US"/>
      </a:defPPr>
      <a:lvl1pPr marL="0" algn="l" defTabSz="914367" rtl="0" eaLnBrk="1" latinLnBrk="0" hangingPunct="1">
        <a:defRPr sz="1765" kern="1200">
          <a:solidFill>
            <a:schemeClr val="tx1"/>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2"/>
            </p:custDataLs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69751" name="think-cell Slide" r:id="rId23" imgW="377" imgH="377" progId="TCLayout.ActiveDocument.1">
                  <p:embed/>
                </p:oleObj>
              </mc:Choice>
              <mc:Fallback>
                <p:oleObj name="think-cell Slide" r:id="rId23" imgW="377" imgH="377" progId="TCLayout.ActiveDocument.1">
                  <p:embed/>
                  <p:pic>
                    <p:nvPicPr>
                      <p:cNvPr id="3" name="Object 2" hidden="1"/>
                      <p:cNvPicPr/>
                      <p:nvPr/>
                    </p:nvPicPr>
                    <p:blipFill>
                      <a:blip r:embed="rId24"/>
                      <a:stretch>
                        <a:fillRect/>
                      </a:stretch>
                    </p:blipFill>
                    <p:spPr>
                      <a:xfrm>
                        <a:off x="1589" y="1589"/>
                        <a:ext cx="1587" cy="1587"/>
                      </a:xfrm>
                      <a:prstGeom prst="rect">
                        <a:avLst/>
                      </a:prstGeom>
                    </p:spPr>
                  </p:pic>
                </p:oleObj>
              </mc:Fallback>
            </mc:AlternateContent>
          </a:graphicData>
        </a:graphic>
      </p:graphicFrame>
      <p:sp>
        <p:nvSpPr>
          <p:cNvPr id="2" name="Title Placeholder 1"/>
          <p:cNvSpPr>
            <a:spLocks noGrp="1"/>
          </p:cNvSpPr>
          <p:nvPr>
            <p:ph type="title"/>
          </p:nvPr>
        </p:nvSpPr>
        <p:spPr>
          <a:xfrm>
            <a:off x="1" y="2"/>
            <a:ext cx="12192000" cy="646042"/>
          </a:xfrm>
          <a:prstGeom prst="rect">
            <a:avLst/>
          </a:prstGeom>
        </p:spPr>
        <p:txBody>
          <a:bodyPr vert="horz" lIns="320040" tIns="152357" rIns="53325" bIns="53325" rtlCol="0" anchor="t">
            <a:normAutofit/>
          </a:bodyPr>
          <a:lstStyle/>
          <a:p>
            <a:endParaRPr lang="en-US"/>
          </a:p>
        </p:txBody>
      </p:sp>
      <p:sp>
        <p:nvSpPr>
          <p:cNvPr id="7" name="Footer Placeholder 6"/>
          <p:cNvSpPr>
            <a:spLocks noGrp="1"/>
          </p:cNvSpPr>
          <p:nvPr>
            <p:ph type="ftr" sz="quarter" idx="3"/>
          </p:nvPr>
        </p:nvSpPr>
        <p:spPr>
          <a:xfrm>
            <a:off x="3048000" y="6477874"/>
            <a:ext cx="8382000" cy="380127"/>
          </a:xfrm>
          <a:prstGeom prst="rect">
            <a:avLst/>
          </a:prstGeom>
        </p:spPr>
        <p:txBody>
          <a:bodyPr vert="horz" lIns="76179" tIns="38089" rIns="76179" bIns="38089" rtlCol="0" anchor="ctr"/>
          <a:lstStyle>
            <a:lvl1pPr algn="l">
              <a:defRPr sz="800">
                <a:solidFill>
                  <a:schemeClr val="tx1"/>
                </a:solidFill>
                <a:latin typeface="Segoe UI" pitchFamily="34" charset="0"/>
                <a:ea typeface="Segoe UI" pitchFamily="34" charset="0"/>
                <a:cs typeface="Segoe UI" pitchFamily="34" charset="0"/>
              </a:defRPr>
            </a:lvl1pPr>
          </a:lstStyle>
          <a:p>
            <a:pPr defTabSz="1088105"/>
            <a:endParaRPr lang="en-US" dirty="0">
              <a:solidFill>
                <a:srgbClr val="505050"/>
              </a:solidFill>
            </a:endParaRPr>
          </a:p>
        </p:txBody>
      </p:sp>
      <p:sp>
        <p:nvSpPr>
          <p:cNvPr id="15" name="Text Placeholder 14"/>
          <p:cNvSpPr>
            <a:spLocks noGrp="1"/>
          </p:cNvSpPr>
          <p:nvPr>
            <p:ph type="body" idx="1"/>
          </p:nvPr>
        </p:nvSpPr>
        <p:spPr>
          <a:xfrm>
            <a:off x="150853" y="1600201"/>
            <a:ext cx="11890296" cy="4559531"/>
          </a:xfrm>
          <a:prstGeom prst="rect">
            <a:avLst/>
          </a:prstGeom>
        </p:spPr>
        <p:txBody>
          <a:bodyPr vert="horz" lIns="182880" tIns="91440" rIns="18288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Slide Number Placeholder 18"/>
          <p:cNvSpPr>
            <a:spLocks noGrp="1"/>
          </p:cNvSpPr>
          <p:nvPr>
            <p:ph type="sldNum" sz="quarter" idx="4"/>
          </p:nvPr>
        </p:nvSpPr>
        <p:spPr>
          <a:xfrm>
            <a:off x="11430002" y="6477874"/>
            <a:ext cx="761998" cy="380126"/>
          </a:xfrm>
          <a:prstGeom prst="rect">
            <a:avLst/>
          </a:prstGeom>
        </p:spPr>
        <p:txBody>
          <a:bodyPr vert="horz" lIns="91440" tIns="45720" rIns="91440" bIns="45720" rtlCol="0" anchor="ctr"/>
          <a:lstStyle>
            <a:lvl1pPr algn="r">
              <a:defRPr sz="800">
                <a:solidFill>
                  <a:schemeClr val="tx1"/>
                </a:solidFill>
                <a:latin typeface="Segoe UI" pitchFamily="34" charset="0"/>
                <a:ea typeface="Segoe UI" pitchFamily="34" charset="0"/>
                <a:cs typeface="Segoe UI" pitchFamily="34" charset="0"/>
              </a:defRPr>
            </a:lvl1pPr>
          </a:lstStyle>
          <a:p>
            <a:pPr defTabSz="1088105"/>
            <a:fld id="{FAADACFB-7C71-4E89-89D2-7BBA40B7BFA9}" type="slidenum">
              <a:rPr lang="en-US" smtClean="0">
                <a:solidFill>
                  <a:srgbClr val="505050"/>
                </a:solidFill>
              </a:rPr>
              <a:pPr defTabSz="1088105"/>
              <a:t>‹#›</a:t>
            </a:fld>
            <a:endParaRPr lang="en-US" dirty="0">
              <a:solidFill>
                <a:srgbClr val="505050"/>
              </a:solidFill>
            </a:endParaRPr>
          </a:p>
        </p:txBody>
      </p:sp>
    </p:spTree>
    <p:extLst>
      <p:ext uri="{BB962C8B-B14F-4D97-AF65-F5344CB8AC3E}">
        <p14:creationId xmlns:p14="http://schemas.microsoft.com/office/powerpoint/2010/main" val="2460335608"/>
      </p:ext>
    </p:extLst>
  </p:cSld>
  <p:clrMap bg1="lt1" tx1="dk1" bg2="lt2" tx2="dk2" accent1="accent1" accent2="accent2" accent3="accent3" accent4="accent4" accent5="accent5" accent6="accent6" hlink="hlink" folHlink="folHlink"/>
  <p:sldLayoutIdLst>
    <p:sldLayoutId id="2147484158" r:id="rId1"/>
    <p:sldLayoutId id="2147484159" r:id="rId2"/>
    <p:sldLayoutId id="2147484160" r:id="rId3"/>
    <p:sldLayoutId id="2147484161" r:id="rId4"/>
    <p:sldLayoutId id="2147484162" r:id="rId5"/>
    <p:sldLayoutId id="2147484163" r:id="rId6"/>
    <p:sldLayoutId id="2147484164" r:id="rId7"/>
    <p:sldLayoutId id="2147484165" r:id="rId8"/>
    <p:sldLayoutId id="2147484166" r:id="rId9"/>
    <p:sldLayoutId id="2147484167" r:id="rId10"/>
    <p:sldLayoutId id="2147484168" r:id="rId11"/>
    <p:sldLayoutId id="2147484169" r:id="rId12"/>
    <p:sldLayoutId id="2147484170" r:id="rId13"/>
    <p:sldLayoutId id="2147484171" r:id="rId14"/>
    <p:sldLayoutId id="2147484172" r:id="rId15"/>
    <p:sldLayoutId id="2147484173" r:id="rId16"/>
    <p:sldLayoutId id="2147484174" r:id="rId17"/>
    <p:sldLayoutId id="2147484175" r:id="rId18"/>
    <p:sldLayoutId id="2147484176" r:id="rId19"/>
  </p:sldLayoutIdLst>
  <p:transition>
    <p:fade/>
  </p:transition>
  <p:hf sldNum="0" hdr="0" ftr="0" dt="0"/>
  <p:txStyles>
    <p:titleStyle>
      <a:lvl1pPr marL="0" algn="l" defTabSz="1088105" rtl="0" eaLnBrk="1" latinLnBrk="0" hangingPunct="1">
        <a:lnSpc>
          <a:spcPct val="90000"/>
        </a:lnSpc>
        <a:spcBef>
          <a:spcPct val="0"/>
        </a:spcBef>
        <a:buNone/>
        <a:defRPr lang="en-US" sz="4000" kern="1200" spc="-58" baseline="0" dirty="0">
          <a:solidFill>
            <a:schemeClr val="bg2"/>
          </a:solidFill>
          <a:latin typeface="Segoe UI Light" pitchFamily="34" charset="0"/>
          <a:ea typeface="Segoe UI" pitchFamily="34" charset="0"/>
          <a:cs typeface="Segoe UI" pitchFamily="34" charset="0"/>
        </a:defRPr>
      </a:lvl1pPr>
    </p:titleStyle>
    <p:bodyStyle>
      <a:lvl1pPr marL="0" indent="0" algn="l" defTabSz="1088105" rtl="0" eaLnBrk="1" latinLnBrk="0" hangingPunct="1">
        <a:spcBef>
          <a:spcPts val="1800"/>
        </a:spcBef>
        <a:buClr>
          <a:srgbClr val="0072C6"/>
        </a:buClr>
        <a:buSzPct val="100000"/>
        <a:buFont typeface="Wingdings" pitchFamily="2" charset="2"/>
        <a:buNone/>
        <a:defRPr sz="2400" kern="1200">
          <a:solidFill>
            <a:schemeClr val="tx2"/>
          </a:solidFill>
          <a:latin typeface="Segoe UI" pitchFamily="34" charset="0"/>
          <a:ea typeface="Segoe UI" pitchFamily="34" charset="0"/>
          <a:cs typeface="Segoe UI" pitchFamily="34" charset="0"/>
        </a:defRPr>
      </a:lvl1pPr>
      <a:lvl2pPr marL="476070" indent="-194396" algn="l" defTabSz="1088105" rtl="0" eaLnBrk="1" latinLnBrk="0" hangingPunct="1">
        <a:spcBef>
          <a:spcPct val="20000"/>
        </a:spcBef>
        <a:buFont typeface="Arial" pitchFamily="34" charset="0"/>
        <a:buChar char="•"/>
        <a:defRPr sz="1800" kern="1200">
          <a:solidFill>
            <a:schemeClr val="tx1"/>
          </a:solidFill>
          <a:latin typeface="Segoe UI" pitchFamily="34" charset="0"/>
          <a:ea typeface="Segoe UI" pitchFamily="34" charset="0"/>
          <a:cs typeface="Segoe UI" pitchFamily="34" charset="0"/>
        </a:defRPr>
      </a:lvl2pPr>
      <a:lvl3pPr marL="761712" indent="-173236" algn="l" defTabSz="1088105" rtl="0" eaLnBrk="1" latinLnBrk="0" hangingPunct="1">
        <a:spcBef>
          <a:spcPct val="20000"/>
        </a:spcBef>
        <a:buFont typeface="Arial" pitchFamily="34" charset="0"/>
        <a:buChar char="•"/>
        <a:defRPr sz="1600" kern="1200">
          <a:solidFill>
            <a:schemeClr val="tx1"/>
          </a:solidFill>
          <a:latin typeface="Segoe UI" pitchFamily="34" charset="0"/>
          <a:ea typeface="Segoe UI" pitchFamily="34" charset="0"/>
          <a:cs typeface="Segoe UI" pitchFamily="34" charset="0"/>
        </a:defRPr>
      </a:lvl3pPr>
      <a:lvl4pPr marL="1047354" indent="-177204" algn="l" defTabSz="1088105" rtl="0" eaLnBrk="1" latinLnBrk="0" hangingPunct="1">
        <a:spcBef>
          <a:spcPct val="20000"/>
        </a:spcBef>
        <a:buFont typeface="Arial" pitchFamily="34" charset="0"/>
        <a:buChar char="–"/>
        <a:defRPr sz="1400" kern="1200">
          <a:solidFill>
            <a:schemeClr val="tx1"/>
          </a:solidFill>
          <a:latin typeface="Segoe UI" pitchFamily="34" charset="0"/>
          <a:ea typeface="Segoe UI" pitchFamily="34" charset="0"/>
          <a:cs typeface="Segoe UI" pitchFamily="34" charset="0"/>
        </a:defRPr>
      </a:lvl4pPr>
      <a:lvl5pPr marL="1285389" indent="-179849" algn="l" defTabSz="1088105" rtl="0" eaLnBrk="1" latinLnBrk="0" hangingPunct="1">
        <a:spcBef>
          <a:spcPct val="20000"/>
        </a:spcBef>
        <a:buFont typeface="Arial" pitchFamily="34" charset="0"/>
        <a:buChar char="»"/>
        <a:defRPr sz="1400" kern="1200">
          <a:solidFill>
            <a:schemeClr val="tx1"/>
          </a:solidFill>
          <a:latin typeface="Segoe UI" pitchFamily="34" charset="0"/>
          <a:ea typeface="Segoe UI" pitchFamily="34" charset="0"/>
          <a:cs typeface="Segoe UI" pitchFamily="34" charset="0"/>
        </a:defRPr>
      </a:lvl5pPr>
      <a:lvl6pPr marL="2992290" indent="-272026" algn="l" defTabSz="1088105" rtl="0" eaLnBrk="1" latinLnBrk="0" hangingPunct="1">
        <a:spcBef>
          <a:spcPct val="20000"/>
        </a:spcBef>
        <a:buFont typeface="Arial" pitchFamily="34" charset="0"/>
        <a:buChar char="•"/>
        <a:defRPr sz="2500" kern="1200">
          <a:solidFill>
            <a:schemeClr val="tx1"/>
          </a:solidFill>
          <a:latin typeface="+mn-lt"/>
          <a:ea typeface="+mn-ea"/>
          <a:cs typeface="+mn-cs"/>
        </a:defRPr>
      </a:lvl6pPr>
      <a:lvl7pPr marL="3536342" indent="-272026" algn="l" defTabSz="1088105" rtl="0" eaLnBrk="1" latinLnBrk="0" hangingPunct="1">
        <a:spcBef>
          <a:spcPct val="20000"/>
        </a:spcBef>
        <a:buFont typeface="Arial" pitchFamily="34" charset="0"/>
        <a:buChar char="•"/>
        <a:defRPr sz="2500" kern="1200">
          <a:solidFill>
            <a:schemeClr val="tx1"/>
          </a:solidFill>
          <a:latin typeface="+mn-lt"/>
          <a:ea typeface="+mn-ea"/>
          <a:cs typeface="+mn-cs"/>
        </a:defRPr>
      </a:lvl7pPr>
      <a:lvl8pPr marL="4080396" indent="-272026" algn="l" defTabSz="1088105" rtl="0" eaLnBrk="1" latinLnBrk="0" hangingPunct="1">
        <a:spcBef>
          <a:spcPct val="20000"/>
        </a:spcBef>
        <a:buFont typeface="Arial" pitchFamily="34" charset="0"/>
        <a:buChar char="•"/>
        <a:defRPr sz="2500" kern="1200">
          <a:solidFill>
            <a:schemeClr val="tx1"/>
          </a:solidFill>
          <a:latin typeface="+mn-lt"/>
          <a:ea typeface="+mn-ea"/>
          <a:cs typeface="+mn-cs"/>
        </a:defRPr>
      </a:lvl8pPr>
      <a:lvl9pPr marL="4624448" indent="-272026" algn="l" defTabSz="1088105" rtl="0" eaLnBrk="1" latinLnBrk="0" hangingPunct="1">
        <a:spcBef>
          <a:spcPct val="20000"/>
        </a:spcBef>
        <a:buFont typeface="Arial" pitchFamily="34" charset="0"/>
        <a:buChar char="•"/>
        <a:defRPr sz="2500" kern="1200">
          <a:solidFill>
            <a:schemeClr val="tx1"/>
          </a:solidFill>
          <a:latin typeface="+mn-lt"/>
          <a:ea typeface="+mn-ea"/>
          <a:cs typeface="+mn-cs"/>
        </a:defRPr>
      </a:lvl9pPr>
    </p:bodyStyle>
    <p:otherStyle>
      <a:defPPr>
        <a:defRPr lang="en-US"/>
      </a:defPPr>
      <a:lvl1pPr marL="0" algn="l" defTabSz="1088105" rtl="0" eaLnBrk="1" latinLnBrk="0" hangingPunct="1">
        <a:defRPr sz="2200" kern="1200">
          <a:solidFill>
            <a:schemeClr val="tx1"/>
          </a:solidFill>
          <a:latin typeface="+mn-lt"/>
          <a:ea typeface="+mn-ea"/>
          <a:cs typeface="+mn-cs"/>
        </a:defRPr>
      </a:lvl1pPr>
      <a:lvl2pPr marL="544053" algn="l" defTabSz="1088105" rtl="0" eaLnBrk="1" latinLnBrk="0" hangingPunct="1">
        <a:defRPr sz="2200" kern="1200">
          <a:solidFill>
            <a:schemeClr val="tx1"/>
          </a:solidFill>
          <a:latin typeface="+mn-lt"/>
          <a:ea typeface="+mn-ea"/>
          <a:cs typeface="+mn-cs"/>
        </a:defRPr>
      </a:lvl2pPr>
      <a:lvl3pPr marL="1088105" algn="l" defTabSz="1088105" rtl="0" eaLnBrk="1" latinLnBrk="0" hangingPunct="1">
        <a:defRPr sz="2200" kern="1200">
          <a:solidFill>
            <a:schemeClr val="tx1"/>
          </a:solidFill>
          <a:latin typeface="+mn-lt"/>
          <a:ea typeface="+mn-ea"/>
          <a:cs typeface="+mn-cs"/>
        </a:defRPr>
      </a:lvl3pPr>
      <a:lvl4pPr marL="1632159" algn="l" defTabSz="1088105" rtl="0" eaLnBrk="1" latinLnBrk="0" hangingPunct="1">
        <a:defRPr sz="2200" kern="1200">
          <a:solidFill>
            <a:schemeClr val="tx1"/>
          </a:solidFill>
          <a:latin typeface="+mn-lt"/>
          <a:ea typeface="+mn-ea"/>
          <a:cs typeface="+mn-cs"/>
        </a:defRPr>
      </a:lvl4pPr>
      <a:lvl5pPr marL="2176211" algn="l" defTabSz="1088105" rtl="0" eaLnBrk="1" latinLnBrk="0" hangingPunct="1">
        <a:defRPr sz="2200" kern="1200">
          <a:solidFill>
            <a:schemeClr val="tx1"/>
          </a:solidFill>
          <a:latin typeface="+mn-lt"/>
          <a:ea typeface="+mn-ea"/>
          <a:cs typeface="+mn-cs"/>
        </a:defRPr>
      </a:lvl5pPr>
      <a:lvl6pPr marL="2720264" algn="l" defTabSz="1088105" rtl="0" eaLnBrk="1" latinLnBrk="0" hangingPunct="1">
        <a:defRPr sz="2200" kern="1200">
          <a:solidFill>
            <a:schemeClr val="tx1"/>
          </a:solidFill>
          <a:latin typeface="+mn-lt"/>
          <a:ea typeface="+mn-ea"/>
          <a:cs typeface="+mn-cs"/>
        </a:defRPr>
      </a:lvl6pPr>
      <a:lvl7pPr marL="3264316" algn="l" defTabSz="1088105" rtl="0" eaLnBrk="1" latinLnBrk="0" hangingPunct="1">
        <a:defRPr sz="2200" kern="1200">
          <a:solidFill>
            <a:schemeClr val="tx1"/>
          </a:solidFill>
          <a:latin typeface="+mn-lt"/>
          <a:ea typeface="+mn-ea"/>
          <a:cs typeface="+mn-cs"/>
        </a:defRPr>
      </a:lvl7pPr>
      <a:lvl8pPr marL="3808369" algn="l" defTabSz="1088105" rtl="0" eaLnBrk="1" latinLnBrk="0" hangingPunct="1">
        <a:defRPr sz="2200" kern="1200">
          <a:solidFill>
            <a:schemeClr val="tx1"/>
          </a:solidFill>
          <a:latin typeface="+mn-lt"/>
          <a:ea typeface="+mn-ea"/>
          <a:cs typeface="+mn-cs"/>
        </a:defRPr>
      </a:lvl8pPr>
      <a:lvl9pPr marL="4352422" algn="l" defTabSz="1088105" rtl="0" eaLnBrk="1" latinLnBrk="0" hangingPunct="1">
        <a:defRPr sz="22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551">
          <p15:clr>
            <a:srgbClr val="5ACBF0"/>
          </p15:clr>
        </p15:guide>
        <p15:guide id="2" pos="2975">
          <p15:clr>
            <a:srgbClr val="5ACBF0"/>
          </p15:clr>
        </p15:guide>
        <p15:guide id="3" pos="2399">
          <p15:clr>
            <a:srgbClr val="5ACBF0"/>
          </p15:clr>
        </p15:guide>
        <p15:guide id="4" pos="1823">
          <p15:clr>
            <a:srgbClr val="5ACBF0"/>
          </p15:clr>
        </p15:guide>
        <p15:guide id="5" pos="1247">
          <p15:clr>
            <a:srgbClr val="5ACBF0"/>
          </p15:clr>
        </p15:guide>
        <p15:guide id="6" pos="671">
          <p15:clr>
            <a:srgbClr val="5ACBF0"/>
          </p15:clr>
        </p15:guide>
        <p15:guide id="7" pos="95">
          <p15:clr>
            <a:srgbClr val="5ACBF0"/>
          </p15:clr>
        </p15:guide>
        <p15:guide id="8" pos="4127">
          <p15:clr>
            <a:srgbClr val="5ACBF0"/>
          </p15:clr>
        </p15:guide>
        <p15:guide id="9" pos="4703">
          <p15:clr>
            <a:srgbClr val="5ACBF0"/>
          </p15:clr>
        </p15:guide>
        <p15:guide id="10" pos="5279">
          <p15:clr>
            <a:srgbClr val="5ACBF0"/>
          </p15:clr>
        </p15:guide>
        <p15:guide id="11" pos="5855">
          <p15:clr>
            <a:srgbClr val="5ACBF0"/>
          </p15:clr>
        </p15:guide>
        <p15:guide id="12" pos="6431">
          <p15:clr>
            <a:srgbClr val="5ACBF0"/>
          </p15:clr>
        </p15:guide>
        <p15:guide id="13" pos="7007">
          <p15:clr>
            <a:srgbClr val="5ACBF0"/>
          </p15:clr>
        </p15:guide>
        <p15:guide id="14" pos="7583">
          <p15:clr>
            <a:srgbClr val="5ACBF0"/>
          </p15:clr>
        </p15:guide>
        <p15:guide id="15" orient="horz" pos="144">
          <p15:clr>
            <a:srgbClr val="5ACBF0"/>
          </p15:clr>
        </p15:guide>
        <p15:guide id="16" orient="horz" pos="720">
          <p15:clr>
            <a:srgbClr val="5ACBF0"/>
          </p15:clr>
        </p15:guide>
        <p15:guide id="17" orient="horz" pos="1296">
          <p15:clr>
            <a:srgbClr val="5ACBF0"/>
          </p15:clr>
        </p15:guide>
        <p15:guide id="18" orient="horz" pos="1872">
          <p15:clr>
            <a:srgbClr val="5ACBF0"/>
          </p15:clr>
        </p15:guide>
        <p15:guide id="19" orient="horz" pos="2448">
          <p15:clr>
            <a:srgbClr val="5ACBF0"/>
          </p15:clr>
        </p15:guide>
        <p15:guide id="20" orient="horz" pos="3024">
          <p15:clr>
            <a:srgbClr val="5ACBF0"/>
          </p15:clr>
        </p15:guide>
        <p15:guide id="21" orient="horz" pos="3600">
          <p15:clr>
            <a:srgbClr val="5ACBF0"/>
          </p15:clr>
        </p15:guide>
        <p15:guide id="22" orient="horz" pos="4176">
          <p15:clr>
            <a:srgbClr val="5ACBF0"/>
          </p15:clr>
        </p15:guide>
        <p15:guide id="23" pos="191">
          <p15:clr>
            <a:srgbClr val="F26B43"/>
          </p15:clr>
        </p15:guide>
        <p15:guide id="24" pos="7487">
          <p15:clr>
            <a:srgbClr val="F26B43"/>
          </p15:clr>
        </p15:guide>
        <p15:guide id="25" orient="horz" pos="240">
          <p15:clr>
            <a:srgbClr val="F26B43"/>
          </p15:clr>
        </p15:guide>
        <p15:guide id="26" orient="horz" pos="4080">
          <p15:clr>
            <a:srgbClr val="F26B43"/>
          </p15:clr>
        </p15:guide>
        <p15:guide id="27" pos="3839">
          <p15:clr>
            <a:srgbClr val="F26B43"/>
          </p15:clr>
        </p15:guide>
        <p15:guide id="28" orient="horz" pos="2160">
          <p15:clr>
            <a:srgbClr val="F26B43"/>
          </p15:clr>
        </p15:guide>
        <p15:guide id="29" orient="horz" pos="816">
          <p15:clr>
            <a:srgbClr val="F26B43"/>
          </p15:clr>
        </p15:guide>
        <p15:guide id="30" orient="horz" pos="1008">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 y="2"/>
            <a:ext cx="12192000" cy="646042"/>
          </a:xfrm>
          <a:prstGeom prst="rect">
            <a:avLst/>
          </a:prstGeom>
        </p:spPr>
        <p:txBody>
          <a:bodyPr vert="horz" lIns="320040" tIns="152357" rIns="53325" bIns="53325" rtlCol="0" anchor="ctr">
            <a:normAutofit/>
          </a:bodyPr>
          <a:lstStyle/>
          <a:p>
            <a:endParaRPr lang="en-US"/>
          </a:p>
        </p:txBody>
      </p:sp>
      <p:sp>
        <p:nvSpPr>
          <p:cNvPr id="15" name="Text Placeholder 14"/>
          <p:cNvSpPr>
            <a:spLocks noGrp="1"/>
          </p:cNvSpPr>
          <p:nvPr>
            <p:ph type="body" idx="1"/>
          </p:nvPr>
        </p:nvSpPr>
        <p:spPr>
          <a:xfrm>
            <a:off x="150853" y="1600201"/>
            <a:ext cx="11890296" cy="4559531"/>
          </a:xfrm>
          <a:prstGeom prst="rect">
            <a:avLst/>
          </a:prstGeom>
        </p:spPr>
        <p:txBody>
          <a:bodyPr vert="horz" lIns="182880" tIns="91440" rIns="18288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Slide Number Placeholder 18"/>
          <p:cNvSpPr>
            <a:spLocks noGrp="1"/>
          </p:cNvSpPr>
          <p:nvPr>
            <p:ph type="sldNum" sz="quarter" idx="4"/>
          </p:nvPr>
        </p:nvSpPr>
        <p:spPr>
          <a:xfrm>
            <a:off x="11218172" y="6477874"/>
            <a:ext cx="761998" cy="380126"/>
          </a:xfrm>
          <a:prstGeom prst="rect">
            <a:avLst/>
          </a:prstGeom>
        </p:spPr>
        <p:txBody>
          <a:bodyPr vert="horz" lIns="91440" tIns="45720" rIns="91440" bIns="45720" rtlCol="0" anchor="ctr"/>
          <a:lstStyle>
            <a:lvl1pPr algn="r">
              <a:defRPr sz="800">
                <a:solidFill>
                  <a:schemeClr val="tx1"/>
                </a:solidFill>
                <a:latin typeface="Segoe UI" pitchFamily="34" charset="0"/>
                <a:ea typeface="Segoe UI" pitchFamily="34" charset="0"/>
                <a:cs typeface="Segoe UI" pitchFamily="34" charset="0"/>
              </a:defRPr>
            </a:lvl1pPr>
          </a:lstStyle>
          <a:p>
            <a:pPr defTabSz="1088105"/>
            <a:fld id="{FAADACFB-7C71-4E89-89D2-7BBA40B7BFA9}" type="slidenum">
              <a:rPr lang="en-US" smtClean="0">
                <a:solidFill>
                  <a:srgbClr val="505050"/>
                </a:solidFill>
              </a:rPr>
              <a:pPr defTabSz="1088105"/>
              <a:t>‹#›</a:t>
            </a:fld>
            <a:endParaRPr lang="en-US" dirty="0">
              <a:solidFill>
                <a:srgbClr val="505050"/>
              </a:solidFill>
            </a:endParaRPr>
          </a:p>
        </p:txBody>
      </p:sp>
    </p:spTree>
    <p:extLst>
      <p:ext uri="{BB962C8B-B14F-4D97-AF65-F5344CB8AC3E}">
        <p14:creationId xmlns:p14="http://schemas.microsoft.com/office/powerpoint/2010/main" val="586630546"/>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 id="2147483797" r:id="rId12"/>
    <p:sldLayoutId id="2147483798" r:id="rId13"/>
    <p:sldLayoutId id="2147483799" r:id="rId14"/>
    <p:sldLayoutId id="2147483800" r:id="rId15"/>
    <p:sldLayoutId id="2147483801" r:id="rId16"/>
    <p:sldLayoutId id="2147483802" r:id="rId17"/>
    <p:sldLayoutId id="2147483803" r:id="rId18"/>
    <p:sldLayoutId id="2147483804" r:id="rId19"/>
  </p:sldLayoutIdLst>
  <p:transition>
    <p:fade/>
  </p:transition>
  <p:hf hdr="0" ftr="0" dt="0"/>
  <p:txStyles>
    <p:titleStyle>
      <a:lvl1pPr marL="0" algn="l" defTabSz="1088105" rtl="0" eaLnBrk="1" latinLnBrk="0" hangingPunct="1">
        <a:lnSpc>
          <a:spcPct val="90000"/>
        </a:lnSpc>
        <a:spcBef>
          <a:spcPct val="0"/>
        </a:spcBef>
        <a:buNone/>
        <a:defRPr lang="en-US" sz="4000" kern="1200" spc="-58" baseline="0" dirty="0">
          <a:solidFill>
            <a:schemeClr val="bg2"/>
          </a:solidFill>
          <a:latin typeface="Segoe UI Light" pitchFamily="34" charset="0"/>
          <a:ea typeface="Segoe UI" pitchFamily="34" charset="0"/>
          <a:cs typeface="Segoe UI" pitchFamily="34" charset="0"/>
        </a:defRPr>
      </a:lvl1pPr>
    </p:titleStyle>
    <p:bodyStyle>
      <a:lvl1pPr marL="0" indent="0" algn="l" defTabSz="1088105" rtl="0" eaLnBrk="1" latinLnBrk="0" hangingPunct="1">
        <a:spcBef>
          <a:spcPts val="1800"/>
        </a:spcBef>
        <a:buClr>
          <a:srgbClr val="0072C6"/>
        </a:buClr>
        <a:buSzPct val="100000"/>
        <a:buFont typeface="Wingdings" pitchFamily="2" charset="2"/>
        <a:buNone/>
        <a:defRPr sz="2400" kern="1200">
          <a:solidFill>
            <a:schemeClr val="tx2"/>
          </a:solidFill>
          <a:latin typeface="Segoe UI" pitchFamily="34" charset="0"/>
          <a:ea typeface="Segoe UI" pitchFamily="34" charset="0"/>
          <a:cs typeface="Segoe UI" pitchFamily="34" charset="0"/>
        </a:defRPr>
      </a:lvl1pPr>
      <a:lvl2pPr marL="476070" indent="-194396" algn="l" defTabSz="1088105" rtl="0" eaLnBrk="1" latinLnBrk="0" hangingPunct="1">
        <a:spcBef>
          <a:spcPct val="20000"/>
        </a:spcBef>
        <a:buFont typeface="Arial" pitchFamily="34" charset="0"/>
        <a:buChar char="•"/>
        <a:defRPr sz="1800" kern="1200">
          <a:solidFill>
            <a:schemeClr val="tx1"/>
          </a:solidFill>
          <a:latin typeface="Segoe UI" pitchFamily="34" charset="0"/>
          <a:ea typeface="Segoe UI" pitchFamily="34" charset="0"/>
          <a:cs typeface="Segoe UI" pitchFamily="34" charset="0"/>
        </a:defRPr>
      </a:lvl2pPr>
      <a:lvl3pPr marL="761712" indent="-173236" algn="l" defTabSz="1088105" rtl="0" eaLnBrk="1" latinLnBrk="0" hangingPunct="1">
        <a:spcBef>
          <a:spcPct val="20000"/>
        </a:spcBef>
        <a:buFont typeface="Arial" pitchFamily="34" charset="0"/>
        <a:buChar char="•"/>
        <a:defRPr sz="1600" kern="1200">
          <a:solidFill>
            <a:schemeClr val="tx1"/>
          </a:solidFill>
          <a:latin typeface="Segoe UI" pitchFamily="34" charset="0"/>
          <a:ea typeface="Segoe UI" pitchFamily="34" charset="0"/>
          <a:cs typeface="Segoe UI" pitchFamily="34" charset="0"/>
        </a:defRPr>
      </a:lvl3pPr>
      <a:lvl4pPr marL="1047354" indent="-177204" algn="l" defTabSz="1088105" rtl="0" eaLnBrk="1" latinLnBrk="0" hangingPunct="1">
        <a:spcBef>
          <a:spcPct val="20000"/>
        </a:spcBef>
        <a:buFont typeface="Arial" pitchFamily="34" charset="0"/>
        <a:buChar char="–"/>
        <a:defRPr sz="1400" kern="1200">
          <a:solidFill>
            <a:schemeClr val="tx1"/>
          </a:solidFill>
          <a:latin typeface="Segoe UI" pitchFamily="34" charset="0"/>
          <a:ea typeface="Segoe UI" pitchFamily="34" charset="0"/>
          <a:cs typeface="Segoe UI" pitchFamily="34" charset="0"/>
        </a:defRPr>
      </a:lvl4pPr>
      <a:lvl5pPr marL="1285389" indent="-179849" algn="l" defTabSz="1088105" rtl="0" eaLnBrk="1" latinLnBrk="0" hangingPunct="1">
        <a:spcBef>
          <a:spcPct val="20000"/>
        </a:spcBef>
        <a:buFont typeface="Arial" pitchFamily="34" charset="0"/>
        <a:buChar char="»"/>
        <a:defRPr sz="1400" kern="1200">
          <a:solidFill>
            <a:schemeClr val="tx1"/>
          </a:solidFill>
          <a:latin typeface="Segoe UI" pitchFamily="34" charset="0"/>
          <a:ea typeface="Segoe UI" pitchFamily="34" charset="0"/>
          <a:cs typeface="Segoe UI" pitchFamily="34" charset="0"/>
        </a:defRPr>
      </a:lvl5pPr>
      <a:lvl6pPr marL="2992290" indent="-272026" algn="l" defTabSz="1088105" rtl="0" eaLnBrk="1" latinLnBrk="0" hangingPunct="1">
        <a:spcBef>
          <a:spcPct val="20000"/>
        </a:spcBef>
        <a:buFont typeface="Arial" pitchFamily="34" charset="0"/>
        <a:buChar char="•"/>
        <a:defRPr sz="2500" kern="1200">
          <a:solidFill>
            <a:schemeClr val="tx1"/>
          </a:solidFill>
          <a:latin typeface="+mn-lt"/>
          <a:ea typeface="+mn-ea"/>
          <a:cs typeface="+mn-cs"/>
        </a:defRPr>
      </a:lvl6pPr>
      <a:lvl7pPr marL="3536342" indent="-272026" algn="l" defTabSz="1088105" rtl="0" eaLnBrk="1" latinLnBrk="0" hangingPunct="1">
        <a:spcBef>
          <a:spcPct val="20000"/>
        </a:spcBef>
        <a:buFont typeface="Arial" pitchFamily="34" charset="0"/>
        <a:buChar char="•"/>
        <a:defRPr sz="2500" kern="1200">
          <a:solidFill>
            <a:schemeClr val="tx1"/>
          </a:solidFill>
          <a:latin typeface="+mn-lt"/>
          <a:ea typeface="+mn-ea"/>
          <a:cs typeface="+mn-cs"/>
        </a:defRPr>
      </a:lvl7pPr>
      <a:lvl8pPr marL="4080396" indent="-272026" algn="l" defTabSz="1088105" rtl="0" eaLnBrk="1" latinLnBrk="0" hangingPunct="1">
        <a:spcBef>
          <a:spcPct val="20000"/>
        </a:spcBef>
        <a:buFont typeface="Arial" pitchFamily="34" charset="0"/>
        <a:buChar char="•"/>
        <a:defRPr sz="2500" kern="1200">
          <a:solidFill>
            <a:schemeClr val="tx1"/>
          </a:solidFill>
          <a:latin typeface="+mn-lt"/>
          <a:ea typeface="+mn-ea"/>
          <a:cs typeface="+mn-cs"/>
        </a:defRPr>
      </a:lvl8pPr>
      <a:lvl9pPr marL="4624448" indent="-272026" algn="l" defTabSz="1088105" rtl="0" eaLnBrk="1" latinLnBrk="0" hangingPunct="1">
        <a:spcBef>
          <a:spcPct val="20000"/>
        </a:spcBef>
        <a:buFont typeface="Arial" pitchFamily="34" charset="0"/>
        <a:buChar char="•"/>
        <a:defRPr sz="2500" kern="1200">
          <a:solidFill>
            <a:schemeClr val="tx1"/>
          </a:solidFill>
          <a:latin typeface="+mn-lt"/>
          <a:ea typeface="+mn-ea"/>
          <a:cs typeface="+mn-cs"/>
        </a:defRPr>
      </a:lvl9pPr>
    </p:bodyStyle>
    <p:otherStyle>
      <a:defPPr>
        <a:defRPr lang="en-US"/>
      </a:defPPr>
      <a:lvl1pPr marL="0" algn="l" defTabSz="1088105" rtl="0" eaLnBrk="1" latinLnBrk="0" hangingPunct="1">
        <a:defRPr sz="2200" kern="1200">
          <a:solidFill>
            <a:schemeClr val="tx1"/>
          </a:solidFill>
          <a:latin typeface="+mn-lt"/>
          <a:ea typeface="+mn-ea"/>
          <a:cs typeface="+mn-cs"/>
        </a:defRPr>
      </a:lvl1pPr>
      <a:lvl2pPr marL="544053" algn="l" defTabSz="1088105" rtl="0" eaLnBrk="1" latinLnBrk="0" hangingPunct="1">
        <a:defRPr sz="2200" kern="1200">
          <a:solidFill>
            <a:schemeClr val="tx1"/>
          </a:solidFill>
          <a:latin typeface="+mn-lt"/>
          <a:ea typeface="+mn-ea"/>
          <a:cs typeface="+mn-cs"/>
        </a:defRPr>
      </a:lvl2pPr>
      <a:lvl3pPr marL="1088105" algn="l" defTabSz="1088105" rtl="0" eaLnBrk="1" latinLnBrk="0" hangingPunct="1">
        <a:defRPr sz="2200" kern="1200">
          <a:solidFill>
            <a:schemeClr val="tx1"/>
          </a:solidFill>
          <a:latin typeface="+mn-lt"/>
          <a:ea typeface="+mn-ea"/>
          <a:cs typeface="+mn-cs"/>
        </a:defRPr>
      </a:lvl3pPr>
      <a:lvl4pPr marL="1632159" algn="l" defTabSz="1088105" rtl="0" eaLnBrk="1" latinLnBrk="0" hangingPunct="1">
        <a:defRPr sz="2200" kern="1200">
          <a:solidFill>
            <a:schemeClr val="tx1"/>
          </a:solidFill>
          <a:latin typeface="+mn-lt"/>
          <a:ea typeface="+mn-ea"/>
          <a:cs typeface="+mn-cs"/>
        </a:defRPr>
      </a:lvl4pPr>
      <a:lvl5pPr marL="2176211" algn="l" defTabSz="1088105" rtl="0" eaLnBrk="1" latinLnBrk="0" hangingPunct="1">
        <a:defRPr sz="2200" kern="1200">
          <a:solidFill>
            <a:schemeClr val="tx1"/>
          </a:solidFill>
          <a:latin typeface="+mn-lt"/>
          <a:ea typeface="+mn-ea"/>
          <a:cs typeface="+mn-cs"/>
        </a:defRPr>
      </a:lvl5pPr>
      <a:lvl6pPr marL="2720264" algn="l" defTabSz="1088105" rtl="0" eaLnBrk="1" latinLnBrk="0" hangingPunct="1">
        <a:defRPr sz="2200" kern="1200">
          <a:solidFill>
            <a:schemeClr val="tx1"/>
          </a:solidFill>
          <a:latin typeface="+mn-lt"/>
          <a:ea typeface="+mn-ea"/>
          <a:cs typeface="+mn-cs"/>
        </a:defRPr>
      </a:lvl6pPr>
      <a:lvl7pPr marL="3264316" algn="l" defTabSz="1088105" rtl="0" eaLnBrk="1" latinLnBrk="0" hangingPunct="1">
        <a:defRPr sz="2200" kern="1200">
          <a:solidFill>
            <a:schemeClr val="tx1"/>
          </a:solidFill>
          <a:latin typeface="+mn-lt"/>
          <a:ea typeface="+mn-ea"/>
          <a:cs typeface="+mn-cs"/>
        </a:defRPr>
      </a:lvl7pPr>
      <a:lvl8pPr marL="3808369" algn="l" defTabSz="1088105" rtl="0" eaLnBrk="1" latinLnBrk="0" hangingPunct="1">
        <a:defRPr sz="2200" kern="1200">
          <a:solidFill>
            <a:schemeClr val="tx1"/>
          </a:solidFill>
          <a:latin typeface="+mn-lt"/>
          <a:ea typeface="+mn-ea"/>
          <a:cs typeface="+mn-cs"/>
        </a:defRPr>
      </a:lvl8pPr>
      <a:lvl9pPr marL="4352422" algn="l" defTabSz="1088105" rtl="0" eaLnBrk="1" latinLnBrk="0" hangingPunct="1">
        <a:defRPr sz="22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551">
          <p15:clr>
            <a:srgbClr val="5ACBF0"/>
          </p15:clr>
        </p15:guide>
        <p15:guide id="2" pos="2975">
          <p15:clr>
            <a:srgbClr val="5ACBF0"/>
          </p15:clr>
        </p15:guide>
        <p15:guide id="3" pos="2399">
          <p15:clr>
            <a:srgbClr val="5ACBF0"/>
          </p15:clr>
        </p15:guide>
        <p15:guide id="4" pos="1823">
          <p15:clr>
            <a:srgbClr val="5ACBF0"/>
          </p15:clr>
        </p15:guide>
        <p15:guide id="5" pos="1247">
          <p15:clr>
            <a:srgbClr val="5ACBF0"/>
          </p15:clr>
        </p15:guide>
        <p15:guide id="6" pos="671">
          <p15:clr>
            <a:srgbClr val="5ACBF0"/>
          </p15:clr>
        </p15:guide>
        <p15:guide id="7" pos="95">
          <p15:clr>
            <a:srgbClr val="5ACBF0"/>
          </p15:clr>
        </p15:guide>
        <p15:guide id="8" pos="4127">
          <p15:clr>
            <a:srgbClr val="5ACBF0"/>
          </p15:clr>
        </p15:guide>
        <p15:guide id="9" pos="4703">
          <p15:clr>
            <a:srgbClr val="5ACBF0"/>
          </p15:clr>
        </p15:guide>
        <p15:guide id="10" pos="5279">
          <p15:clr>
            <a:srgbClr val="5ACBF0"/>
          </p15:clr>
        </p15:guide>
        <p15:guide id="11" pos="5855">
          <p15:clr>
            <a:srgbClr val="5ACBF0"/>
          </p15:clr>
        </p15:guide>
        <p15:guide id="12" pos="6431">
          <p15:clr>
            <a:srgbClr val="5ACBF0"/>
          </p15:clr>
        </p15:guide>
        <p15:guide id="13" pos="7007">
          <p15:clr>
            <a:srgbClr val="5ACBF0"/>
          </p15:clr>
        </p15:guide>
        <p15:guide id="14" pos="7583">
          <p15:clr>
            <a:srgbClr val="5ACBF0"/>
          </p15:clr>
        </p15:guide>
        <p15:guide id="15" orient="horz" pos="144">
          <p15:clr>
            <a:srgbClr val="5ACBF0"/>
          </p15:clr>
        </p15:guide>
        <p15:guide id="16" orient="horz" pos="720">
          <p15:clr>
            <a:srgbClr val="5ACBF0"/>
          </p15:clr>
        </p15:guide>
        <p15:guide id="17" orient="horz" pos="1296">
          <p15:clr>
            <a:srgbClr val="5ACBF0"/>
          </p15:clr>
        </p15:guide>
        <p15:guide id="18" orient="horz" pos="1872">
          <p15:clr>
            <a:srgbClr val="5ACBF0"/>
          </p15:clr>
        </p15:guide>
        <p15:guide id="19" orient="horz" pos="2448">
          <p15:clr>
            <a:srgbClr val="5ACBF0"/>
          </p15:clr>
        </p15:guide>
        <p15:guide id="20" orient="horz" pos="3024">
          <p15:clr>
            <a:srgbClr val="5ACBF0"/>
          </p15:clr>
        </p15:guide>
        <p15:guide id="21" orient="horz" pos="3600">
          <p15:clr>
            <a:srgbClr val="5ACBF0"/>
          </p15:clr>
        </p15:guide>
        <p15:guide id="22" orient="horz" pos="4176">
          <p15:clr>
            <a:srgbClr val="5ACBF0"/>
          </p15:clr>
        </p15:guide>
        <p15:guide id="23" pos="191">
          <p15:clr>
            <a:srgbClr val="F26B43"/>
          </p15:clr>
        </p15:guide>
        <p15:guide id="24" pos="7487">
          <p15:clr>
            <a:srgbClr val="F26B43"/>
          </p15:clr>
        </p15:guide>
        <p15:guide id="25" orient="horz" pos="240">
          <p15:clr>
            <a:srgbClr val="F26B43"/>
          </p15:clr>
        </p15:guide>
        <p15:guide id="26" orient="horz" pos="4080">
          <p15:clr>
            <a:srgbClr val="F26B43"/>
          </p15:clr>
        </p15:guide>
        <p15:guide id="27" pos="3839">
          <p15:clr>
            <a:srgbClr val="F26B43"/>
          </p15:clr>
        </p15:guide>
        <p15:guide id="28" orient="horz" pos="2160">
          <p15:clr>
            <a:srgbClr val="F26B43"/>
          </p15:clr>
        </p15:guide>
        <p15:guide id="29" orient="horz" pos="816">
          <p15:clr>
            <a:srgbClr val="F26B43"/>
          </p15:clr>
        </p15:guide>
        <p15:guide id="30" orient="horz" pos="1008">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 y="2"/>
            <a:ext cx="12192000" cy="646042"/>
          </a:xfrm>
          <a:prstGeom prst="rect">
            <a:avLst/>
          </a:prstGeom>
        </p:spPr>
        <p:txBody>
          <a:bodyPr vert="horz" lIns="320040" tIns="152357" rIns="53325" bIns="53325" rtlCol="0" anchor="ctr">
            <a:normAutofit/>
          </a:bodyPr>
          <a:lstStyle/>
          <a:p>
            <a:endParaRPr lang="en-US"/>
          </a:p>
        </p:txBody>
      </p:sp>
      <p:sp>
        <p:nvSpPr>
          <p:cNvPr id="15" name="Text Placeholder 14"/>
          <p:cNvSpPr>
            <a:spLocks noGrp="1"/>
          </p:cNvSpPr>
          <p:nvPr>
            <p:ph type="body" idx="1"/>
          </p:nvPr>
        </p:nvSpPr>
        <p:spPr>
          <a:xfrm>
            <a:off x="150853" y="1600201"/>
            <a:ext cx="11890296" cy="4559531"/>
          </a:xfrm>
          <a:prstGeom prst="rect">
            <a:avLst/>
          </a:prstGeom>
        </p:spPr>
        <p:txBody>
          <a:bodyPr vert="horz" lIns="182880" tIns="91440" rIns="18288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Slide Number Placeholder 18"/>
          <p:cNvSpPr>
            <a:spLocks noGrp="1"/>
          </p:cNvSpPr>
          <p:nvPr>
            <p:ph type="sldNum" sz="quarter" idx="4"/>
          </p:nvPr>
        </p:nvSpPr>
        <p:spPr>
          <a:xfrm>
            <a:off x="11218172" y="6477874"/>
            <a:ext cx="761998" cy="380126"/>
          </a:xfrm>
          <a:prstGeom prst="rect">
            <a:avLst/>
          </a:prstGeom>
        </p:spPr>
        <p:txBody>
          <a:bodyPr vert="horz" lIns="91440" tIns="45720" rIns="91440" bIns="45720" rtlCol="0" anchor="ctr"/>
          <a:lstStyle>
            <a:lvl1pPr algn="r">
              <a:defRPr sz="800">
                <a:solidFill>
                  <a:schemeClr val="tx1"/>
                </a:solidFill>
                <a:latin typeface="Segoe UI" pitchFamily="34" charset="0"/>
                <a:ea typeface="Segoe UI" pitchFamily="34" charset="0"/>
                <a:cs typeface="Segoe UI" pitchFamily="34" charset="0"/>
              </a:defRPr>
            </a:lvl1pPr>
          </a:lstStyle>
          <a:p>
            <a:pPr defTabSz="1088105"/>
            <a:fld id="{FAADACFB-7C71-4E89-89D2-7BBA40B7BFA9}" type="slidenum">
              <a:rPr lang="en-US" smtClean="0">
                <a:solidFill>
                  <a:srgbClr val="505050"/>
                </a:solidFill>
              </a:rPr>
              <a:pPr defTabSz="1088105"/>
              <a:t>‹#›</a:t>
            </a:fld>
            <a:endParaRPr lang="en-US" dirty="0">
              <a:solidFill>
                <a:srgbClr val="505050"/>
              </a:solidFill>
            </a:endParaRPr>
          </a:p>
        </p:txBody>
      </p:sp>
    </p:spTree>
    <p:extLst>
      <p:ext uri="{BB962C8B-B14F-4D97-AF65-F5344CB8AC3E}">
        <p14:creationId xmlns:p14="http://schemas.microsoft.com/office/powerpoint/2010/main" val="334854693"/>
      </p:ext>
    </p:extLst>
  </p:cSld>
  <p:clrMap bg1="lt1" tx1="dk1" bg2="lt2" tx2="dk2" accent1="accent1" accent2="accent2" accent3="accent3" accent4="accent4" accent5="accent5" accent6="accent6" hlink="hlink" folHlink="folHlink"/>
  <p:sldLayoutIdLst>
    <p:sldLayoutId id="2147483806" r:id="rId1"/>
    <p:sldLayoutId id="2147483807" r:id="rId2"/>
    <p:sldLayoutId id="2147483808" r:id="rId3"/>
    <p:sldLayoutId id="2147483809" r:id="rId4"/>
    <p:sldLayoutId id="2147483810" r:id="rId5"/>
    <p:sldLayoutId id="2147483811" r:id="rId6"/>
    <p:sldLayoutId id="2147483812" r:id="rId7"/>
    <p:sldLayoutId id="2147483813" r:id="rId8"/>
    <p:sldLayoutId id="2147483814" r:id="rId9"/>
    <p:sldLayoutId id="2147483815" r:id="rId10"/>
    <p:sldLayoutId id="2147483816" r:id="rId11"/>
    <p:sldLayoutId id="2147483817" r:id="rId12"/>
    <p:sldLayoutId id="2147483818" r:id="rId13"/>
    <p:sldLayoutId id="2147483819" r:id="rId14"/>
    <p:sldLayoutId id="2147483820" r:id="rId15"/>
    <p:sldLayoutId id="2147483821" r:id="rId16"/>
    <p:sldLayoutId id="2147483822" r:id="rId17"/>
    <p:sldLayoutId id="2147483823" r:id="rId18"/>
    <p:sldLayoutId id="2147483824" r:id="rId19"/>
  </p:sldLayoutIdLst>
  <p:transition>
    <p:fade/>
  </p:transition>
  <p:hf hdr="0" ftr="0" dt="0"/>
  <p:txStyles>
    <p:titleStyle>
      <a:lvl1pPr marL="0" algn="l" defTabSz="1088105" rtl="0" eaLnBrk="1" latinLnBrk="0" hangingPunct="1">
        <a:lnSpc>
          <a:spcPct val="90000"/>
        </a:lnSpc>
        <a:spcBef>
          <a:spcPct val="0"/>
        </a:spcBef>
        <a:buNone/>
        <a:defRPr lang="en-US" sz="4000" kern="1200" spc="-58" baseline="0" dirty="0">
          <a:solidFill>
            <a:schemeClr val="bg2"/>
          </a:solidFill>
          <a:latin typeface="Segoe UI Light" pitchFamily="34" charset="0"/>
          <a:ea typeface="Segoe UI" pitchFamily="34" charset="0"/>
          <a:cs typeface="Segoe UI" pitchFamily="34" charset="0"/>
        </a:defRPr>
      </a:lvl1pPr>
    </p:titleStyle>
    <p:bodyStyle>
      <a:lvl1pPr marL="0" indent="0" algn="l" defTabSz="1088105" rtl="0" eaLnBrk="1" latinLnBrk="0" hangingPunct="1">
        <a:spcBef>
          <a:spcPts val="1800"/>
        </a:spcBef>
        <a:buClr>
          <a:srgbClr val="0072C6"/>
        </a:buClr>
        <a:buSzPct val="100000"/>
        <a:buFont typeface="Wingdings" pitchFamily="2" charset="2"/>
        <a:buNone/>
        <a:defRPr sz="2400" kern="1200">
          <a:solidFill>
            <a:schemeClr val="tx2"/>
          </a:solidFill>
          <a:latin typeface="Segoe UI" pitchFamily="34" charset="0"/>
          <a:ea typeface="Segoe UI" pitchFamily="34" charset="0"/>
          <a:cs typeface="Segoe UI" pitchFamily="34" charset="0"/>
        </a:defRPr>
      </a:lvl1pPr>
      <a:lvl2pPr marL="476070" indent="-194396" algn="l" defTabSz="1088105" rtl="0" eaLnBrk="1" latinLnBrk="0" hangingPunct="1">
        <a:spcBef>
          <a:spcPct val="20000"/>
        </a:spcBef>
        <a:buFont typeface="Arial" pitchFamily="34" charset="0"/>
        <a:buChar char="•"/>
        <a:defRPr sz="1800" kern="1200">
          <a:solidFill>
            <a:schemeClr val="tx1"/>
          </a:solidFill>
          <a:latin typeface="Segoe UI" pitchFamily="34" charset="0"/>
          <a:ea typeface="Segoe UI" pitchFamily="34" charset="0"/>
          <a:cs typeface="Segoe UI" pitchFamily="34" charset="0"/>
        </a:defRPr>
      </a:lvl2pPr>
      <a:lvl3pPr marL="761712" indent="-173236" algn="l" defTabSz="1088105" rtl="0" eaLnBrk="1" latinLnBrk="0" hangingPunct="1">
        <a:spcBef>
          <a:spcPct val="20000"/>
        </a:spcBef>
        <a:buFont typeface="Arial" pitchFamily="34" charset="0"/>
        <a:buChar char="•"/>
        <a:defRPr sz="1600" kern="1200">
          <a:solidFill>
            <a:schemeClr val="tx1"/>
          </a:solidFill>
          <a:latin typeface="Segoe UI" pitchFamily="34" charset="0"/>
          <a:ea typeface="Segoe UI" pitchFamily="34" charset="0"/>
          <a:cs typeface="Segoe UI" pitchFamily="34" charset="0"/>
        </a:defRPr>
      </a:lvl3pPr>
      <a:lvl4pPr marL="1047354" indent="-177204" algn="l" defTabSz="1088105" rtl="0" eaLnBrk="1" latinLnBrk="0" hangingPunct="1">
        <a:spcBef>
          <a:spcPct val="20000"/>
        </a:spcBef>
        <a:buFont typeface="Arial" pitchFamily="34" charset="0"/>
        <a:buChar char="–"/>
        <a:defRPr sz="1400" kern="1200">
          <a:solidFill>
            <a:schemeClr val="tx1"/>
          </a:solidFill>
          <a:latin typeface="Segoe UI" pitchFamily="34" charset="0"/>
          <a:ea typeface="Segoe UI" pitchFamily="34" charset="0"/>
          <a:cs typeface="Segoe UI" pitchFamily="34" charset="0"/>
        </a:defRPr>
      </a:lvl4pPr>
      <a:lvl5pPr marL="1285389" indent="-179849" algn="l" defTabSz="1088105" rtl="0" eaLnBrk="1" latinLnBrk="0" hangingPunct="1">
        <a:spcBef>
          <a:spcPct val="20000"/>
        </a:spcBef>
        <a:buFont typeface="Arial" pitchFamily="34" charset="0"/>
        <a:buChar char="»"/>
        <a:defRPr sz="1400" kern="1200">
          <a:solidFill>
            <a:schemeClr val="tx1"/>
          </a:solidFill>
          <a:latin typeface="Segoe UI" pitchFamily="34" charset="0"/>
          <a:ea typeface="Segoe UI" pitchFamily="34" charset="0"/>
          <a:cs typeface="Segoe UI" pitchFamily="34" charset="0"/>
        </a:defRPr>
      </a:lvl5pPr>
      <a:lvl6pPr marL="2992290" indent="-272026" algn="l" defTabSz="1088105" rtl="0" eaLnBrk="1" latinLnBrk="0" hangingPunct="1">
        <a:spcBef>
          <a:spcPct val="20000"/>
        </a:spcBef>
        <a:buFont typeface="Arial" pitchFamily="34" charset="0"/>
        <a:buChar char="•"/>
        <a:defRPr sz="2500" kern="1200">
          <a:solidFill>
            <a:schemeClr val="tx1"/>
          </a:solidFill>
          <a:latin typeface="+mn-lt"/>
          <a:ea typeface="+mn-ea"/>
          <a:cs typeface="+mn-cs"/>
        </a:defRPr>
      </a:lvl6pPr>
      <a:lvl7pPr marL="3536342" indent="-272026" algn="l" defTabSz="1088105" rtl="0" eaLnBrk="1" latinLnBrk="0" hangingPunct="1">
        <a:spcBef>
          <a:spcPct val="20000"/>
        </a:spcBef>
        <a:buFont typeface="Arial" pitchFamily="34" charset="0"/>
        <a:buChar char="•"/>
        <a:defRPr sz="2500" kern="1200">
          <a:solidFill>
            <a:schemeClr val="tx1"/>
          </a:solidFill>
          <a:latin typeface="+mn-lt"/>
          <a:ea typeface="+mn-ea"/>
          <a:cs typeface="+mn-cs"/>
        </a:defRPr>
      </a:lvl7pPr>
      <a:lvl8pPr marL="4080396" indent="-272026" algn="l" defTabSz="1088105" rtl="0" eaLnBrk="1" latinLnBrk="0" hangingPunct="1">
        <a:spcBef>
          <a:spcPct val="20000"/>
        </a:spcBef>
        <a:buFont typeface="Arial" pitchFamily="34" charset="0"/>
        <a:buChar char="•"/>
        <a:defRPr sz="2500" kern="1200">
          <a:solidFill>
            <a:schemeClr val="tx1"/>
          </a:solidFill>
          <a:latin typeface="+mn-lt"/>
          <a:ea typeface="+mn-ea"/>
          <a:cs typeface="+mn-cs"/>
        </a:defRPr>
      </a:lvl8pPr>
      <a:lvl9pPr marL="4624448" indent="-272026" algn="l" defTabSz="1088105" rtl="0" eaLnBrk="1" latinLnBrk="0" hangingPunct="1">
        <a:spcBef>
          <a:spcPct val="20000"/>
        </a:spcBef>
        <a:buFont typeface="Arial" pitchFamily="34" charset="0"/>
        <a:buChar char="•"/>
        <a:defRPr sz="2500" kern="1200">
          <a:solidFill>
            <a:schemeClr val="tx1"/>
          </a:solidFill>
          <a:latin typeface="+mn-lt"/>
          <a:ea typeface="+mn-ea"/>
          <a:cs typeface="+mn-cs"/>
        </a:defRPr>
      </a:lvl9pPr>
    </p:bodyStyle>
    <p:otherStyle>
      <a:defPPr>
        <a:defRPr lang="en-US"/>
      </a:defPPr>
      <a:lvl1pPr marL="0" algn="l" defTabSz="1088105" rtl="0" eaLnBrk="1" latinLnBrk="0" hangingPunct="1">
        <a:defRPr sz="2200" kern="1200">
          <a:solidFill>
            <a:schemeClr val="tx1"/>
          </a:solidFill>
          <a:latin typeface="+mn-lt"/>
          <a:ea typeface="+mn-ea"/>
          <a:cs typeface="+mn-cs"/>
        </a:defRPr>
      </a:lvl1pPr>
      <a:lvl2pPr marL="544053" algn="l" defTabSz="1088105" rtl="0" eaLnBrk="1" latinLnBrk="0" hangingPunct="1">
        <a:defRPr sz="2200" kern="1200">
          <a:solidFill>
            <a:schemeClr val="tx1"/>
          </a:solidFill>
          <a:latin typeface="+mn-lt"/>
          <a:ea typeface="+mn-ea"/>
          <a:cs typeface="+mn-cs"/>
        </a:defRPr>
      </a:lvl2pPr>
      <a:lvl3pPr marL="1088105" algn="l" defTabSz="1088105" rtl="0" eaLnBrk="1" latinLnBrk="0" hangingPunct="1">
        <a:defRPr sz="2200" kern="1200">
          <a:solidFill>
            <a:schemeClr val="tx1"/>
          </a:solidFill>
          <a:latin typeface="+mn-lt"/>
          <a:ea typeface="+mn-ea"/>
          <a:cs typeface="+mn-cs"/>
        </a:defRPr>
      </a:lvl3pPr>
      <a:lvl4pPr marL="1632159" algn="l" defTabSz="1088105" rtl="0" eaLnBrk="1" latinLnBrk="0" hangingPunct="1">
        <a:defRPr sz="2200" kern="1200">
          <a:solidFill>
            <a:schemeClr val="tx1"/>
          </a:solidFill>
          <a:latin typeface="+mn-lt"/>
          <a:ea typeface="+mn-ea"/>
          <a:cs typeface="+mn-cs"/>
        </a:defRPr>
      </a:lvl4pPr>
      <a:lvl5pPr marL="2176211" algn="l" defTabSz="1088105" rtl="0" eaLnBrk="1" latinLnBrk="0" hangingPunct="1">
        <a:defRPr sz="2200" kern="1200">
          <a:solidFill>
            <a:schemeClr val="tx1"/>
          </a:solidFill>
          <a:latin typeface="+mn-lt"/>
          <a:ea typeface="+mn-ea"/>
          <a:cs typeface="+mn-cs"/>
        </a:defRPr>
      </a:lvl5pPr>
      <a:lvl6pPr marL="2720264" algn="l" defTabSz="1088105" rtl="0" eaLnBrk="1" latinLnBrk="0" hangingPunct="1">
        <a:defRPr sz="2200" kern="1200">
          <a:solidFill>
            <a:schemeClr val="tx1"/>
          </a:solidFill>
          <a:latin typeface="+mn-lt"/>
          <a:ea typeface="+mn-ea"/>
          <a:cs typeface="+mn-cs"/>
        </a:defRPr>
      </a:lvl6pPr>
      <a:lvl7pPr marL="3264316" algn="l" defTabSz="1088105" rtl="0" eaLnBrk="1" latinLnBrk="0" hangingPunct="1">
        <a:defRPr sz="2200" kern="1200">
          <a:solidFill>
            <a:schemeClr val="tx1"/>
          </a:solidFill>
          <a:latin typeface="+mn-lt"/>
          <a:ea typeface="+mn-ea"/>
          <a:cs typeface="+mn-cs"/>
        </a:defRPr>
      </a:lvl7pPr>
      <a:lvl8pPr marL="3808369" algn="l" defTabSz="1088105" rtl="0" eaLnBrk="1" latinLnBrk="0" hangingPunct="1">
        <a:defRPr sz="2200" kern="1200">
          <a:solidFill>
            <a:schemeClr val="tx1"/>
          </a:solidFill>
          <a:latin typeface="+mn-lt"/>
          <a:ea typeface="+mn-ea"/>
          <a:cs typeface="+mn-cs"/>
        </a:defRPr>
      </a:lvl8pPr>
      <a:lvl9pPr marL="4352422" algn="l" defTabSz="1088105" rtl="0" eaLnBrk="1" latinLnBrk="0" hangingPunct="1">
        <a:defRPr sz="22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551">
          <p15:clr>
            <a:srgbClr val="5ACBF0"/>
          </p15:clr>
        </p15:guide>
        <p15:guide id="2" pos="2975">
          <p15:clr>
            <a:srgbClr val="5ACBF0"/>
          </p15:clr>
        </p15:guide>
        <p15:guide id="3" pos="2399">
          <p15:clr>
            <a:srgbClr val="5ACBF0"/>
          </p15:clr>
        </p15:guide>
        <p15:guide id="4" pos="1823">
          <p15:clr>
            <a:srgbClr val="5ACBF0"/>
          </p15:clr>
        </p15:guide>
        <p15:guide id="5" pos="1247">
          <p15:clr>
            <a:srgbClr val="5ACBF0"/>
          </p15:clr>
        </p15:guide>
        <p15:guide id="6" pos="671">
          <p15:clr>
            <a:srgbClr val="5ACBF0"/>
          </p15:clr>
        </p15:guide>
        <p15:guide id="7" pos="95">
          <p15:clr>
            <a:srgbClr val="5ACBF0"/>
          </p15:clr>
        </p15:guide>
        <p15:guide id="8" pos="4127">
          <p15:clr>
            <a:srgbClr val="5ACBF0"/>
          </p15:clr>
        </p15:guide>
        <p15:guide id="9" pos="4703">
          <p15:clr>
            <a:srgbClr val="5ACBF0"/>
          </p15:clr>
        </p15:guide>
        <p15:guide id="10" pos="5279">
          <p15:clr>
            <a:srgbClr val="5ACBF0"/>
          </p15:clr>
        </p15:guide>
        <p15:guide id="11" pos="5855">
          <p15:clr>
            <a:srgbClr val="5ACBF0"/>
          </p15:clr>
        </p15:guide>
        <p15:guide id="12" pos="6431">
          <p15:clr>
            <a:srgbClr val="5ACBF0"/>
          </p15:clr>
        </p15:guide>
        <p15:guide id="13" pos="7007">
          <p15:clr>
            <a:srgbClr val="5ACBF0"/>
          </p15:clr>
        </p15:guide>
        <p15:guide id="14" pos="7583">
          <p15:clr>
            <a:srgbClr val="5ACBF0"/>
          </p15:clr>
        </p15:guide>
        <p15:guide id="15" orient="horz" pos="144">
          <p15:clr>
            <a:srgbClr val="5ACBF0"/>
          </p15:clr>
        </p15:guide>
        <p15:guide id="16" orient="horz" pos="720">
          <p15:clr>
            <a:srgbClr val="5ACBF0"/>
          </p15:clr>
        </p15:guide>
        <p15:guide id="17" orient="horz" pos="1296">
          <p15:clr>
            <a:srgbClr val="5ACBF0"/>
          </p15:clr>
        </p15:guide>
        <p15:guide id="18" orient="horz" pos="1872">
          <p15:clr>
            <a:srgbClr val="5ACBF0"/>
          </p15:clr>
        </p15:guide>
        <p15:guide id="19" orient="horz" pos="2448">
          <p15:clr>
            <a:srgbClr val="5ACBF0"/>
          </p15:clr>
        </p15:guide>
        <p15:guide id="20" orient="horz" pos="3024">
          <p15:clr>
            <a:srgbClr val="5ACBF0"/>
          </p15:clr>
        </p15:guide>
        <p15:guide id="21" orient="horz" pos="3600">
          <p15:clr>
            <a:srgbClr val="5ACBF0"/>
          </p15:clr>
        </p15:guide>
        <p15:guide id="22" orient="horz" pos="4176">
          <p15:clr>
            <a:srgbClr val="5ACBF0"/>
          </p15:clr>
        </p15:guide>
        <p15:guide id="23" pos="191">
          <p15:clr>
            <a:srgbClr val="F26B43"/>
          </p15:clr>
        </p15:guide>
        <p15:guide id="24" pos="7487">
          <p15:clr>
            <a:srgbClr val="F26B43"/>
          </p15:clr>
        </p15:guide>
        <p15:guide id="25" orient="horz" pos="240">
          <p15:clr>
            <a:srgbClr val="F26B43"/>
          </p15:clr>
        </p15:guide>
        <p15:guide id="26" orient="horz" pos="4080">
          <p15:clr>
            <a:srgbClr val="F26B43"/>
          </p15:clr>
        </p15:guide>
        <p15:guide id="27" pos="3839">
          <p15:clr>
            <a:srgbClr val="F26B43"/>
          </p15:clr>
        </p15:guide>
        <p15:guide id="28" orient="horz" pos="2160">
          <p15:clr>
            <a:srgbClr val="F26B43"/>
          </p15:clr>
        </p15:guide>
        <p15:guide id="29" orient="horz" pos="816">
          <p15:clr>
            <a:srgbClr val="F26B43"/>
          </p15:clr>
        </p15:guide>
        <p15:guide id="30" orient="horz" pos="1008">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9"/>
            </p:custDataLs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3292" name="think-cell Slide" r:id="rId20" imgW="377" imgH="377" progId="TCLayout.ActiveDocument.1">
                  <p:embed/>
                </p:oleObj>
              </mc:Choice>
              <mc:Fallback>
                <p:oleObj name="think-cell Slide" r:id="rId20" imgW="377" imgH="377" progId="TCLayout.ActiveDocument.1">
                  <p:embed/>
                  <p:pic>
                    <p:nvPicPr>
                      <p:cNvPr id="3" name="Object 2" hidden="1"/>
                      <p:cNvPicPr/>
                      <p:nvPr/>
                    </p:nvPicPr>
                    <p:blipFill>
                      <a:blip r:embed="rId21"/>
                      <a:stretch>
                        <a:fillRect/>
                      </a:stretch>
                    </p:blipFill>
                    <p:spPr>
                      <a:xfrm>
                        <a:off x="1589" y="1589"/>
                        <a:ext cx="1587" cy="1587"/>
                      </a:xfrm>
                      <a:prstGeom prst="rect">
                        <a:avLst/>
                      </a:prstGeom>
                    </p:spPr>
                  </p:pic>
                </p:oleObj>
              </mc:Fallback>
            </mc:AlternateContent>
          </a:graphicData>
        </a:graphic>
      </p:graphicFrame>
      <p:sp>
        <p:nvSpPr>
          <p:cNvPr id="2" name="Title Placeholder 1"/>
          <p:cNvSpPr>
            <a:spLocks noGrp="1"/>
          </p:cNvSpPr>
          <p:nvPr>
            <p:ph type="title"/>
          </p:nvPr>
        </p:nvSpPr>
        <p:spPr>
          <a:xfrm>
            <a:off x="1" y="2"/>
            <a:ext cx="12192000" cy="646042"/>
          </a:xfrm>
          <a:prstGeom prst="rect">
            <a:avLst/>
          </a:prstGeom>
        </p:spPr>
        <p:txBody>
          <a:bodyPr vert="horz" lIns="320040" tIns="152357" rIns="53325" bIns="53325" rtlCol="0" anchor="t">
            <a:normAutofit/>
          </a:bodyPr>
          <a:lstStyle/>
          <a:p>
            <a:endParaRPr lang="en-US"/>
          </a:p>
        </p:txBody>
      </p:sp>
      <p:sp>
        <p:nvSpPr>
          <p:cNvPr id="7" name="Footer Placeholder 6"/>
          <p:cNvSpPr>
            <a:spLocks noGrp="1"/>
          </p:cNvSpPr>
          <p:nvPr>
            <p:ph type="ftr" sz="quarter" idx="3"/>
          </p:nvPr>
        </p:nvSpPr>
        <p:spPr>
          <a:xfrm>
            <a:off x="3048000" y="6477874"/>
            <a:ext cx="8382000" cy="380127"/>
          </a:xfrm>
          <a:prstGeom prst="rect">
            <a:avLst/>
          </a:prstGeom>
        </p:spPr>
        <p:txBody>
          <a:bodyPr vert="horz" lIns="76179" tIns="38089" rIns="76179" bIns="38089" rtlCol="0" anchor="ctr"/>
          <a:lstStyle>
            <a:lvl1pPr algn="l">
              <a:defRPr sz="800">
                <a:solidFill>
                  <a:schemeClr val="tx1"/>
                </a:solidFill>
                <a:latin typeface="Segoe UI" pitchFamily="34" charset="0"/>
                <a:ea typeface="Segoe UI" pitchFamily="34" charset="0"/>
                <a:cs typeface="Segoe UI" pitchFamily="34" charset="0"/>
              </a:defRPr>
            </a:lvl1pPr>
          </a:lstStyle>
          <a:p>
            <a:pPr defTabSz="1088105"/>
            <a:endParaRPr lang="en-US" dirty="0">
              <a:solidFill>
                <a:srgbClr val="505050"/>
              </a:solidFill>
            </a:endParaRPr>
          </a:p>
        </p:txBody>
      </p:sp>
      <p:sp>
        <p:nvSpPr>
          <p:cNvPr id="15" name="Text Placeholder 14"/>
          <p:cNvSpPr>
            <a:spLocks noGrp="1"/>
          </p:cNvSpPr>
          <p:nvPr>
            <p:ph type="body" idx="1"/>
          </p:nvPr>
        </p:nvSpPr>
        <p:spPr>
          <a:xfrm>
            <a:off x="150853" y="1600201"/>
            <a:ext cx="11890296" cy="4559531"/>
          </a:xfrm>
          <a:prstGeom prst="rect">
            <a:avLst/>
          </a:prstGeom>
        </p:spPr>
        <p:txBody>
          <a:bodyPr vert="horz" lIns="182880" tIns="91440" rIns="18288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Slide Number Placeholder 18"/>
          <p:cNvSpPr>
            <a:spLocks noGrp="1"/>
          </p:cNvSpPr>
          <p:nvPr>
            <p:ph type="sldNum" sz="quarter" idx="4"/>
          </p:nvPr>
        </p:nvSpPr>
        <p:spPr>
          <a:xfrm>
            <a:off x="11430002" y="6477874"/>
            <a:ext cx="761998" cy="380126"/>
          </a:xfrm>
          <a:prstGeom prst="rect">
            <a:avLst/>
          </a:prstGeom>
        </p:spPr>
        <p:txBody>
          <a:bodyPr vert="horz" lIns="91440" tIns="45720" rIns="91440" bIns="45720" rtlCol="0" anchor="ctr"/>
          <a:lstStyle>
            <a:lvl1pPr algn="r">
              <a:defRPr sz="800">
                <a:solidFill>
                  <a:schemeClr val="tx1"/>
                </a:solidFill>
                <a:latin typeface="Segoe UI" pitchFamily="34" charset="0"/>
                <a:ea typeface="Segoe UI" pitchFamily="34" charset="0"/>
                <a:cs typeface="Segoe UI" pitchFamily="34" charset="0"/>
              </a:defRPr>
            </a:lvl1pPr>
          </a:lstStyle>
          <a:p>
            <a:pPr defTabSz="1088105"/>
            <a:fld id="{FAADACFB-7C71-4E89-89D2-7BBA40B7BFA9}" type="slidenum">
              <a:rPr lang="en-US" smtClean="0">
                <a:solidFill>
                  <a:srgbClr val="505050"/>
                </a:solidFill>
              </a:rPr>
              <a:pPr defTabSz="1088105"/>
              <a:t>‹#›</a:t>
            </a:fld>
            <a:endParaRPr lang="en-US" dirty="0">
              <a:solidFill>
                <a:srgbClr val="505050"/>
              </a:solidFill>
            </a:endParaRPr>
          </a:p>
        </p:txBody>
      </p:sp>
    </p:spTree>
    <p:extLst>
      <p:ext uri="{BB962C8B-B14F-4D97-AF65-F5344CB8AC3E}">
        <p14:creationId xmlns:p14="http://schemas.microsoft.com/office/powerpoint/2010/main" val="3266350383"/>
      </p:ext>
    </p:extLst>
  </p:cSld>
  <p:clrMap bg1="lt1" tx1="dk1" bg2="lt2" tx2="dk2" accent1="accent1" accent2="accent2" accent3="accent3" accent4="accent4" accent5="accent5" accent6="accent6" hlink="hlink" folHlink="folHlink"/>
  <p:sldLayoutIdLst>
    <p:sldLayoutId id="2147483826" r:id="rId1"/>
    <p:sldLayoutId id="2147483827" r:id="rId2"/>
    <p:sldLayoutId id="2147483828" r:id="rId3"/>
    <p:sldLayoutId id="2147483829" r:id="rId4"/>
    <p:sldLayoutId id="2147483830" r:id="rId5"/>
    <p:sldLayoutId id="2147483831" r:id="rId6"/>
    <p:sldLayoutId id="2147483832" r:id="rId7"/>
    <p:sldLayoutId id="2147483833" r:id="rId8"/>
    <p:sldLayoutId id="2147483834" r:id="rId9"/>
    <p:sldLayoutId id="2147483835" r:id="rId10"/>
    <p:sldLayoutId id="2147483836" r:id="rId11"/>
    <p:sldLayoutId id="2147483837" r:id="rId12"/>
    <p:sldLayoutId id="2147483838" r:id="rId13"/>
    <p:sldLayoutId id="2147483839" r:id="rId14"/>
    <p:sldLayoutId id="2147483840" r:id="rId15"/>
    <p:sldLayoutId id="2147483841" r:id="rId16"/>
  </p:sldLayoutIdLst>
  <p:transition>
    <p:fade/>
  </p:transition>
  <p:hf sldNum="0" hdr="0" ftr="0" dt="0"/>
  <p:txStyles>
    <p:titleStyle>
      <a:lvl1pPr marL="0" algn="l" defTabSz="1088105" rtl="0" eaLnBrk="1" latinLnBrk="0" hangingPunct="1">
        <a:lnSpc>
          <a:spcPct val="90000"/>
        </a:lnSpc>
        <a:spcBef>
          <a:spcPct val="0"/>
        </a:spcBef>
        <a:buNone/>
        <a:defRPr lang="en-US" sz="4000" kern="1200" spc="-58" baseline="0" dirty="0">
          <a:solidFill>
            <a:schemeClr val="bg2"/>
          </a:solidFill>
          <a:latin typeface="Segoe UI Light" pitchFamily="34" charset="0"/>
          <a:ea typeface="Segoe UI" pitchFamily="34" charset="0"/>
          <a:cs typeface="Segoe UI" pitchFamily="34" charset="0"/>
        </a:defRPr>
      </a:lvl1pPr>
    </p:titleStyle>
    <p:bodyStyle>
      <a:lvl1pPr marL="0" indent="0" algn="l" defTabSz="1088105" rtl="0" eaLnBrk="1" latinLnBrk="0" hangingPunct="1">
        <a:spcBef>
          <a:spcPts val="1800"/>
        </a:spcBef>
        <a:buClr>
          <a:srgbClr val="0072C6"/>
        </a:buClr>
        <a:buSzPct val="100000"/>
        <a:buFont typeface="Wingdings" pitchFamily="2" charset="2"/>
        <a:buNone/>
        <a:defRPr sz="2400" kern="1200">
          <a:solidFill>
            <a:schemeClr val="tx2"/>
          </a:solidFill>
          <a:latin typeface="Segoe UI" pitchFamily="34" charset="0"/>
          <a:ea typeface="Segoe UI" pitchFamily="34" charset="0"/>
          <a:cs typeface="Segoe UI" pitchFamily="34" charset="0"/>
        </a:defRPr>
      </a:lvl1pPr>
      <a:lvl2pPr marL="476070" indent="-194396" algn="l" defTabSz="1088105" rtl="0" eaLnBrk="1" latinLnBrk="0" hangingPunct="1">
        <a:spcBef>
          <a:spcPct val="20000"/>
        </a:spcBef>
        <a:buFont typeface="Arial" pitchFamily="34" charset="0"/>
        <a:buChar char="•"/>
        <a:defRPr sz="1800" kern="1200">
          <a:solidFill>
            <a:schemeClr val="tx1"/>
          </a:solidFill>
          <a:latin typeface="Segoe UI" pitchFamily="34" charset="0"/>
          <a:ea typeface="Segoe UI" pitchFamily="34" charset="0"/>
          <a:cs typeface="Segoe UI" pitchFamily="34" charset="0"/>
        </a:defRPr>
      </a:lvl2pPr>
      <a:lvl3pPr marL="761712" indent="-173236" algn="l" defTabSz="1088105" rtl="0" eaLnBrk="1" latinLnBrk="0" hangingPunct="1">
        <a:spcBef>
          <a:spcPct val="20000"/>
        </a:spcBef>
        <a:buFont typeface="Arial" pitchFamily="34" charset="0"/>
        <a:buChar char="•"/>
        <a:defRPr sz="1600" kern="1200">
          <a:solidFill>
            <a:schemeClr val="tx1"/>
          </a:solidFill>
          <a:latin typeface="Segoe UI" pitchFamily="34" charset="0"/>
          <a:ea typeface="Segoe UI" pitchFamily="34" charset="0"/>
          <a:cs typeface="Segoe UI" pitchFamily="34" charset="0"/>
        </a:defRPr>
      </a:lvl3pPr>
      <a:lvl4pPr marL="1047354" indent="-177204" algn="l" defTabSz="1088105" rtl="0" eaLnBrk="1" latinLnBrk="0" hangingPunct="1">
        <a:spcBef>
          <a:spcPct val="20000"/>
        </a:spcBef>
        <a:buFont typeface="Arial" pitchFamily="34" charset="0"/>
        <a:buChar char="–"/>
        <a:defRPr sz="1400" kern="1200">
          <a:solidFill>
            <a:schemeClr val="tx1"/>
          </a:solidFill>
          <a:latin typeface="Segoe UI" pitchFamily="34" charset="0"/>
          <a:ea typeface="Segoe UI" pitchFamily="34" charset="0"/>
          <a:cs typeface="Segoe UI" pitchFamily="34" charset="0"/>
        </a:defRPr>
      </a:lvl4pPr>
      <a:lvl5pPr marL="1285389" indent="-179849" algn="l" defTabSz="1088105" rtl="0" eaLnBrk="1" latinLnBrk="0" hangingPunct="1">
        <a:spcBef>
          <a:spcPct val="20000"/>
        </a:spcBef>
        <a:buFont typeface="Arial" pitchFamily="34" charset="0"/>
        <a:buChar char="»"/>
        <a:defRPr sz="1400" kern="1200">
          <a:solidFill>
            <a:schemeClr val="tx1"/>
          </a:solidFill>
          <a:latin typeface="Segoe UI" pitchFamily="34" charset="0"/>
          <a:ea typeface="Segoe UI" pitchFamily="34" charset="0"/>
          <a:cs typeface="Segoe UI" pitchFamily="34" charset="0"/>
        </a:defRPr>
      </a:lvl5pPr>
      <a:lvl6pPr marL="2992290" indent="-272026" algn="l" defTabSz="1088105" rtl="0" eaLnBrk="1" latinLnBrk="0" hangingPunct="1">
        <a:spcBef>
          <a:spcPct val="20000"/>
        </a:spcBef>
        <a:buFont typeface="Arial" pitchFamily="34" charset="0"/>
        <a:buChar char="•"/>
        <a:defRPr sz="2500" kern="1200">
          <a:solidFill>
            <a:schemeClr val="tx1"/>
          </a:solidFill>
          <a:latin typeface="+mn-lt"/>
          <a:ea typeface="+mn-ea"/>
          <a:cs typeface="+mn-cs"/>
        </a:defRPr>
      </a:lvl6pPr>
      <a:lvl7pPr marL="3536342" indent="-272026" algn="l" defTabSz="1088105" rtl="0" eaLnBrk="1" latinLnBrk="0" hangingPunct="1">
        <a:spcBef>
          <a:spcPct val="20000"/>
        </a:spcBef>
        <a:buFont typeface="Arial" pitchFamily="34" charset="0"/>
        <a:buChar char="•"/>
        <a:defRPr sz="2500" kern="1200">
          <a:solidFill>
            <a:schemeClr val="tx1"/>
          </a:solidFill>
          <a:latin typeface="+mn-lt"/>
          <a:ea typeface="+mn-ea"/>
          <a:cs typeface="+mn-cs"/>
        </a:defRPr>
      </a:lvl7pPr>
      <a:lvl8pPr marL="4080396" indent="-272026" algn="l" defTabSz="1088105" rtl="0" eaLnBrk="1" latinLnBrk="0" hangingPunct="1">
        <a:spcBef>
          <a:spcPct val="20000"/>
        </a:spcBef>
        <a:buFont typeface="Arial" pitchFamily="34" charset="0"/>
        <a:buChar char="•"/>
        <a:defRPr sz="2500" kern="1200">
          <a:solidFill>
            <a:schemeClr val="tx1"/>
          </a:solidFill>
          <a:latin typeface="+mn-lt"/>
          <a:ea typeface="+mn-ea"/>
          <a:cs typeface="+mn-cs"/>
        </a:defRPr>
      </a:lvl8pPr>
      <a:lvl9pPr marL="4624448" indent="-272026" algn="l" defTabSz="1088105" rtl="0" eaLnBrk="1" latinLnBrk="0" hangingPunct="1">
        <a:spcBef>
          <a:spcPct val="20000"/>
        </a:spcBef>
        <a:buFont typeface="Arial" pitchFamily="34" charset="0"/>
        <a:buChar char="•"/>
        <a:defRPr sz="2500" kern="1200">
          <a:solidFill>
            <a:schemeClr val="tx1"/>
          </a:solidFill>
          <a:latin typeface="+mn-lt"/>
          <a:ea typeface="+mn-ea"/>
          <a:cs typeface="+mn-cs"/>
        </a:defRPr>
      </a:lvl9pPr>
    </p:bodyStyle>
    <p:otherStyle>
      <a:defPPr>
        <a:defRPr lang="en-US"/>
      </a:defPPr>
      <a:lvl1pPr marL="0" algn="l" defTabSz="1088105" rtl="0" eaLnBrk="1" latinLnBrk="0" hangingPunct="1">
        <a:defRPr sz="2200" kern="1200">
          <a:solidFill>
            <a:schemeClr val="tx1"/>
          </a:solidFill>
          <a:latin typeface="+mn-lt"/>
          <a:ea typeface="+mn-ea"/>
          <a:cs typeface="+mn-cs"/>
        </a:defRPr>
      </a:lvl1pPr>
      <a:lvl2pPr marL="544053" algn="l" defTabSz="1088105" rtl="0" eaLnBrk="1" latinLnBrk="0" hangingPunct="1">
        <a:defRPr sz="2200" kern="1200">
          <a:solidFill>
            <a:schemeClr val="tx1"/>
          </a:solidFill>
          <a:latin typeface="+mn-lt"/>
          <a:ea typeface="+mn-ea"/>
          <a:cs typeface="+mn-cs"/>
        </a:defRPr>
      </a:lvl2pPr>
      <a:lvl3pPr marL="1088105" algn="l" defTabSz="1088105" rtl="0" eaLnBrk="1" latinLnBrk="0" hangingPunct="1">
        <a:defRPr sz="2200" kern="1200">
          <a:solidFill>
            <a:schemeClr val="tx1"/>
          </a:solidFill>
          <a:latin typeface="+mn-lt"/>
          <a:ea typeface="+mn-ea"/>
          <a:cs typeface="+mn-cs"/>
        </a:defRPr>
      </a:lvl3pPr>
      <a:lvl4pPr marL="1632159" algn="l" defTabSz="1088105" rtl="0" eaLnBrk="1" latinLnBrk="0" hangingPunct="1">
        <a:defRPr sz="2200" kern="1200">
          <a:solidFill>
            <a:schemeClr val="tx1"/>
          </a:solidFill>
          <a:latin typeface="+mn-lt"/>
          <a:ea typeface="+mn-ea"/>
          <a:cs typeface="+mn-cs"/>
        </a:defRPr>
      </a:lvl4pPr>
      <a:lvl5pPr marL="2176211" algn="l" defTabSz="1088105" rtl="0" eaLnBrk="1" latinLnBrk="0" hangingPunct="1">
        <a:defRPr sz="2200" kern="1200">
          <a:solidFill>
            <a:schemeClr val="tx1"/>
          </a:solidFill>
          <a:latin typeface="+mn-lt"/>
          <a:ea typeface="+mn-ea"/>
          <a:cs typeface="+mn-cs"/>
        </a:defRPr>
      </a:lvl5pPr>
      <a:lvl6pPr marL="2720264" algn="l" defTabSz="1088105" rtl="0" eaLnBrk="1" latinLnBrk="0" hangingPunct="1">
        <a:defRPr sz="2200" kern="1200">
          <a:solidFill>
            <a:schemeClr val="tx1"/>
          </a:solidFill>
          <a:latin typeface="+mn-lt"/>
          <a:ea typeface="+mn-ea"/>
          <a:cs typeface="+mn-cs"/>
        </a:defRPr>
      </a:lvl6pPr>
      <a:lvl7pPr marL="3264316" algn="l" defTabSz="1088105" rtl="0" eaLnBrk="1" latinLnBrk="0" hangingPunct="1">
        <a:defRPr sz="2200" kern="1200">
          <a:solidFill>
            <a:schemeClr val="tx1"/>
          </a:solidFill>
          <a:latin typeface="+mn-lt"/>
          <a:ea typeface="+mn-ea"/>
          <a:cs typeface="+mn-cs"/>
        </a:defRPr>
      </a:lvl7pPr>
      <a:lvl8pPr marL="3808369" algn="l" defTabSz="1088105" rtl="0" eaLnBrk="1" latinLnBrk="0" hangingPunct="1">
        <a:defRPr sz="2200" kern="1200">
          <a:solidFill>
            <a:schemeClr val="tx1"/>
          </a:solidFill>
          <a:latin typeface="+mn-lt"/>
          <a:ea typeface="+mn-ea"/>
          <a:cs typeface="+mn-cs"/>
        </a:defRPr>
      </a:lvl8pPr>
      <a:lvl9pPr marL="4352422" algn="l" defTabSz="1088105" rtl="0" eaLnBrk="1" latinLnBrk="0" hangingPunct="1">
        <a:defRPr sz="22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551">
          <p15:clr>
            <a:srgbClr val="5ACBF0"/>
          </p15:clr>
        </p15:guide>
        <p15:guide id="2" pos="2975">
          <p15:clr>
            <a:srgbClr val="5ACBF0"/>
          </p15:clr>
        </p15:guide>
        <p15:guide id="3" pos="2399">
          <p15:clr>
            <a:srgbClr val="5ACBF0"/>
          </p15:clr>
        </p15:guide>
        <p15:guide id="4" pos="1823">
          <p15:clr>
            <a:srgbClr val="5ACBF0"/>
          </p15:clr>
        </p15:guide>
        <p15:guide id="5" pos="1247">
          <p15:clr>
            <a:srgbClr val="5ACBF0"/>
          </p15:clr>
        </p15:guide>
        <p15:guide id="6" pos="671">
          <p15:clr>
            <a:srgbClr val="5ACBF0"/>
          </p15:clr>
        </p15:guide>
        <p15:guide id="7" pos="95">
          <p15:clr>
            <a:srgbClr val="5ACBF0"/>
          </p15:clr>
        </p15:guide>
        <p15:guide id="8" pos="4127">
          <p15:clr>
            <a:srgbClr val="5ACBF0"/>
          </p15:clr>
        </p15:guide>
        <p15:guide id="9" pos="4703">
          <p15:clr>
            <a:srgbClr val="5ACBF0"/>
          </p15:clr>
        </p15:guide>
        <p15:guide id="10" pos="5279">
          <p15:clr>
            <a:srgbClr val="5ACBF0"/>
          </p15:clr>
        </p15:guide>
        <p15:guide id="11" pos="5855">
          <p15:clr>
            <a:srgbClr val="5ACBF0"/>
          </p15:clr>
        </p15:guide>
        <p15:guide id="12" pos="6431">
          <p15:clr>
            <a:srgbClr val="5ACBF0"/>
          </p15:clr>
        </p15:guide>
        <p15:guide id="13" pos="7007">
          <p15:clr>
            <a:srgbClr val="5ACBF0"/>
          </p15:clr>
        </p15:guide>
        <p15:guide id="14" pos="7583">
          <p15:clr>
            <a:srgbClr val="5ACBF0"/>
          </p15:clr>
        </p15:guide>
        <p15:guide id="15" orient="horz" pos="144">
          <p15:clr>
            <a:srgbClr val="5ACBF0"/>
          </p15:clr>
        </p15:guide>
        <p15:guide id="16" orient="horz" pos="720">
          <p15:clr>
            <a:srgbClr val="5ACBF0"/>
          </p15:clr>
        </p15:guide>
        <p15:guide id="17" orient="horz" pos="1296">
          <p15:clr>
            <a:srgbClr val="5ACBF0"/>
          </p15:clr>
        </p15:guide>
        <p15:guide id="18" orient="horz" pos="1872">
          <p15:clr>
            <a:srgbClr val="5ACBF0"/>
          </p15:clr>
        </p15:guide>
        <p15:guide id="19" orient="horz" pos="2448">
          <p15:clr>
            <a:srgbClr val="5ACBF0"/>
          </p15:clr>
        </p15:guide>
        <p15:guide id="20" orient="horz" pos="3024">
          <p15:clr>
            <a:srgbClr val="5ACBF0"/>
          </p15:clr>
        </p15:guide>
        <p15:guide id="21" orient="horz" pos="3600">
          <p15:clr>
            <a:srgbClr val="5ACBF0"/>
          </p15:clr>
        </p15:guide>
        <p15:guide id="22" orient="horz" pos="4176">
          <p15:clr>
            <a:srgbClr val="5ACBF0"/>
          </p15:clr>
        </p15:guide>
        <p15:guide id="23" pos="191">
          <p15:clr>
            <a:srgbClr val="F26B43"/>
          </p15:clr>
        </p15:guide>
        <p15:guide id="24" pos="7487">
          <p15:clr>
            <a:srgbClr val="F26B43"/>
          </p15:clr>
        </p15:guide>
        <p15:guide id="25" orient="horz" pos="240">
          <p15:clr>
            <a:srgbClr val="F26B43"/>
          </p15:clr>
        </p15:guide>
        <p15:guide id="26" orient="horz" pos="4080">
          <p15:clr>
            <a:srgbClr val="F26B43"/>
          </p15:clr>
        </p15:guide>
        <p15:guide id="27" pos="3839">
          <p15:clr>
            <a:srgbClr val="F26B43"/>
          </p15:clr>
        </p15:guide>
        <p15:guide id="28" orient="horz" pos="2160">
          <p15:clr>
            <a:srgbClr val="F26B43"/>
          </p15:clr>
        </p15:guide>
        <p15:guide id="29" orient="horz" pos="816">
          <p15:clr>
            <a:srgbClr val="F26B43"/>
          </p15:clr>
        </p15:guide>
        <p15:guide id="30" orient="horz" pos="1008">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9243" y="289515"/>
            <a:ext cx="11655840" cy="899665"/>
          </a:xfrm>
          <a:prstGeom prst="rect">
            <a:avLst/>
          </a:prstGeom>
        </p:spPr>
        <p:txBody>
          <a:bodyPr vert="horz" wrap="square" lIns="146304" tIns="91440" rIns="146304" bIns="91440" rtlCol="0" anchor="t">
            <a:noAutofit/>
          </a:bodyPr>
          <a:lstStyle/>
          <a:p>
            <a:r>
              <a:rPr lang="en-US"/>
              <a:t>Click to edit Master title style</a:t>
            </a:r>
          </a:p>
        </p:txBody>
      </p:sp>
      <p:sp>
        <p:nvSpPr>
          <p:cNvPr id="4" name="Text Placeholder 3"/>
          <p:cNvSpPr>
            <a:spLocks noGrp="1"/>
          </p:cNvSpPr>
          <p:nvPr>
            <p:ph type="body" idx="1"/>
          </p:nvPr>
        </p:nvSpPr>
        <p:spPr>
          <a:xfrm>
            <a:off x="269241" y="1189178"/>
            <a:ext cx="11653521" cy="2184808"/>
          </a:xfrm>
          <a:prstGeom prst="rect">
            <a:avLst/>
          </a:prstGeom>
        </p:spPr>
        <p:txBody>
          <a:bodyPr vert="horz" wrap="square" lIns="146304" tIns="91440" rIns="146304" bIns="9144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p:cNvSpPr>
            <a:spLocks noGrp="1"/>
          </p:cNvSpPr>
          <p:nvPr>
            <p:ph type="sldNum" sz="quarter" idx="4"/>
          </p:nvPr>
        </p:nvSpPr>
        <p:spPr>
          <a:xfrm>
            <a:off x="7782" y="6486818"/>
            <a:ext cx="2742188" cy="364224"/>
          </a:xfrm>
          <a:prstGeom prst="rect">
            <a:avLst/>
          </a:prstGeom>
        </p:spPr>
        <p:txBody>
          <a:bodyPr vert="horz" lIns="91440" tIns="45720" rIns="91440" bIns="45720" rtlCol="0" anchor="ctr"/>
          <a:lstStyle>
            <a:lvl1pPr algn="l">
              <a:defRPr sz="1176">
                <a:solidFill>
                  <a:schemeClr val="tx1">
                    <a:tint val="75000"/>
                  </a:schemeClr>
                </a:solidFill>
              </a:defRPr>
            </a:lvl1pPr>
          </a:lstStyle>
          <a:p>
            <a:pPr marL="168022" defTabSz="914093"/>
            <a:fld id="{C9A871AC-A86D-4E3C-88B8-BCF6B56DF8AD}" type="slidenum">
              <a:rPr lang="en-US" smtClean="0">
                <a:solidFill>
                  <a:srgbClr val="505050">
                    <a:tint val="75000"/>
                  </a:srgbClr>
                </a:solidFill>
              </a:rPr>
              <a:pPr marL="168022" defTabSz="914093"/>
              <a:t>‹#›</a:t>
            </a:fld>
            <a:endParaRPr lang="en-US" dirty="0">
              <a:solidFill>
                <a:srgbClr val="505050">
                  <a:tint val="75000"/>
                </a:srgbClr>
              </a:solidFill>
            </a:endParaRPr>
          </a:p>
        </p:txBody>
      </p:sp>
      <p:sp>
        <p:nvSpPr>
          <p:cNvPr id="6" name="Footer Placeholder 5"/>
          <p:cNvSpPr>
            <a:spLocks noGrp="1"/>
          </p:cNvSpPr>
          <p:nvPr>
            <p:ph type="ftr" sz="quarter" idx="3"/>
          </p:nvPr>
        </p:nvSpPr>
        <p:spPr>
          <a:xfrm>
            <a:off x="4038584" y="6356803"/>
            <a:ext cx="4114839" cy="364224"/>
          </a:xfrm>
          <a:prstGeom prst="rect">
            <a:avLst/>
          </a:prstGeom>
        </p:spPr>
        <p:txBody>
          <a:bodyPr vert="horz" lIns="91440" tIns="45720" rIns="91440" bIns="45720" rtlCol="0" anchor="ctr"/>
          <a:lstStyle>
            <a:lvl1pPr algn="ctr">
              <a:defRPr sz="1176">
                <a:solidFill>
                  <a:schemeClr val="tx1">
                    <a:tint val="75000"/>
                  </a:schemeClr>
                </a:solidFill>
              </a:defRPr>
            </a:lvl1pPr>
          </a:lstStyle>
          <a:p>
            <a:pPr defTabSz="914093"/>
            <a:endParaRPr lang="en-US" dirty="0">
              <a:solidFill>
                <a:srgbClr val="505050">
                  <a:tint val="75000"/>
                </a:srgbClr>
              </a:solidFill>
            </a:endParaRPr>
          </a:p>
        </p:txBody>
      </p:sp>
    </p:spTree>
    <p:extLst>
      <p:ext uri="{BB962C8B-B14F-4D97-AF65-F5344CB8AC3E}">
        <p14:creationId xmlns:p14="http://schemas.microsoft.com/office/powerpoint/2010/main" val="751299682"/>
      </p:ext>
    </p:extLst>
  </p:cSld>
  <p:clrMap bg1="lt1" tx1="dk1" bg2="lt2" tx2="dk2" accent1="accent1" accent2="accent2" accent3="accent3" accent4="accent4" accent5="accent5" accent6="accent6" hlink="hlink" folHlink="folHlink"/>
  <p:sldLayoutIdLst>
    <p:sldLayoutId id="2147483843" r:id="rId1"/>
    <p:sldLayoutId id="2147483844" r:id="rId2"/>
    <p:sldLayoutId id="2147483845" r:id="rId3"/>
    <p:sldLayoutId id="2147483846" r:id="rId4"/>
    <p:sldLayoutId id="2147483847" r:id="rId5"/>
    <p:sldLayoutId id="2147483848" r:id="rId6"/>
    <p:sldLayoutId id="2147483849" r:id="rId7"/>
    <p:sldLayoutId id="2147483850" r:id="rId8"/>
    <p:sldLayoutId id="2147483851" r:id="rId9"/>
    <p:sldLayoutId id="2147483852" r:id="rId10"/>
    <p:sldLayoutId id="2147483853" r:id="rId11"/>
    <p:sldLayoutId id="2147483854" r:id="rId12"/>
    <p:sldLayoutId id="2147483855" r:id="rId13"/>
    <p:sldLayoutId id="2147483856" r:id="rId14"/>
    <p:sldLayoutId id="2147483857" r:id="rId15"/>
    <p:sldLayoutId id="2147483859" r:id="rId16"/>
  </p:sldLayoutIdLst>
  <p:transition>
    <p:fade/>
  </p:transition>
  <p:hf hdr="0" ftr="0" dt="0"/>
  <p:txStyles>
    <p:titleStyle>
      <a:lvl1pPr algn="l" defTabSz="914093" rtl="0" eaLnBrk="1" latinLnBrk="0" hangingPunct="1">
        <a:lnSpc>
          <a:spcPct val="90000"/>
        </a:lnSpc>
        <a:spcBef>
          <a:spcPct val="0"/>
        </a:spcBef>
        <a:buNone/>
        <a:defRPr lang="en-US" sz="4704" b="1" kern="1200" cap="none" spc="-10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36044" marR="0" indent="-336044" algn="l" defTabSz="914093"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3920" kern="1200" spc="0" baseline="0">
          <a:gradFill>
            <a:gsLst>
              <a:gs pos="1250">
                <a:schemeClr val="tx1"/>
              </a:gs>
              <a:gs pos="100000">
                <a:schemeClr val="tx1"/>
              </a:gs>
            </a:gsLst>
            <a:lin ang="5400000" scaled="0"/>
          </a:gradFill>
          <a:latin typeface="+mj-lt"/>
          <a:ea typeface="+mn-ea"/>
          <a:cs typeface="+mn-cs"/>
        </a:defRPr>
      </a:lvl1pPr>
      <a:lvl2pPr marL="572519" marR="0" indent="-236475" algn="l" defTabSz="914093"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352" kern="1200" spc="0" baseline="0">
          <a:gradFill>
            <a:gsLst>
              <a:gs pos="1250">
                <a:schemeClr val="tx1"/>
              </a:gs>
              <a:gs pos="100000">
                <a:schemeClr val="tx1"/>
              </a:gs>
            </a:gsLst>
            <a:lin ang="5400000" scaled="0"/>
          </a:gradFill>
          <a:latin typeface="+mn-lt"/>
          <a:ea typeface="+mn-ea"/>
          <a:cs typeface="+mn-cs"/>
        </a:defRPr>
      </a:lvl2pPr>
      <a:lvl3pPr marL="784103" marR="0" indent="-224030" algn="l" defTabSz="914093"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352" kern="1200" spc="0" baseline="0">
          <a:gradFill>
            <a:gsLst>
              <a:gs pos="1250">
                <a:schemeClr val="tx1"/>
              </a:gs>
              <a:gs pos="100000">
                <a:schemeClr val="tx1"/>
              </a:gs>
            </a:gsLst>
            <a:lin ang="5400000" scaled="0"/>
          </a:gradFill>
          <a:latin typeface="+mn-lt"/>
          <a:ea typeface="+mn-ea"/>
          <a:cs typeface="+mn-cs"/>
        </a:defRPr>
      </a:lvl3pPr>
      <a:lvl4pPr marL="1008132" marR="0" indent="-224030" algn="l" defTabSz="914093"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960" kern="1200" spc="0" baseline="0">
          <a:gradFill>
            <a:gsLst>
              <a:gs pos="1250">
                <a:schemeClr val="tx1"/>
              </a:gs>
              <a:gs pos="100000">
                <a:schemeClr val="tx1"/>
              </a:gs>
            </a:gsLst>
            <a:lin ang="5400000" scaled="0"/>
          </a:gradFill>
          <a:latin typeface="+mn-lt"/>
          <a:ea typeface="+mn-ea"/>
          <a:cs typeface="+mn-cs"/>
        </a:defRPr>
      </a:lvl4pPr>
      <a:lvl5pPr marL="1232161" marR="0" indent="-224030" algn="l" defTabSz="914093"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960" kern="1200" spc="0" baseline="0">
          <a:gradFill>
            <a:gsLst>
              <a:gs pos="1250">
                <a:schemeClr val="tx1"/>
              </a:gs>
              <a:gs pos="100000">
                <a:schemeClr val="tx1"/>
              </a:gs>
            </a:gsLst>
            <a:lin ang="5400000" scaled="0"/>
          </a:gradFill>
          <a:latin typeface="+mn-lt"/>
          <a:ea typeface="+mn-ea"/>
          <a:cs typeface="+mn-cs"/>
        </a:defRPr>
      </a:lvl5pPr>
      <a:lvl6pPr marL="2513755" indent="-228523" algn="l" defTabSz="914093" rtl="0" eaLnBrk="1" latinLnBrk="0" hangingPunct="1">
        <a:spcBef>
          <a:spcPct val="20000"/>
        </a:spcBef>
        <a:buFont typeface="Arial" pitchFamily="34" charset="0"/>
        <a:buChar char="•"/>
        <a:defRPr sz="1960" kern="1200">
          <a:solidFill>
            <a:schemeClr val="tx1"/>
          </a:solidFill>
          <a:latin typeface="+mn-lt"/>
          <a:ea typeface="+mn-ea"/>
          <a:cs typeface="+mn-cs"/>
        </a:defRPr>
      </a:lvl6pPr>
      <a:lvl7pPr marL="2970801" indent="-228523" algn="l" defTabSz="914093" rtl="0" eaLnBrk="1" latinLnBrk="0" hangingPunct="1">
        <a:spcBef>
          <a:spcPct val="20000"/>
        </a:spcBef>
        <a:buFont typeface="Arial" pitchFamily="34" charset="0"/>
        <a:buChar char="•"/>
        <a:defRPr sz="1960" kern="1200">
          <a:solidFill>
            <a:schemeClr val="tx1"/>
          </a:solidFill>
          <a:latin typeface="+mn-lt"/>
          <a:ea typeface="+mn-ea"/>
          <a:cs typeface="+mn-cs"/>
        </a:defRPr>
      </a:lvl7pPr>
      <a:lvl8pPr marL="3427848" indent="-228523" algn="l" defTabSz="914093" rtl="0" eaLnBrk="1" latinLnBrk="0" hangingPunct="1">
        <a:spcBef>
          <a:spcPct val="20000"/>
        </a:spcBef>
        <a:buFont typeface="Arial" pitchFamily="34" charset="0"/>
        <a:buChar char="•"/>
        <a:defRPr sz="1960" kern="1200">
          <a:solidFill>
            <a:schemeClr val="tx1"/>
          </a:solidFill>
          <a:latin typeface="+mn-lt"/>
          <a:ea typeface="+mn-ea"/>
          <a:cs typeface="+mn-cs"/>
        </a:defRPr>
      </a:lvl8pPr>
      <a:lvl9pPr marL="3884895" indent="-228523" algn="l" defTabSz="914093" rtl="0" eaLnBrk="1" latinLnBrk="0" hangingPunct="1">
        <a:spcBef>
          <a:spcPct val="20000"/>
        </a:spcBef>
        <a:buFont typeface="Arial" pitchFamily="34" charset="0"/>
        <a:buChar char="•"/>
        <a:defRPr sz="1960" kern="1200">
          <a:solidFill>
            <a:schemeClr val="tx1"/>
          </a:solidFill>
          <a:latin typeface="+mn-lt"/>
          <a:ea typeface="+mn-ea"/>
          <a:cs typeface="+mn-cs"/>
        </a:defRPr>
      </a:lvl9pPr>
    </p:bodyStyle>
    <p:otherStyle>
      <a:defPPr>
        <a:defRPr lang="en-US"/>
      </a:defPPr>
      <a:lvl1pPr marL="0" algn="l" defTabSz="914093" rtl="0" eaLnBrk="1" latinLnBrk="0" hangingPunct="1">
        <a:defRPr sz="1764" kern="1200">
          <a:solidFill>
            <a:schemeClr val="tx1"/>
          </a:solidFill>
          <a:latin typeface="+mn-lt"/>
          <a:ea typeface="+mn-ea"/>
          <a:cs typeface="+mn-cs"/>
        </a:defRPr>
      </a:lvl1pPr>
      <a:lvl2pPr marL="457046" algn="l" defTabSz="914093" rtl="0" eaLnBrk="1" latinLnBrk="0" hangingPunct="1">
        <a:defRPr sz="1764" kern="1200">
          <a:solidFill>
            <a:schemeClr val="tx1"/>
          </a:solidFill>
          <a:latin typeface="+mn-lt"/>
          <a:ea typeface="+mn-ea"/>
          <a:cs typeface="+mn-cs"/>
        </a:defRPr>
      </a:lvl2pPr>
      <a:lvl3pPr marL="914093" algn="l" defTabSz="914093" rtl="0" eaLnBrk="1" latinLnBrk="0" hangingPunct="1">
        <a:defRPr sz="1764" kern="1200">
          <a:solidFill>
            <a:schemeClr val="tx1"/>
          </a:solidFill>
          <a:latin typeface="+mn-lt"/>
          <a:ea typeface="+mn-ea"/>
          <a:cs typeface="+mn-cs"/>
        </a:defRPr>
      </a:lvl3pPr>
      <a:lvl4pPr marL="1371139" algn="l" defTabSz="914093" rtl="0" eaLnBrk="1" latinLnBrk="0" hangingPunct="1">
        <a:defRPr sz="1764" kern="1200">
          <a:solidFill>
            <a:schemeClr val="tx1"/>
          </a:solidFill>
          <a:latin typeface="+mn-lt"/>
          <a:ea typeface="+mn-ea"/>
          <a:cs typeface="+mn-cs"/>
        </a:defRPr>
      </a:lvl4pPr>
      <a:lvl5pPr marL="1828185" algn="l" defTabSz="914093" rtl="0" eaLnBrk="1" latinLnBrk="0" hangingPunct="1">
        <a:defRPr sz="1764" kern="1200">
          <a:solidFill>
            <a:schemeClr val="tx1"/>
          </a:solidFill>
          <a:latin typeface="+mn-lt"/>
          <a:ea typeface="+mn-ea"/>
          <a:cs typeface="+mn-cs"/>
        </a:defRPr>
      </a:lvl5pPr>
      <a:lvl6pPr marL="2285232" algn="l" defTabSz="914093" rtl="0" eaLnBrk="1" latinLnBrk="0" hangingPunct="1">
        <a:defRPr sz="1764" kern="1200">
          <a:solidFill>
            <a:schemeClr val="tx1"/>
          </a:solidFill>
          <a:latin typeface="+mn-lt"/>
          <a:ea typeface="+mn-ea"/>
          <a:cs typeface="+mn-cs"/>
        </a:defRPr>
      </a:lvl6pPr>
      <a:lvl7pPr marL="2742278" algn="l" defTabSz="914093" rtl="0" eaLnBrk="1" latinLnBrk="0" hangingPunct="1">
        <a:defRPr sz="1764" kern="1200">
          <a:solidFill>
            <a:schemeClr val="tx1"/>
          </a:solidFill>
          <a:latin typeface="+mn-lt"/>
          <a:ea typeface="+mn-ea"/>
          <a:cs typeface="+mn-cs"/>
        </a:defRPr>
      </a:lvl7pPr>
      <a:lvl8pPr marL="3199324" algn="l" defTabSz="914093" rtl="0" eaLnBrk="1" latinLnBrk="0" hangingPunct="1">
        <a:defRPr sz="1764" kern="1200">
          <a:solidFill>
            <a:schemeClr val="tx1"/>
          </a:solidFill>
          <a:latin typeface="+mn-lt"/>
          <a:ea typeface="+mn-ea"/>
          <a:cs typeface="+mn-cs"/>
        </a:defRPr>
      </a:lvl8pPr>
      <a:lvl9pPr marL="3656372" algn="l" defTabSz="914093" rtl="0" eaLnBrk="1" latinLnBrk="0" hangingPunct="1">
        <a:defRPr sz="1764"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661">
          <p15:clr>
            <a:srgbClr val="5ACBF0"/>
          </p15:clr>
        </p15:guide>
        <p15:guide id="4" orient="horz" pos="4219">
          <p15:clr>
            <a:srgbClr val="5ACBF0"/>
          </p15:clr>
        </p15:guide>
        <p15:guide id="5" pos="749">
          <p15:clr>
            <a:srgbClr val="5ACBF0"/>
          </p15:clr>
        </p15:guide>
        <p15:guide id="6" pos="1325">
          <p15:clr>
            <a:srgbClr val="5ACBF0"/>
          </p15:clr>
        </p15:guide>
        <p15:guide id="7" pos="1901">
          <p15:clr>
            <a:srgbClr val="5ACBF0"/>
          </p15:clr>
        </p15:guide>
        <p15:guide id="8" pos="2477">
          <p15:clr>
            <a:srgbClr val="5ACBF0"/>
          </p15:clr>
        </p15:guide>
        <p15:guide id="9" pos="3053">
          <p15:clr>
            <a:srgbClr val="5ACBF0"/>
          </p15:clr>
        </p15:guide>
        <p15:guide id="10" pos="3629">
          <p15:clr>
            <a:srgbClr val="5ACBF0"/>
          </p15:clr>
        </p15:guide>
        <p15:guide id="11" pos="4205">
          <p15:clr>
            <a:srgbClr val="5ACBF0"/>
          </p15:clr>
        </p15:guide>
        <p15:guide id="12" pos="4781">
          <p15:clr>
            <a:srgbClr val="5ACBF0"/>
          </p15:clr>
        </p15:guide>
        <p15:guide id="13" pos="5357">
          <p15:clr>
            <a:srgbClr val="5ACBF0"/>
          </p15:clr>
        </p15:guide>
        <p15:guide id="14" pos="5933">
          <p15:clr>
            <a:srgbClr val="5ACBF0"/>
          </p15:clr>
        </p15:guide>
        <p15:guide id="15" pos="6509">
          <p15:clr>
            <a:srgbClr val="5ACBF0"/>
          </p15:clr>
        </p15:guide>
        <p15:guide id="16" pos="7085">
          <p15:clr>
            <a:srgbClr val="5ACBF0"/>
          </p15:clr>
        </p15:guide>
        <p15:guide id="17" orient="horz" pos="763">
          <p15:clr>
            <a:srgbClr val="5ACBF0"/>
          </p15:clr>
        </p15:guide>
        <p15:guide id="18" orient="horz" pos="1339">
          <p15:clr>
            <a:srgbClr val="5ACBF0"/>
          </p15:clr>
        </p15:guide>
        <p15:guide id="19" orient="horz" pos="1915">
          <p15:clr>
            <a:srgbClr val="5ACBF0"/>
          </p15:clr>
        </p15:guide>
        <p15:guide id="20" orient="horz" pos="2491">
          <p15:clr>
            <a:srgbClr val="5ACBF0"/>
          </p15:clr>
        </p15:guide>
        <p15:guide id="21" orient="horz" pos="3067">
          <p15:clr>
            <a:srgbClr val="5ACBF0"/>
          </p15:clr>
        </p15:guide>
        <p15:guide id="22" orient="horz" pos="3643">
          <p15:clr>
            <a:srgbClr val="5ACBF0"/>
          </p15:clr>
        </p15:guide>
        <p15:guide id="23" pos="288">
          <p15:clr>
            <a:srgbClr val="C35EA4"/>
          </p15:clr>
        </p15:guide>
        <p15:guide id="24" pos="7546">
          <p15:clr>
            <a:srgbClr val="C35EA4"/>
          </p15:clr>
        </p15:guide>
        <p15:guide id="25" orient="horz" pos="302">
          <p15:clr>
            <a:srgbClr val="C35EA4"/>
          </p15:clr>
        </p15:guide>
        <p15:guide id="26" orient="horz" pos="4104">
          <p15:clr>
            <a:srgbClr val="C35EA4"/>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9"/>
            </p:custDataLs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21724" name="think-cell Slide" r:id="rId20" imgW="383" imgH="384" progId="TCLayout.ActiveDocument.1">
                  <p:embed/>
                </p:oleObj>
              </mc:Choice>
              <mc:Fallback>
                <p:oleObj name="think-cell Slide" r:id="rId20" imgW="383" imgH="384" progId="TCLayout.ActiveDocument.1">
                  <p:embed/>
                  <p:pic>
                    <p:nvPicPr>
                      <p:cNvPr id="3" name="Object 2" hidden="1"/>
                      <p:cNvPicPr/>
                      <p:nvPr/>
                    </p:nvPicPr>
                    <p:blipFill>
                      <a:blip r:embed="rId21"/>
                      <a:stretch>
                        <a:fillRect/>
                      </a:stretch>
                    </p:blipFill>
                    <p:spPr>
                      <a:xfrm>
                        <a:off x="1589" y="1589"/>
                        <a:ext cx="1587" cy="1587"/>
                      </a:xfrm>
                      <a:prstGeom prst="rect">
                        <a:avLst/>
                      </a:prstGeom>
                    </p:spPr>
                  </p:pic>
                </p:oleObj>
              </mc:Fallback>
            </mc:AlternateContent>
          </a:graphicData>
        </a:graphic>
      </p:graphicFrame>
      <p:sp>
        <p:nvSpPr>
          <p:cNvPr id="2" name="Title Placeholder 1"/>
          <p:cNvSpPr>
            <a:spLocks noGrp="1"/>
          </p:cNvSpPr>
          <p:nvPr>
            <p:ph type="title"/>
          </p:nvPr>
        </p:nvSpPr>
        <p:spPr>
          <a:xfrm>
            <a:off x="1" y="2"/>
            <a:ext cx="12192000" cy="646042"/>
          </a:xfrm>
          <a:prstGeom prst="rect">
            <a:avLst/>
          </a:prstGeom>
        </p:spPr>
        <p:txBody>
          <a:bodyPr vert="horz" lIns="320040" tIns="152357" rIns="53325" bIns="53325" rtlCol="0" anchor="ctr">
            <a:normAutofit/>
          </a:bodyPr>
          <a:lstStyle/>
          <a:p>
            <a:endParaRPr lang="en-US"/>
          </a:p>
        </p:txBody>
      </p:sp>
      <p:sp>
        <p:nvSpPr>
          <p:cNvPr id="7" name="Footer Placeholder 6"/>
          <p:cNvSpPr>
            <a:spLocks noGrp="1"/>
          </p:cNvSpPr>
          <p:nvPr>
            <p:ph type="ftr" sz="quarter" idx="3"/>
          </p:nvPr>
        </p:nvSpPr>
        <p:spPr>
          <a:xfrm>
            <a:off x="1905000" y="6477874"/>
            <a:ext cx="8382000" cy="380127"/>
          </a:xfrm>
          <a:prstGeom prst="rect">
            <a:avLst/>
          </a:prstGeom>
        </p:spPr>
        <p:txBody>
          <a:bodyPr vert="horz" lIns="76179" tIns="38089" rIns="76179" bIns="38089" rtlCol="0" anchor="ctr"/>
          <a:lstStyle>
            <a:lvl1pPr algn="ctr">
              <a:defRPr sz="800">
                <a:solidFill>
                  <a:schemeClr val="tx1"/>
                </a:solidFill>
                <a:latin typeface="Segoe UI" pitchFamily="34" charset="0"/>
                <a:ea typeface="Segoe UI" pitchFamily="34" charset="0"/>
                <a:cs typeface="Segoe UI" pitchFamily="34" charset="0"/>
              </a:defRPr>
            </a:lvl1pPr>
          </a:lstStyle>
          <a:p>
            <a:pPr defTabSz="1088105"/>
            <a:endParaRPr lang="en-US" dirty="0">
              <a:solidFill>
                <a:srgbClr val="505050"/>
              </a:solidFill>
            </a:endParaRPr>
          </a:p>
        </p:txBody>
      </p:sp>
      <p:sp>
        <p:nvSpPr>
          <p:cNvPr id="15" name="Text Placeholder 14"/>
          <p:cNvSpPr>
            <a:spLocks noGrp="1"/>
          </p:cNvSpPr>
          <p:nvPr>
            <p:ph type="body" idx="1"/>
          </p:nvPr>
        </p:nvSpPr>
        <p:spPr>
          <a:xfrm>
            <a:off x="150853" y="1600201"/>
            <a:ext cx="11890296" cy="4559531"/>
          </a:xfrm>
          <a:prstGeom prst="rect">
            <a:avLst/>
          </a:prstGeom>
        </p:spPr>
        <p:txBody>
          <a:bodyPr vert="horz" lIns="182880" tIns="91440" rIns="18288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Slide Number Placeholder 18"/>
          <p:cNvSpPr>
            <a:spLocks noGrp="1"/>
          </p:cNvSpPr>
          <p:nvPr>
            <p:ph type="sldNum" sz="quarter" idx="4"/>
          </p:nvPr>
        </p:nvSpPr>
        <p:spPr>
          <a:xfrm>
            <a:off x="11215052" y="6477874"/>
            <a:ext cx="761998" cy="380126"/>
          </a:xfrm>
          <a:prstGeom prst="rect">
            <a:avLst/>
          </a:prstGeom>
        </p:spPr>
        <p:txBody>
          <a:bodyPr vert="horz" lIns="91440" tIns="45720" rIns="91440" bIns="45720" rtlCol="0" anchor="ctr"/>
          <a:lstStyle>
            <a:lvl1pPr algn="r">
              <a:defRPr sz="800">
                <a:solidFill>
                  <a:schemeClr val="tx1"/>
                </a:solidFill>
                <a:latin typeface="Segoe UI" pitchFamily="34" charset="0"/>
                <a:ea typeface="Segoe UI" pitchFamily="34" charset="0"/>
                <a:cs typeface="Segoe UI" pitchFamily="34" charset="0"/>
              </a:defRPr>
            </a:lvl1pPr>
          </a:lstStyle>
          <a:p>
            <a:pPr defTabSz="1088105"/>
            <a:fld id="{FAADACFB-7C71-4E89-89D2-7BBA40B7BFA9}" type="slidenum">
              <a:rPr lang="en-US" smtClean="0">
                <a:solidFill>
                  <a:srgbClr val="505050"/>
                </a:solidFill>
              </a:rPr>
              <a:pPr defTabSz="1088105"/>
              <a:t>‹#›</a:t>
            </a:fld>
            <a:endParaRPr lang="en-US" dirty="0">
              <a:solidFill>
                <a:srgbClr val="505050"/>
              </a:solidFill>
            </a:endParaRPr>
          </a:p>
        </p:txBody>
      </p:sp>
    </p:spTree>
    <p:extLst>
      <p:ext uri="{BB962C8B-B14F-4D97-AF65-F5344CB8AC3E}">
        <p14:creationId xmlns:p14="http://schemas.microsoft.com/office/powerpoint/2010/main" val="3600990101"/>
      </p:ext>
    </p:extLst>
  </p:cSld>
  <p:clrMap bg1="lt1" tx1="dk1" bg2="lt2" tx2="dk2" accent1="accent1" accent2="accent2" accent3="accent3" accent4="accent4" accent5="accent5" accent6="accent6" hlink="hlink" folHlink="folHlink"/>
  <p:sldLayoutIdLst>
    <p:sldLayoutId id="2147483861" r:id="rId1"/>
    <p:sldLayoutId id="2147483862" r:id="rId2"/>
    <p:sldLayoutId id="2147483863" r:id="rId3"/>
    <p:sldLayoutId id="2147483864" r:id="rId4"/>
    <p:sldLayoutId id="2147483865" r:id="rId5"/>
    <p:sldLayoutId id="2147483866" r:id="rId6"/>
    <p:sldLayoutId id="2147483867" r:id="rId7"/>
    <p:sldLayoutId id="2147483868" r:id="rId8"/>
    <p:sldLayoutId id="2147483869" r:id="rId9"/>
    <p:sldLayoutId id="2147483870" r:id="rId10"/>
    <p:sldLayoutId id="2147483871" r:id="rId11"/>
    <p:sldLayoutId id="2147483872" r:id="rId12"/>
    <p:sldLayoutId id="2147483873" r:id="rId13"/>
    <p:sldLayoutId id="2147483874" r:id="rId14"/>
    <p:sldLayoutId id="2147483875" r:id="rId15"/>
    <p:sldLayoutId id="2147483876" r:id="rId16"/>
  </p:sldLayoutIdLst>
  <p:transition>
    <p:fade/>
  </p:transition>
  <p:hf hdr="0" ftr="0" dt="0"/>
  <p:txStyles>
    <p:titleStyle>
      <a:lvl1pPr marL="0" algn="l" defTabSz="1088105" rtl="0" eaLnBrk="1" latinLnBrk="0" hangingPunct="1">
        <a:lnSpc>
          <a:spcPct val="90000"/>
        </a:lnSpc>
        <a:spcBef>
          <a:spcPct val="0"/>
        </a:spcBef>
        <a:buNone/>
        <a:defRPr lang="en-US" sz="4000" kern="1200" spc="-58" baseline="0" dirty="0">
          <a:solidFill>
            <a:schemeClr val="bg2"/>
          </a:solidFill>
          <a:latin typeface="Segoe UI Light" pitchFamily="34" charset="0"/>
          <a:ea typeface="Segoe UI" pitchFamily="34" charset="0"/>
          <a:cs typeface="Segoe UI" pitchFamily="34" charset="0"/>
        </a:defRPr>
      </a:lvl1pPr>
    </p:titleStyle>
    <p:bodyStyle>
      <a:lvl1pPr marL="0" indent="0" algn="l" defTabSz="1088105" rtl="0" eaLnBrk="1" latinLnBrk="0" hangingPunct="1">
        <a:spcBef>
          <a:spcPts val="1800"/>
        </a:spcBef>
        <a:buClr>
          <a:srgbClr val="0072C6"/>
        </a:buClr>
        <a:buSzPct val="100000"/>
        <a:buFont typeface="Wingdings" pitchFamily="2" charset="2"/>
        <a:buNone/>
        <a:defRPr sz="2400" kern="1200">
          <a:solidFill>
            <a:schemeClr val="tx2"/>
          </a:solidFill>
          <a:latin typeface="Segoe UI" pitchFamily="34" charset="0"/>
          <a:ea typeface="Segoe UI" pitchFamily="34" charset="0"/>
          <a:cs typeface="Segoe UI" pitchFamily="34" charset="0"/>
        </a:defRPr>
      </a:lvl1pPr>
      <a:lvl2pPr marL="476070" indent="-194396" algn="l" defTabSz="1088105" rtl="0" eaLnBrk="1" latinLnBrk="0" hangingPunct="1">
        <a:spcBef>
          <a:spcPct val="20000"/>
        </a:spcBef>
        <a:buFont typeface="Arial" pitchFamily="34" charset="0"/>
        <a:buChar char="•"/>
        <a:defRPr sz="1800" kern="1200">
          <a:solidFill>
            <a:schemeClr val="tx1"/>
          </a:solidFill>
          <a:latin typeface="Segoe UI" pitchFamily="34" charset="0"/>
          <a:ea typeface="Segoe UI" pitchFamily="34" charset="0"/>
          <a:cs typeface="Segoe UI" pitchFamily="34" charset="0"/>
        </a:defRPr>
      </a:lvl2pPr>
      <a:lvl3pPr marL="761712" indent="-173236" algn="l" defTabSz="1088105" rtl="0" eaLnBrk="1" latinLnBrk="0" hangingPunct="1">
        <a:spcBef>
          <a:spcPct val="20000"/>
        </a:spcBef>
        <a:buFont typeface="Arial" pitchFamily="34" charset="0"/>
        <a:buChar char="•"/>
        <a:defRPr sz="1600" kern="1200">
          <a:solidFill>
            <a:schemeClr val="tx1"/>
          </a:solidFill>
          <a:latin typeface="Segoe UI" pitchFamily="34" charset="0"/>
          <a:ea typeface="Segoe UI" pitchFamily="34" charset="0"/>
          <a:cs typeface="Segoe UI" pitchFamily="34" charset="0"/>
        </a:defRPr>
      </a:lvl3pPr>
      <a:lvl4pPr marL="1047354" indent="-177204" algn="l" defTabSz="1088105" rtl="0" eaLnBrk="1" latinLnBrk="0" hangingPunct="1">
        <a:spcBef>
          <a:spcPct val="20000"/>
        </a:spcBef>
        <a:buFont typeface="Arial" pitchFamily="34" charset="0"/>
        <a:buChar char="–"/>
        <a:defRPr sz="1400" kern="1200">
          <a:solidFill>
            <a:schemeClr val="tx1"/>
          </a:solidFill>
          <a:latin typeface="Segoe UI" pitchFamily="34" charset="0"/>
          <a:ea typeface="Segoe UI" pitchFamily="34" charset="0"/>
          <a:cs typeface="Segoe UI" pitchFamily="34" charset="0"/>
        </a:defRPr>
      </a:lvl4pPr>
      <a:lvl5pPr marL="1285389" indent="-179849" algn="l" defTabSz="1088105" rtl="0" eaLnBrk="1" latinLnBrk="0" hangingPunct="1">
        <a:spcBef>
          <a:spcPct val="20000"/>
        </a:spcBef>
        <a:buFont typeface="Arial" pitchFamily="34" charset="0"/>
        <a:buChar char="»"/>
        <a:defRPr sz="1400" kern="1200">
          <a:solidFill>
            <a:schemeClr val="tx1"/>
          </a:solidFill>
          <a:latin typeface="Segoe UI" pitchFamily="34" charset="0"/>
          <a:ea typeface="Segoe UI" pitchFamily="34" charset="0"/>
          <a:cs typeface="Segoe UI" pitchFamily="34" charset="0"/>
        </a:defRPr>
      </a:lvl5pPr>
      <a:lvl6pPr marL="2992290" indent="-272026" algn="l" defTabSz="1088105" rtl="0" eaLnBrk="1" latinLnBrk="0" hangingPunct="1">
        <a:spcBef>
          <a:spcPct val="20000"/>
        </a:spcBef>
        <a:buFont typeface="Arial" pitchFamily="34" charset="0"/>
        <a:buChar char="•"/>
        <a:defRPr sz="2500" kern="1200">
          <a:solidFill>
            <a:schemeClr val="tx1"/>
          </a:solidFill>
          <a:latin typeface="+mn-lt"/>
          <a:ea typeface="+mn-ea"/>
          <a:cs typeface="+mn-cs"/>
        </a:defRPr>
      </a:lvl6pPr>
      <a:lvl7pPr marL="3536342" indent="-272026" algn="l" defTabSz="1088105" rtl="0" eaLnBrk="1" latinLnBrk="0" hangingPunct="1">
        <a:spcBef>
          <a:spcPct val="20000"/>
        </a:spcBef>
        <a:buFont typeface="Arial" pitchFamily="34" charset="0"/>
        <a:buChar char="•"/>
        <a:defRPr sz="2500" kern="1200">
          <a:solidFill>
            <a:schemeClr val="tx1"/>
          </a:solidFill>
          <a:latin typeface="+mn-lt"/>
          <a:ea typeface="+mn-ea"/>
          <a:cs typeface="+mn-cs"/>
        </a:defRPr>
      </a:lvl7pPr>
      <a:lvl8pPr marL="4080396" indent="-272026" algn="l" defTabSz="1088105" rtl="0" eaLnBrk="1" latinLnBrk="0" hangingPunct="1">
        <a:spcBef>
          <a:spcPct val="20000"/>
        </a:spcBef>
        <a:buFont typeface="Arial" pitchFamily="34" charset="0"/>
        <a:buChar char="•"/>
        <a:defRPr sz="2500" kern="1200">
          <a:solidFill>
            <a:schemeClr val="tx1"/>
          </a:solidFill>
          <a:latin typeface="+mn-lt"/>
          <a:ea typeface="+mn-ea"/>
          <a:cs typeface="+mn-cs"/>
        </a:defRPr>
      </a:lvl8pPr>
      <a:lvl9pPr marL="4624448" indent="-272026" algn="l" defTabSz="1088105" rtl="0" eaLnBrk="1" latinLnBrk="0" hangingPunct="1">
        <a:spcBef>
          <a:spcPct val="20000"/>
        </a:spcBef>
        <a:buFont typeface="Arial" pitchFamily="34" charset="0"/>
        <a:buChar char="•"/>
        <a:defRPr sz="2500" kern="1200">
          <a:solidFill>
            <a:schemeClr val="tx1"/>
          </a:solidFill>
          <a:latin typeface="+mn-lt"/>
          <a:ea typeface="+mn-ea"/>
          <a:cs typeface="+mn-cs"/>
        </a:defRPr>
      </a:lvl9pPr>
    </p:bodyStyle>
    <p:otherStyle>
      <a:defPPr>
        <a:defRPr lang="en-US"/>
      </a:defPPr>
      <a:lvl1pPr marL="0" algn="l" defTabSz="1088105" rtl="0" eaLnBrk="1" latinLnBrk="0" hangingPunct="1">
        <a:defRPr sz="2200" kern="1200">
          <a:solidFill>
            <a:schemeClr val="tx1"/>
          </a:solidFill>
          <a:latin typeface="+mn-lt"/>
          <a:ea typeface="+mn-ea"/>
          <a:cs typeface="+mn-cs"/>
        </a:defRPr>
      </a:lvl1pPr>
      <a:lvl2pPr marL="544053" algn="l" defTabSz="1088105" rtl="0" eaLnBrk="1" latinLnBrk="0" hangingPunct="1">
        <a:defRPr sz="2200" kern="1200">
          <a:solidFill>
            <a:schemeClr val="tx1"/>
          </a:solidFill>
          <a:latin typeface="+mn-lt"/>
          <a:ea typeface="+mn-ea"/>
          <a:cs typeface="+mn-cs"/>
        </a:defRPr>
      </a:lvl2pPr>
      <a:lvl3pPr marL="1088105" algn="l" defTabSz="1088105" rtl="0" eaLnBrk="1" latinLnBrk="0" hangingPunct="1">
        <a:defRPr sz="2200" kern="1200">
          <a:solidFill>
            <a:schemeClr val="tx1"/>
          </a:solidFill>
          <a:latin typeface="+mn-lt"/>
          <a:ea typeface="+mn-ea"/>
          <a:cs typeface="+mn-cs"/>
        </a:defRPr>
      </a:lvl3pPr>
      <a:lvl4pPr marL="1632159" algn="l" defTabSz="1088105" rtl="0" eaLnBrk="1" latinLnBrk="0" hangingPunct="1">
        <a:defRPr sz="2200" kern="1200">
          <a:solidFill>
            <a:schemeClr val="tx1"/>
          </a:solidFill>
          <a:latin typeface="+mn-lt"/>
          <a:ea typeface="+mn-ea"/>
          <a:cs typeface="+mn-cs"/>
        </a:defRPr>
      </a:lvl4pPr>
      <a:lvl5pPr marL="2176211" algn="l" defTabSz="1088105" rtl="0" eaLnBrk="1" latinLnBrk="0" hangingPunct="1">
        <a:defRPr sz="2200" kern="1200">
          <a:solidFill>
            <a:schemeClr val="tx1"/>
          </a:solidFill>
          <a:latin typeface="+mn-lt"/>
          <a:ea typeface="+mn-ea"/>
          <a:cs typeface="+mn-cs"/>
        </a:defRPr>
      </a:lvl5pPr>
      <a:lvl6pPr marL="2720264" algn="l" defTabSz="1088105" rtl="0" eaLnBrk="1" latinLnBrk="0" hangingPunct="1">
        <a:defRPr sz="2200" kern="1200">
          <a:solidFill>
            <a:schemeClr val="tx1"/>
          </a:solidFill>
          <a:latin typeface="+mn-lt"/>
          <a:ea typeface="+mn-ea"/>
          <a:cs typeface="+mn-cs"/>
        </a:defRPr>
      </a:lvl6pPr>
      <a:lvl7pPr marL="3264316" algn="l" defTabSz="1088105" rtl="0" eaLnBrk="1" latinLnBrk="0" hangingPunct="1">
        <a:defRPr sz="2200" kern="1200">
          <a:solidFill>
            <a:schemeClr val="tx1"/>
          </a:solidFill>
          <a:latin typeface="+mn-lt"/>
          <a:ea typeface="+mn-ea"/>
          <a:cs typeface="+mn-cs"/>
        </a:defRPr>
      </a:lvl7pPr>
      <a:lvl8pPr marL="3808369" algn="l" defTabSz="1088105" rtl="0" eaLnBrk="1" latinLnBrk="0" hangingPunct="1">
        <a:defRPr sz="2200" kern="1200">
          <a:solidFill>
            <a:schemeClr val="tx1"/>
          </a:solidFill>
          <a:latin typeface="+mn-lt"/>
          <a:ea typeface="+mn-ea"/>
          <a:cs typeface="+mn-cs"/>
        </a:defRPr>
      </a:lvl8pPr>
      <a:lvl9pPr marL="4352422" algn="l" defTabSz="1088105" rtl="0" eaLnBrk="1" latinLnBrk="0" hangingPunct="1">
        <a:defRPr sz="22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551">
          <p15:clr>
            <a:srgbClr val="5ACBF0"/>
          </p15:clr>
        </p15:guide>
        <p15:guide id="2" pos="2975">
          <p15:clr>
            <a:srgbClr val="5ACBF0"/>
          </p15:clr>
        </p15:guide>
        <p15:guide id="3" pos="2399">
          <p15:clr>
            <a:srgbClr val="5ACBF0"/>
          </p15:clr>
        </p15:guide>
        <p15:guide id="4" pos="1823">
          <p15:clr>
            <a:srgbClr val="5ACBF0"/>
          </p15:clr>
        </p15:guide>
        <p15:guide id="5" pos="1247">
          <p15:clr>
            <a:srgbClr val="5ACBF0"/>
          </p15:clr>
        </p15:guide>
        <p15:guide id="6" pos="671">
          <p15:clr>
            <a:srgbClr val="5ACBF0"/>
          </p15:clr>
        </p15:guide>
        <p15:guide id="7" pos="95">
          <p15:clr>
            <a:srgbClr val="5ACBF0"/>
          </p15:clr>
        </p15:guide>
        <p15:guide id="8" pos="4127">
          <p15:clr>
            <a:srgbClr val="5ACBF0"/>
          </p15:clr>
        </p15:guide>
        <p15:guide id="9" pos="4703">
          <p15:clr>
            <a:srgbClr val="5ACBF0"/>
          </p15:clr>
        </p15:guide>
        <p15:guide id="10" pos="5279">
          <p15:clr>
            <a:srgbClr val="5ACBF0"/>
          </p15:clr>
        </p15:guide>
        <p15:guide id="11" pos="5855">
          <p15:clr>
            <a:srgbClr val="5ACBF0"/>
          </p15:clr>
        </p15:guide>
        <p15:guide id="12" pos="6431">
          <p15:clr>
            <a:srgbClr val="5ACBF0"/>
          </p15:clr>
        </p15:guide>
        <p15:guide id="13" pos="7007">
          <p15:clr>
            <a:srgbClr val="5ACBF0"/>
          </p15:clr>
        </p15:guide>
        <p15:guide id="14" pos="7583">
          <p15:clr>
            <a:srgbClr val="5ACBF0"/>
          </p15:clr>
        </p15:guide>
        <p15:guide id="15" orient="horz" pos="144">
          <p15:clr>
            <a:srgbClr val="5ACBF0"/>
          </p15:clr>
        </p15:guide>
        <p15:guide id="16" orient="horz" pos="720">
          <p15:clr>
            <a:srgbClr val="5ACBF0"/>
          </p15:clr>
        </p15:guide>
        <p15:guide id="17" orient="horz" pos="1296">
          <p15:clr>
            <a:srgbClr val="5ACBF0"/>
          </p15:clr>
        </p15:guide>
        <p15:guide id="18" orient="horz" pos="1872">
          <p15:clr>
            <a:srgbClr val="5ACBF0"/>
          </p15:clr>
        </p15:guide>
        <p15:guide id="19" orient="horz" pos="2448">
          <p15:clr>
            <a:srgbClr val="5ACBF0"/>
          </p15:clr>
        </p15:guide>
        <p15:guide id="20" orient="horz" pos="3024">
          <p15:clr>
            <a:srgbClr val="5ACBF0"/>
          </p15:clr>
        </p15:guide>
        <p15:guide id="21" orient="horz" pos="3600">
          <p15:clr>
            <a:srgbClr val="5ACBF0"/>
          </p15:clr>
        </p15:guide>
        <p15:guide id="22" orient="horz" pos="4176">
          <p15:clr>
            <a:srgbClr val="5ACBF0"/>
          </p15:clr>
        </p15:guide>
        <p15:guide id="23" pos="191">
          <p15:clr>
            <a:srgbClr val="F26B43"/>
          </p15:clr>
        </p15:guide>
        <p15:guide id="24" pos="7487">
          <p15:clr>
            <a:srgbClr val="F26B43"/>
          </p15:clr>
        </p15:guide>
        <p15:guide id="25" orient="horz" pos="240">
          <p15:clr>
            <a:srgbClr val="F26B43"/>
          </p15:clr>
        </p15:guide>
        <p15:guide id="26" orient="horz" pos="4080">
          <p15:clr>
            <a:srgbClr val="F26B43"/>
          </p15:clr>
        </p15:guide>
        <p15:guide id="27" pos="3839">
          <p15:clr>
            <a:srgbClr val="F26B43"/>
          </p15:clr>
        </p15:guide>
        <p15:guide id="28" orient="horz" pos="2160">
          <p15:clr>
            <a:srgbClr val="F26B43"/>
          </p15:clr>
        </p15:guide>
        <p15:guide id="29" orient="horz" pos="816">
          <p15:clr>
            <a:srgbClr val="F26B43"/>
          </p15:clr>
        </p15:guide>
        <p15:guide id="30" orient="horz" pos="1008">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 y="2"/>
            <a:ext cx="12192000" cy="646042"/>
          </a:xfrm>
          <a:prstGeom prst="rect">
            <a:avLst/>
          </a:prstGeom>
        </p:spPr>
        <p:txBody>
          <a:bodyPr vert="horz" lIns="320040" tIns="152357" rIns="53325" bIns="53325" rtlCol="0" anchor="ctr">
            <a:normAutofit/>
          </a:bodyPr>
          <a:lstStyle/>
          <a:p>
            <a:endParaRPr lang="en-US"/>
          </a:p>
        </p:txBody>
      </p:sp>
      <p:sp>
        <p:nvSpPr>
          <p:cNvPr id="15" name="Text Placeholder 14"/>
          <p:cNvSpPr>
            <a:spLocks noGrp="1"/>
          </p:cNvSpPr>
          <p:nvPr>
            <p:ph type="body" idx="1"/>
          </p:nvPr>
        </p:nvSpPr>
        <p:spPr>
          <a:xfrm>
            <a:off x="150853" y="1600201"/>
            <a:ext cx="11890296" cy="4559531"/>
          </a:xfrm>
          <a:prstGeom prst="rect">
            <a:avLst/>
          </a:prstGeom>
        </p:spPr>
        <p:txBody>
          <a:bodyPr vert="horz" lIns="182880" tIns="91440" rIns="18288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Slide Number Placeholder 18"/>
          <p:cNvSpPr>
            <a:spLocks noGrp="1"/>
          </p:cNvSpPr>
          <p:nvPr>
            <p:ph type="sldNum" sz="quarter" idx="4"/>
          </p:nvPr>
        </p:nvSpPr>
        <p:spPr>
          <a:xfrm>
            <a:off x="11218172" y="6477874"/>
            <a:ext cx="761998" cy="380126"/>
          </a:xfrm>
          <a:prstGeom prst="rect">
            <a:avLst/>
          </a:prstGeom>
        </p:spPr>
        <p:txBody>
          <a:bodyPr vert="horz" lIns="91440" tIns="45720" rIns="91440" bIns="45720" rtlCol="0" anchor="ctr"/>
          <a:lstStyle>
            <a:lvl1pPr algn="r">
              <a:defRPr sz="800">
                <a:solidFill>
                  <a:schemeClr val="tx1"/>
                </a:solidFill>
                <a:latin typeface="Segoe UI" pitchFamily="34" charset="0"/>
                <a:ea typeface="Segoe UI" pitchFamily="34" charset="0"/>
                <a:cs typeface="Segoe UI" pitchFamily="34" charset="0"/>
              </a:defRPr>
            </a:lvl1pPr>
          </a:lstStyle>
          <a:p>
            <a:fld id="{FAADACFB-7C71-4E89-89D2-7BBA40B7BFA9}" type="slidenum">
              <a:rPr lang="en-US" smtClean="0"/>
              <a:pPr/>
              <a:t>‹#›</a:t>
            </a:fld>
            <a:endParaRPr lang="en-US" dirty="0"/>
          </a:p>
        </p:txBody>
      </p:sp>
    </p:spTree>
    <p:extLst>
      <p:ext uri="{BB962C8B-B14F-4D97-AF65-F5344CB8AC3E}">
        <p14:creationId xmlns:p14="http://schemas.microsoft.com/office/powerpoint/2010/main" val="1937830573"/>
      </p:ext>
    </p:extLst>
  </p:cSld>
  <p:clrMap bg1="lt1" tx1="dk1" bg2="lt2" tx2="dk2" accent1="accent1" accent2="accent2" accent3="accent3" accent4="accent4" accent5="accent5" accent6="accent6" hlink="hlink" folHlink="folHlink"/>
  <p:sldLayoutIdLst>
    <p:sldLayoutId id="2147483900" r:id="rId1"/>
    <p:sldLayoutId id="2147483901" r:id="rId2"/>
    <p:sldLayoutId id="2147483902" r:id="rId3"/>
    <p:sldLayoutId id="2147483903" r:id="rId4"/>
    <p:sldLayoutId id="2147483904" r:id="rId5"/>
    <p:sldLayoutId id="2147483905" r:id="rId6"/>
    <p:sldLayoutId id="2147483906" r:id="rId7"/>
    <p:sldLayoutId id="2147483907" r:id="rId8"/>
    <p:sldLayoutId id="2147483908" r:id="rId9"/>
    <p:sldLayoutId id="2147483909" r:id="rId10"/>
    <p:sldLayoutId id="2147483910" r:id="rId11"/>
    <p:sldLayoutId id="2147483911" r:id="rId12"/>
    <p:sldLayoutId id="2147483912" r:id="rId13"/>
    <p:sldLayoutId id="2147483913" r:id="rId14"/>
    <p:sldLayoutId id="2147483914" r:id="rId15"/>
    <p:sldLayoutId id="2147483915" r:id="rId16"/>
    <p:sldLayoutId id="2147483916" r:id="rId17"/>
    <p:sldLayoutId id="2147483917" r:id="rId18"/>
    <p:sldLayoutId id="2147483918" r:id="rId19"/>
  </p:sldLayoutIdLst>
  <p:transition>
    <p:fade/>
  </p:transition>
  <p:hf hdr="0" ftr="0" dt="0"/>
  <p:txStyles>
    <p:titleStyle>
      <a:lvl1pPr marL="0" algn="l" defTabSz="1088105" rtl="0" eaLnBrk="1" latinLnBrk="0" hangingPunct="1">
        <a:lnSpc>
          <a:spcPct val="90000"/>
        </a:lnSpc>
        <a:spcBef>
          <a:spcPct val="0"/>
        </a:spcBef>
        <a:buNone/>
        <a:defRPr lang="en-US" sz="4000" kern="1200" spc="-58" baseline="0" dirty="0">
          <a:solidFill>
            <a:schemeClr val="bg2"/>
          </a:solidFill>
          <a:latin typeface="Segoe UI Light" pitchFamily="34" charset="0"/>
          <a:ea typeface="Segoe UI" pitchFamily="34" charset="0"/>
          <a:cs typeface="Segoe UI" pitchFamily="34" charset="0"/>
        </a:defRPr>
      </a:lvl1pPr>
    </p:titleStyle>
    <p:bodyStyle>
      <a:lvl1pPr marL="0" indent="0" algn="l" defTabSz="1088105" rtl="0" eaLnBrk="1" latinLnBrk="0" hangingPunct="1">
        <a:spcBef>
          <a:spcPts val="1800"/>
        </a:spcBef>
        <a:buClr>
          <a:srgbClr val="0072C6"/>
        </a:buClr>
        <a:buSzPct val="100000"/>
        <a:buFont typeface="Wingdings" pitchFamily="2" charset="2"/>
        <a:buNone/>
        <a:defRPr sz="2400" kern="1200">
          <a:solidFill>
            <a:schemeClr val="tx2"/>
          </a:solidFill>
          <a:latin typeface="Segoe UI" pitchFamily="34" charset="0"/>
          <a:ea typeface="Segoe UI" pitchFamily="34" charset="0"/>
          <a:cs typeface="Segoe UI" pitchFamily="34" charset="0"/>
        </a:defRPr>
      </a:lvl1pPr>
      <a:lvl2pPr marL="476070" indent="-194396" algn="l" defTabSz="1088105" rtl="0" eaLnBrk="1" latinLnBrk="0" hangingPunct="1">
        <a:spcBef>
          <a:spcPct val="20000"/>
        </a:spcBef>
        <a:buFont typeface="Arial" pitchFamily="34" charset="0"/>
        <a:buChar char="•"/>
        <a:defRPr sz="1800" kern="1200">
          <a:solidFill>
            <a:schemeClr val="tx1"/>
          </a:solidFill>
          <a:latin typeface="Segoe UI" pitchFamily="34" charset="0"/>
          <a:ea typeface="Segoe UI" pitchFamily="34" charset="0"/>
          <a:cs typeface="Segoe UI" pitchFamily="34" charset="0"/>
        </a:defRPr>
      </a:lvl2pPr>
      <a:lvl3pPr marL="761712" indent="-173236" algn="l" defTabSz="1088105" rtl="0" eaLnBrk="1" latinLnBrk="0" hangingPunct="1">
        <a:spcBef>
          <a:spcPct val="20000"/>
        </a:spcBef>
        <a:buFont typeface="Arial" pitchFamily="34" charset="0"/>
        <a:buChar char="•"/>
        <a:defRPr sz="1600" kern="1200">
          <a:solidFill>
            <a:schemeClr val="tx1"/>
          </a:solidFill>
          <a:latin typeface="Segoe UI" pitchFamily="34" charset="0"/>
          <a:ea typeface="Segoe UI" pitchFamily="34" charset="0"/>
          <a:cs typeface="Segoe UI" pitchFamily="34" charset="0"/>
        </a:defRPr>
      </a:lvl3pPr>
      <a:lvl4pPr marL="1047354" indent="-177204" algn="l" defTabSz="1088105" rtl="0" eaLnBrk="1" latinLnBrk="0" hangingPunct="1">
        <a:spcBef>
          <a:spcPct val="20000"/>
        </a:spcBef>
        <a:buFont typeface="Arial" pitchFamily="34" charset="0"/>
        <a:buChar char="–"/>
        <a:defRPr sz="1400" kern="1200">
          <a:solidFill>
            <a:schemeClr val="tx1"/>
          </a:solidFill>
          <a:latin typeface="Segoe UI" pitchFamily="34" charset="0"/>
          <a:ea typeface="Segoe UI" pitchFamily="34" charset="0"/>
          <a:cs typeface="Segoe UI" pitchFamily="34" charset="0"/>
        </a:defRPr>
      </a:lvl4pPr>
      <a:lvl5pPr marL="1285389" indent="-179849" algn="l" defTabSz="1088105" rtl="0" eaLnBrk="1" latinLnBrk="0" hangingPunct="1">
        <a:spcBef>
          <a:spcPct val="20000"/>
        </a:spcBef>
        <a:buFont typeface="Arial" pitchFamily="34" charset="0"/>
        <a:buChar char="»"/>
        <a:defRPr sz="1400" kern="1200">
          <a:solidFill>
            <a:schemeClr val="tx1"/>
          </a:solidFill>
          <a:latin typeface="Segoe UI" pitchFamily="34" charset="0"/>
          <a:ea typeface="Segoe UI" pitchFamily="34" charset="0"/>
          <a:cs typeface="Segoe UI" pitchFamily="34" charset="0"/>
        </a:defRPr>
      </a:lvl5pPr>
      <a:lvl6pPr marL="2992290" indent="-272026" algn="l" defTabSz="1088105" rtl="0" eaLnBrk="1" latinLnBrk="0" hangingPunct="1">
        <a:spcBef>
          <a:spcPct val="20000"/>
        </a:spcBef>
        <a:buFont typeface="Arial" pitchFamily="34" charset="0"/>
        <a:buChar char="•"/>
        <a:defRPr sz="2500" kern="1200">
          <a:solidFill>
            <a:schemeClr val="tx1"/>
          </a:solidFill>
          <a:latin typeface="+mn-lt"/>
          <a:ea typeface="+mn-ea"/>
          <a:cs typeface="+mn-cs"/>
        </a:defRPr>
      </a:lvl6pPr>
      <a:lvl7pPr marL="3536342" indent="-272026" algn="l" defTabSz="1088105" rtl="0" eaLnBrk="1" latinLnBrk="0" hangingPunct="1">
        <a:spcBef>
          <a:spcPct val="20000"/>
        </a:spcBef>
        <a:buFont typeface="Arial" pitchFamily="34" charset="0"/>
        <a:buChar char="•"/>
        <a:defRPr sz="2500" kern="1200">
          <a:solidFill>
            <a:schemeClr val="tx1"/>
          </a:solidFill>
          <a:latin typeface="+mn-lt"/>
          <a:ea typeface="+mn-ea"/>
          <a:cs typeface="+mn-cs"/>
        </a:defRPr>
      </a:lvl7pPr>
      <a:lvl8pPr marL="4080396" indent="-272026" algn="l" defTabSz="1088105" rtl="0" eaLnBrk="1" latinLnBrk="0" hangingPunct="1">
        <a:spcBef>
          <a:spcPct val="20000"/>
        </a:spcBef>
        <a:buFont typeface="Arial" pitchFamily="34" charset="0"/>
        <a:buChar char="•"/>
        <a:defRPr sz="2500" kern="1200">
          <a:solidFill>
            <a:schemeClr val="tx1"/>
          </a:solidFill>
          <a:latin typeface="+mn-lt"/>
          <a:ea typeface="+mn-ea"/>
          <a:cs typeface="+mn-cs"/>
        </a:defRPr>
      </a:lvl8pPr>
      <a:lvl9pPr marL="4624448" indent="-272026" algn="l" defTabSz="1088105" rtl="0" eaLnBrk="1" latinLnBrk="0" hangingPunct="1">
        <a:spcBef>
          <a:spcPct val="20000"/>
        </a:spcBef>
        <a:buFont typeface="Arial" pitchFamily="34" charset="0"/>
        <a:buChar char="•"/>
        <a:defRPr sz="2500" kern="1200">
          <a:solidFill>
            <a:schemeClr val="tx1"/>
          </a:solidFill>
          <a:latin typeface="+mn-lt"/>
          <a:ea typeface="+mn-ea"/>
          <a:cs typeface="+mn-cs"/>
        </a:defRPr>
      </a:lvl9pPr>
    </p:bodyStyle>
    <p:otherStyle>
      <a:defPPr>
        <a:defRPr lang="en-US"/>
      </a:defPPr>
      <a:lvl1pPr marL="0" algn="l" defTabSz="1088105" rtl="0" eaLnBrk="1" latinLnBrk="0" hangingPunct="1">
        <a:defRPr sz="2200" kern="1200">
          <a:solidFill>
            <a:schemeClr val="tx1"/>
          </a:solidFill>
          <a:latin typeface="+mn-lt"/>
          <a:ea typeface="+mn-ea"/>
          <a:cs typeface="+mn-cs"/>
        </a:defRPr>
      </a:lvl1pPr>
      <a:lvl2pPr marL="544053" algn="l" defTabSz="1088105" rtl="0" eaLnBrk="1" latinLnBrk="0" hangingPunct="1">
        <a:defRPr sz="2200" kern="1200">
          <a:solidFill>
            <a:schemeClr val="tx1"/>
          </a:solidFill>
          <a:latin typeface="+mn-lt"/>
          <a:ea typeface="+mn-ea"/>
          <a:cs typeface="+mn-cs"/>
        </a:defRPr>
      </a:lvl2pPr>
      <a:lvl3pPr marL="1088105" algn="l" defTabSz="1088105" rtl="0" eaLnBrk="1" latinLnBrk="0" hangingPunct="1">
        <a:defRPr sz="2200" kern="1200">
          <a:solidFill>
            <a:schemeClr val="tx1"/>
          </a:solidFill>
          <a:latin typeface="+mn-lt"/>
          <a:ea typeface="+mn-ea"/>
          <a:cs typeface="+mn-cs"/>
        </a:defRPr>
      </a:lvl3pPr>
      <a:lvl4pPr marL="1632159" algn="l" defTabSz="1088105" rtl="0" eaLnBrk="1" latinLnBrk="0" hangingPunct="1">
        <a:defRPr sz="2200" kern="1200">
          <a:solidFill>
            <a:schemeClr val="tx1"/>
          </a:solidFill>
          <a:latin typeface="+mn-lt"/>
          <a:ea typeface="+mn-ea"/>
          <a:cs typeface="+mn-cs"/>
        </a:defRPr>
      </a:lvl4pPr>
      <a:lvl5pPr marL="2176211" algn="l" defTabSz="1088105" rtl="0" eaLnBrk="1" latinLnBrk="0" hangingPunct="1">
        <a:defRPr sz="2200" kern="1200">
          <a:solidFill>
            <a:schemeClr val="tx1"/>
          </a:solidFill>
          <a:latin typeface="+mn-lt"/>
          <a:ea typeface="+mn-ea"/>
          <a:cs typeface="+mn-cs"/>
        </a:defRPr>
      </a:lvl5pPr>
      <a:lvl6pPr marL="2720264" algn="l" defTabSz="1088105" rtl="0" eaLnBrk="1" latinLnBrk="0" hangingPunct="1">
        <a:defRPr sz="2200" kern="1200">
          <a:solidFill>
            <a:schemeClr val="tx1"/>
          </a:solidFill>
          <a:latin typeface="+mn-lt"/>
          <a:ea typeface="+mn-ea"/>
          <a:cs typeface="+mn-cs"/>
        </a:defRPr>
      </a:lvl6pPr>
      <a:lvl7pPr marL="3264316" algn="l" defTabSz="1088105" rtl="0" eaLnBrk="1" latinLnBrk="0" hangingPunct="1">
        <a:defRPr sz="2200" kern="1200">
          <a:solidFill>
            <a:schemeClr val="tx1"/>
          </a:solidFill>
          <a:latin typeface="+mn-lt"/>
          <a:ea typeface="+mn-ea"/>
          <a:cs typeface="+mn-cs"/>
        </a:defRPr>
      </a:lvl7pPr>
      <a:lvl8pPr marL="3808369" algn="l" defTabSz="1088105" rtl="0" eaLnBrk="1" latinLnBrk="0" hangingPunct="1">
        <a:defRPr sz="2200" kern="1200">
          <a:solidFill>
            <a:schemeClr val="tx1"/>
          </a:solidFill>
          <a:latin typeface="+mn-lt"/>
          <a:ea typeface="+mn-ea"/>
          <a:cs typeface="+mn-cs"/>
        </a:defRPr>
      </a:lvl8pPr>
      <a:lvl9pPr marL="4352422" algn="l" defTabSz="1088105" rtl="0" eaLnBrk="1" latinLnBrk="0" hangingPunct="1">
        <a:defRPr sz="22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551">
          <p15:clr>
            <a:srgbClr val="5ACBF0"/>
          </p15:clr>
        </p15:guide>
        <p15:guide id="2" pos="2975">
          <p15:clr>
            <a:srgbClr val="5ACBF0"/>
          </p15:clr>
        </p15:guide>
        <p15:guide id="3" pos="2399">
          <p15:clr>
            <a:srgbClr val="5ACBF0"/>
          </p15:clr>
        </p15:guide>
        <p15:guide id="4" pos="1823">
          <p15:clr>
            <a:srgbClr val="5ACBF0"/>
          </p15:clr>
        </p15:guide>
        <p15:guide id="5" pos="1247">
          <p15:clr>
            <a:srgbClr val="5ACBF0"/>
          </p15:clr>
        </p15:guide>
        <p15:guide id="6" pos="671">
          <p15:clr>
            <a:srgbClr val="5ACBF0"/>
          </p15:clr>
        </p15:guide>
        <p15:guide id="7" pos="95">
          <p15:clr>
            <a:srgbClr val="5ACBF0"/>
          </p15:clr>
        </p15:guide>
        <p15:guide id="8" pos="4127">
          <p15:clr>
            <a:srgbClr val="5ACBF0"/>
          </p15:clr>
        </p15:guide>
        <p15:guide id="9" pos="4703">
          <p15:clr>
            <a:srgbClr val="5ACBF0"/>
          </p15:clr>
        </p15:guide>
        <p15:guide id="10" pos="5279">
          <p15:clr>
            <a:srgbClr val="5ACBF0"/>
          </p15:clr>
        </p15:guide>
        <p15:guide id="11" pos="5855">
          <p15:clr>
            <a:srgbClr val="5ACBF0"/>
          </p15:clr>
        </p15:guide>
        <p15:guide id="12" pos="6431">
          <p15:clr>
            <a:srgbClr val="5ACBF0"/>
          </p15:clr>
        </p15:guide>
        <p15:guide id="13" pos="7007">
          <p15:clr>
            <a:srgbClr val="5ACBF0"/>
          </p15:clr>
        </p15:guide>
        <p15:guide id="14" pos="7583">
          <p15:clr>
            <a:srgbClr val="5ACBF0"/>
          </p15:clr>
        </p15:guide>
        <p15:guide id="15" orient="horz" pos="144">
          <p15:clr>
            <a:srgbClr val="5ACBF0"/>
          </p15:clr>
        </p15:guide>
        <p15:guide id="16" orient="horz" pos="720">
          <p15:clr>
            <a:srgbClr val="5ACBF0"/>
          </p15:clr>
        </p15:guide>
        <p15:guide id="17" orient="horz" pos="1296">
          <p15:clr>
            <a:srgbClr val="5ACBF0"/>
          </p15:clr>
        </p15:guide>
        <p15:guide id="18" orient="horz" pos="1872">
          <p15:clr>
            <a:srgbClr val="5ACBF0"/>
          </p15:clr>
        </p15:guide>
        <p15:guide id="19" orient="horz" pos="2448">
          <p15:clr>
            <a:srgbClr val="5ACBF0"/>
          </p15:clr>
        </p15:guide>
        <p15:guide id="20" orient="horz" pos="3024">
          <p15:clr>
            <a:srgbClr val="5ACBF0"/>
          </p15:clr>
        </p15:guide>
        <p15:guide id="21" orient="horz" pos="3600">
          <p15:clr>
            <a:srgbClr val="5ACBF0"/>
          </p15:clr>
        </p15:guide>
        <p15:guide id="22" orient="horz" pos="4176">
          <p15:clr>
            <a:srgbClr val="5ACBF0"/>
          </p15:clr>
        </p15:guide>
        <p15:guide id="23" pos="191">
          <p15:clr>
            <a:srgbClr val="F26B43"/>
          </p15:clr>
        </p15:guide>
        <p15:guide id="24" pos="7487">
          <p15:clr>
            <a:srgbClr val="F26B43"/>
          </p15:clr>
        </p15:guide>
        <p15:guide id="25" orient="horz" pos="240">
          <p15:clr>
            <a:srgbClr val="F26B43"/>
          </p15:clr>
        </p15:guide>
        <p15:guide id="26" orient="horz" pos="4080">
          <p15:clr>
            <a:srgbClr val="F26B43"/>
          </p15:clr>
        </p15:guide>
        <p15:guide id="27" pos="3839">
          <p15:clr>
            <a:srgbClr val="F26B43"/>
          </p15:clr>
        </p15:guide>
        <p15:guide id="28" orient="horz" pos="2160">
          <p15:clr>
            <a:srgbClr val="F26B43"/>
          </p15:clr>
        </p15:guide>
        <p15:guide id="29" orient="horz" pos="816">
          <p15:clr>
            <a:srgbClr val="F26B43"/>
          </p15:clr>
        </p15:guide>
        <p15:guide id="0" orient="horz" pos="1008">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1"/>
            </p:custDataLs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22748" name="think-cell Slide" r:id="rId22" imgW="377" imgH="377" progId="TCLayout.ActiveDocument.1">
                  <p:embed/>
                </p:oleObj>
              </mc:Choice>
              <mc:Fallback>
                <p:oleObj name="think-cell Slide" r:id="rId22" imgW="377" imgH="377" progId="TCLayout.ActiveDocument.1">
                  <p:embed/>
                  <p:pic>
                    <p:nvPicPr>
                      <p:cNvPr id="3" name="Object 2" hidden="1"/>
                      <p:cNvPicPr/>
                      <p:nvPr/>
                    </p:nvPicPr>
                    <p:blipFill>
                      <a:blip r:embed="rId23"/>
                      <a:stretch>
                        <a:fillRect/>
                      </a:stretch>
                    </p:blipFill>
                    <p:spPr>
                      <a:xfrm>
                        <a:off x="1589" y="1589"/>
                        <a:ext cx="1587" cy="1587"/>
                      </a:xfrm>
                      <a:prstGeom prst="rect">
                        <a:avLst/>
                      </a:prstGeom>
                    </p:spPr>
                  </p:pic>
                </p:oleObj>
              </mc:Fallback>
            </mc:AlternateContent>
          </a:graphicData>
        </a:graphic>
      </p:graphicFrame>
      <p:sp>
        <p:nvSpPr>
          <p:cNvPr id="2" name="Title Placeholder 1"/>
          <p:cNvSpPr>
            <a:spLocks noGrp="1"/>
          </p:cNvSpPr>
          <p:nvPr>
            <p:ph type="title"/>
          </p:nvPr>
        </p:nvSpPr>
        <p:spPr>
          <a:xfrm>
            <a:off x="1" y="2"/>
            <a:ext cx="12192000" cy="646042"/>
          </a:xfrm>
          <a:prstGeom prst="rect">
            <a:avLst/>
          </a:prstGeom>
        </p:spPr>
        <p:txBody>
          <a:bodyPr vert="horz" lIns="320040" tIns="152357" rIns="53325" bIns="53325" rtlCol="0" anchor="t">
            <a:normAutofit/>
          </a:bodyPr>
          <a:lstStyle/>
          <a:p>
            <a:endParaRPr lang="en-US"/>
          </a:p>
        </p:txBody>
      </p:sp>
      <p:sp>
        <p:nvSpPr>
          <p:cNvPr id="7" name="Footer Placeholder 6"/>
          <p:cNvSpPr>
            <a:spLocks noGrp="1"/>
          </p:cNvSpPr>
          <p:nvPr>
            <p:ph type="ftr" sz="quarter" idx="3"/>
          </p:nvPr>
        </p:nvSpPr>
        <p:spPr>
          <a:xfrm>
            <a:off x="3048000" y="6477874"/>
            <a:ext cx="8382000" cy="380127"/>
          </a:xfrm>
          <a:prstGeom prst="rect">
            <a:avLst/>
          </a:prstGeom>
        </p:spPr>
        <p:txBody>
          <a:bodyPr vert="horz" lIns="76179" tIns="38089" rIns="76179" bIns="38089" rtlCol="0" anchor="ctr"/>
          <a:lstStyle>
            <a:lvl1pPr algn="l">
              <a:defRPr sz="800">
                <a:solidFill>
                  <a:schemeClr val="tx1"/>
                </a:solidFill>
                <a:latin typeface="Segoe UI" pitchFamily="34" charset="0"/>
                <a:ea typeface="Segoe UI" pitchFamily="34" charset="0"/>
                <a:cs typeface="Segoe UI" pitchFamily="34" charset="0"/>
              </a:defRPr>
            </a:lvl1pPr>
          </a:lstStyle>
          <a:p>
            <a:pPr defTabSz="1088105"/>
            <a:endParaRPr lang="en-US" dirty="0">
              <a:solidFill>
                <a:srgbClr val="505050"/>
              </a:solidFill>
            </a:endParaRPr>
          </a:p>
        </p:txBody>
      </p:sp>
      <p:sp>
        <p:nvSpPr>
          <p:cNvPr id="15" name="Text Placeholder 14"/>
          <p:cNvSpPr>
            <a:spLocks noGrp="1"/>
          </p:cNvSpPr>
          <p:nvPr>
            <p:ph type="body" idx="1"/>
          </p:nvPr>
        </p:nvSpPr>
        <p:spPr>
          <a:xfrm>
            <a:off x="150853" y="1600201"/>
            <a:ext cx="11890296" cy="4559531"/>
          </a:xfrm>
          <a:prstGeom prst="rect">
            <a:avLst/>
          </a:prstGeom>
        </p:spPr>
        <p:txBody>
          <a:bodyPr vert="horz" lIns="182880" tIns="91440" rIns="18288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Slide Number Placeholder 18"/>
          <p:cNvSpPr>
            <a:spLocks noGrp="1"/>
          </p:cNvSpPr>
          <p:nvPr>
            <p:ph type="sldNum" sz="quarter" idx="4"/>
          </p:nvPr>
        </p:nvSpPr>
        <p:spPr>
          <a:xfrm>
            <a:off x="11430002" y="6477874"/>
            <a:ext cx="761998" cy="380126"/>
          </a:xfrm>
          <a:prstGeom prst="rect">
            <a:avLst/>
          </a:prstGeom>
        </p:spPr>
        <p:txBody>
          <a:bodyPr vert="horz" lIns="91440" tIns="45720" rIns="91440" bIns="45720" rtlCol="0" anchor="ctr"/>
          <a:lstStyle>
            <a:lvl1pPr algn="r">
              <a:defRPr sz="800">
                <a:solidFill>
                  <a:schemeClr val="tx1"/>
                </a:solidFill>
                <a:latin typeface="Segoe UI" pitchFamily="34" charset="0"/>
                <a:ea typeface="Segoe UI" pitchFamily="34" charset="0"/>
                <a:cs typeface="Segoe UI" pitchFamily="34" charset="0"/>
              </a:defRPr>
            </a:lvl1pPr>
          </a:lstStyle>
          <a:p>
            <a:pPr defTabSz="1088105"/>
            <a:fld id="{FAADACFB-7C71-4E89-89D2-7BBA40B7BFA9}" type="slidenum">
              <a:rPr lang="en-US" smtClean="0">
                <a:solidFill>
                  <a:srgbClr val="505050"/>
                </a:solidFill>
              </a:rPr>
              <a:pPr defTabSz="1088105"/>
              <a:t>‹#›</a:t>
            </a:fld>
            <a:endParaRPr lang="en-US" dirty="0">
              <a:solidFill>
                <a:srgbClr val="505050"/>
              </a:solidFill>
            </a:endParaRPr>
          </a:p>
        </p:txBody>
      </p:sp>
    </p:spTree>
    <p:extLst>
      <p:ext uri="{BB962C8B-B14F-4D97-AF65-F5344CB8AC3E}">
        <p14:creationId xmlns:p14="http://schemas.microsoft.com/office/powerpoint/2010/main" val="2134438486"/>
      </p:ext>
    </p:extLst>
  </p:cSld>
  <p:clrMap bg1="lt1" tx1="dk1" bg2="lt2" tx2="dk2" accent1="accent1" accent2="accent2" accent3="accent3" accent4="accent4" accent5="accent5" accent6="accent6" hlink="hlink" folHlink="folHlink"/>
  <p:sldLayoutIdLst>
    <p:sldLayoutId id="2147483920" r:id="rId1"/>
    <p:sldLayoutId id="2147483921" r:id="rId2"/>
    <p:sldLayoutId id="2147483922" r:id="rId3"/>
    <p:sldLayoutId id="2147483923" r:id="rId4"/>
    <p:sldLayoutId id="2147483924" r:id="rId5"/>
    <p:sldLayoutId id="2147483925" r:id="rId6"/>
    <p:sldLayoutId id="2147483926" r:id="rId7"/>
    <p:sldLayoutId id="2147483927" r:id="rId8"/>
    <p:sldLayoutId id="2147483928" r:id="rId9"/>
    <p:sldLayoutId id="2147483929" r:id="rId10"/>
    <p:sldLayoutId id="2147483930" r:id="rId11"/>
    <p:sldLayoutId id="2147483931" r:id="rId12"/>
    <p:sldLayoutId id="2147483932" r:id="rId13"/>
    <p:sldLayoutId id="2147483933" r:id="rId14"/>
    <p:sldLayoutId id="2147483934" r:id="rId15"/>
    <p:sldLayoutId id="2147483935" r:id="rId16"/>
    <p:sldLayoutId id="2147483936" r:id="rId17"/>
    <p:sldLayoutId id="2147483937" r:id="rId18"/>
  </p:sldLayoutIdLst>
  <p:transition>
    <p:fade/>
  </p:transition>
  <p:hf sldNum="0" hdr="0" ftr="0" dt="0"/>
  <p:txStyles>
    <p:titleStyle>
      <a:lvl1pPr marL="0" algn="l" defTabSz="1088105" rtl="0" eaLnBrk="1" latinLnBrk="0" hangingPunct="1">
        <a:lnSpc>
          <a:spcPct val="90000"/>
        </a:lnSpc>
        <a:spcBef>
          <a:spcPct val="0"/>
        </a:spcBef>
        <a:buNone/>
        <a:defRPr lang="en-US" sz="4000" kern="1200" spc="-58" baseline="0" dirty="0">
          <a:solidFill>
            <a:schemeClr val="bg2"/>
          </a:solidFill>
          <a:latin typeface="Segoe UI Light" pitchFamily="34" charset="0"/>
          <a:ea typeface="Segoe UI" pitchFamily="34" charset="0"/>
          <a:cs typeface="Segoe UI" pitchFamily="34" charset="0"/>
        </a:defRPr>
      </a:lvl1pPr>
    </p:titleStyle>
    <p:bodyStyle>
      <a:lvl1pPr marL="0" indent="0" algn="l" defTabSz="1088105" rtl="0" eaLnBrk="1" latinLnBrk="0" hangingPunct="1">
        <a:spcBef>
          <a:spcPts val="1800"/>
        </a:spcBef>
        <a:buClr>
          <a:srgbClr val="0072C6"/>
        </a:buClr>
        <a:buSzPct val="100000"/>
        <a:buFont typeface="Wingdings" pitchFamily="2" charset="2"/>
        <a:buNone/>
        <a:defRPr sz="2400" kern="1200">
          <a:solidFill>
            <a:schemeClr val="tx2"/>
          </a:solidFill>
          <a:latin typeface="Segoe UI" pitchFamily="34" charset="0"/>
          <a:ea typeface="Segoe UI" pitchFamily="34" charset="0"/>
          <a:cs typeface="Segoe UI" pitchFamily="34" charset="0"/>
        </a:defRPr>
      </a:lvl1pPr>
      <a:lvl2pPr marL="476070" indent="-194396" algn="l" defTabSz="1088105" rtl="0" eaLnBrk="1" latinLnBrk="0" hangingPunct="1">
        <a:spcBef>
          <a:spcPct val="20000"/>
        </a:spcBef>
        <a:buFont typeface="Arial" pitchFamily="34" charset="0"/>
        <a:buChar char="•"/>
        <a:defRPr sz="1800" kern="1200">
          <a:solidFill>
            <a:schemeClr val="tx1"/>
          </a:solidFill>
          <a:latin typeface="Segoe UI" pitchFamily="34" charset="0"/>
          <a:ea typeface="Segoe UI" pitchFamily="34" charset="0"/>
          <a:cs typeface="Segoe UI" pitchFamily="34" charset="0"/>
        </a:defRPr>
      </a:lvl2pPr>
      <a:lvl3pPr marL="761712" indent="-173236" algn="l" defTabSz="1088105" rtl="0" eaLnBrk="1" latinLnBrk="0" hangingPunct="1">
        <a:spcBef>
          <a:spcPct val="20000"/>
        </a:spcBef>
        <a:buFont typeface="Arial" pitchFamily="34" charset="0"/>
        <a:buChar char="•"/>
        <a:defRPr sz="1600" kern="1200">
          <a:solidFill>
            <a:schemeClr val="tx1"/>
          </a:solidFill>
          <a:latin typeface="Segoe UI" pitchFamily="34" charset="0"/>
          <a:ea typeface="Segoe UI" pitchFamily="34" charset="0"/>
          <a:cs typeface="Segoe UI" pitchFamily="34" charset="0"/>
        </a:defRPr>
      </a:lvl3pPr>
      <a:lvl4pPr marL="1047354" indent="-177204" algn="l" defTabSz="1088105" rtl="0" eaLnBrk="1" latinLnBrk="0" hangingPunct="1">
        <a:spcBef>
          <a:spcPct val="20000"/>
        </a:spcBef>
        <a:buFont typeface="Arial" pitchFamily="34" charset="0"/>
        <a:buChar char="–"/>
        <a:defRPr sz="1400" kern="1200">
          <a:solidFill>
            <a:schemeClr val="tx1"/>
          </a:solidFill>
          <a:latin typeface="Segoe UI" pitchFamily="34" charset="0"/>
          <a:ea typeface="Segoe UI" pitchFamily="34" charset="0"/>
          <a:cs typeface="Segoe UI" pitchFamily="34" charset="0"/>
        </a:defRPr>
      </a:lvl4pPr>
      <a:lvl5pPr marL="1285389" indent="-179849" algn="l" defTabSz="1088105" rtl="0" eaLnBrk="1" latinLnBrk="0" hangingPunct="1">
        <a:spcBef>
          <a:spcPct val="20000"/>
        </a:spcBef>
        <a:buFont typeface="Arial" pitchFamily="34" charset="0"/>
        <a:buChar char="»"/>
        <a:defRPr sz="1400" kern="1200">
          <a:solidFill>
            <a:schemeClr val="tx1"/>
          </a:solidFill>
          <a:latin typeface="Segoe UI" pitchFamily="34" charset="0"/>
          <a:ea typeface="Segoe UI" pitchFamily="34" charset="0"/>
          <a:cs typeface="Segoe UI" pitchFamily="34" charset="0"/>
        </a:defRPr>
      </a:lvl5pPr>
      <a:lvl6pPr marL="2992290" indent="-272026" algn="l" defTabSz="1088105" rtl="0" eaLnBrk="1" latinLnBrk="0" hangingPunct="1">
        <a:spcBef>
          <a:spcPct val="20000"/>
        </a:spcBef>
        <a:buFont typeface="Arial" pitchFamily="34" charset="0"/>
        <a:buChar char="•"/>
        <a:defRPr sz="2500" kern="1200">
          <a:solidFill>
            <a:schemeClr val="tx1"/>
          </a:solidFill>
          <a:latin typeface="+mn-lt"/>
          <a:ea typeface="+mn-ea"/>
          <a:cs typeface="+mn-cs"/>
        </a:defRPr>
      </a:lvl6pPr>
      <a:lvl7pPr marL="3536342" indent="-272026" algn="l" defTabSz="1088105" rtl="0" eaLnBrk="1" latinLnBrk="0" hangingPunct="1">
        <a:spcBef>
          <a:spcPct val="20000"/>
        </a:spcBef>
        <a:buFont typeface="Arial" pitchFamily="34" charset="0"/>
        <a:buChar char="•"/>
        <a:defRPr sz="2500" kern="1200">
          <a:solidFill>
            <a:schemeClr val="tx1"/>
          </a:solidFill>
          <a:latin typeface="+mn-lt"/>
          <a:ea typeface="+mn-ea"/>
          <a:cs typeface="+mn-cs"/>
        </a:defRPr>
      </a:lvl7pPr>
      <a:lvl8pPr marL="4080396" indent="-272026" algn="l" defTabSz="1088105" rtl="0" eaLnBrk="1" latinLnBrk="0" hangingPunct="1">
        <a:spcBef>
          <a:spcPct val="20000"/>
        </a:spcBef>
        <a:buFont typeface="Arial" pitchFamily="34" charset="0"/>
        <a:buChar char="•"/>
        <a:defRPr sz="2500" kern="1200">
          <a:solidFill>
            <a:schemeClr val="tx1"/>
          </a:solidFill>
          <a:latin typeface="+mn-lt"/>
          <a:ea typeface="+mn-ea"/>
          <a:cs typeface="+mn-cs"/>
        </a:defRPr>
      </a:lvl8pPr>
      <a:lvl9pPr marL="4624448" indent="-272026" algn="l" defTabSz="1088105" rtl="0" eaLnBrk="1" latinLnBrk="0" hangingPunct="1">
        <a:spcBef>
          <a:spcPct val="20000"/>
        </a:spcBef>
        <a:buFont typeface="Arial" pitchFamily="34" charset="0"/>
        <a:buChar char="•"/>
        <a:defRPr sz="2500" kern="1200">
          <a:solidFill>
            <a:schemeClr val="tx1"/>
          </a:solidFill>
          <a:latin typeface="+mn-lt"/>
          <a:ea typeface="+mn-ea"/>
          <a:cs typeface="+mn-cs"/>
        </a:defRPr>
      </a:lvl9pPr>
    </p:bodyStyle>
    <p:otherStyle>
      <a:defPPr>
        <a:defRPr lang="en-US"/>
      </a:defPPr>
      <a:lvl1pPr marL="0" algn="l" defTabSz="1088105" rtl="0" eaLnBrk="1" latinLnBrk="0" hangingPunct="1">
        <a:defRPr sz="2200" kern="1200">
          <a:solidFill>
            <a:schemeClr val="tx1"/>
          </a:solidFill>
          <a:latin typeface="+mn-lt"/>
          <a:ea typeface="+mn-ea"/>
          <a:cs typeface="+mn-cs"/>
        </a:defRPr>
      </a:lvl1pPr>
      <a:lvl2pPr marL="544053" algn="l" defTabSz="1088105" rtl="0" eaLnBrk="1" latinLnBrk="0" hangingPunct="1">
        <a:defRPr sz="2200" kern="1200">
          <a:solidFill>
            <a:schemeClr val="tx1"/>
          </a:solidFill>
          <a:latin typeface="+mn-lt"/>
          <a:ea typeface="+mn-ea"/>
          <a:cs typeface="+mn-cs"/>
        </a:defRPr>
      </a:lvl2pPr>
      <a:lvl3pPr marL="1088105" algn="l" defTabSz="1088105" rtl="0" eaLnBrk="1" latinLnBrk="0" hangingPunct="1">
        <a:defRPr sz="2200" kern="1200">
          <a:solidFill>
            <a:schemeClr val="tx1"/>
          </a:solidFill>
          <a:latin typeface="+mn-lt"/>
          <a:ea typeface="+mn-ea"/>
          <a:cs typeface="+mn-cs"/>
        </a:defRPr>
      </a:lvl3pPr>
      <a:lvl4pPr marL="1632159" algn="l" defTabSz="1088105" rtl="0" eaLnBrk="1" latinLnBrk="0" hangingPunct="1">
        <a:defRPr sz="2200" kern="1200">
          <a:solidFill>
            <a:schemeClr val="tx1"/>
          </a:solidFill>
          <a:latin typeface="+mn-lt"/>
          <a:ea typeface="+mn-ea"/>
          <a:cs typeface="+mn-cs"/>
        </a:defRPr>
      </a:lvl4pPr>
      <a:lvl5pPr marL="2176211" algn="l" defTabSz="1088105" rtl="0" eaLnBrk="1" latinLnBrk="0" hangingPunct="1">
        <a:defRPr sz="2200" kern="1200">
          <a:solidFill>
            <a:schemeClr val="tx1"/>
          </a:solidFill>
          <a:latin typeface="+mn-lt"/>
          <a:ea typeface="+mn-ea"/>
          <a:cs typeface="+mn-cs"/>
        </a:defRPr>
      </a:lvl5pPr>
      <a:lvl6pPr marL="2720264" algn="l" defTabSz="1088105" rtl="0" eaLnBrk="1" latinLnBrk="0" hangingPunct="1">
        <a:defRPr sz="2200" kern="1200">
          <a:solidFill>
            <a:schemeClr val="tx1"/>
          </a:solidFill>
          <a:latin typeface="+mn-lt"/>
          <a:ea typeface="+mn-ea"/>
          <a:cs typeface="+mn-cs"/>
        </a:defRPr>
      </a:lvl6pPr>
      <a:lvl7pPr marL="3264316" algn="l" defTabSz="1088105" rtl="0" eaLnBrk="1" latinLnBrk="0" hangingPunct="1">
        <a:defRPr sz="2200" kern="1200">
          <a:solidFill>
            <a:schemeClr val="tx1"/>
          </a:solidFill>
          <a:latin typeface="+mn-lt"/>
          <a:ea typeface="+mn-ea"/>
          <a:cs typeface="+mn-cs"/>
        </a:defRPr>
      </a:lvl7pPr>
      <a:lvl8pPr marL="3808369" algn="l" defTabSz="1088105" rtl="0" eaLnBrk="1" latinLnBrk="0" hangingPunct="1">
        <a:defRPr sz="2200" kern="1200">
          <a:solidFill>
            <a:schemeClr val="tx1"/>
          </a:solidFill>
          <a:latin typeface="+mn-lt"/>
          <a:ea typeface="+mn-ea"/>
          <a:cs typeface="+mn-cs"/>
        </a:defRPr>
      </a:lvl8pPr>
      <a:lvl9pPr marL="4352422" algn="l" defTabSz="1088105" rtl="0" eaLnBrk="1" latinLnBrk="0" hangingPunct="1">
        <a:defRPr sz="22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551">
          <p15:clr>
            <a:srgbClr val="5ACBF0"/>
          </p15:clr>
        </p15:guide>
        <p15:guide id="2" pos="2975">
          <p15:clr>
            <a:srgbClr val="5ACBF0"/>
          </p15:clr>
        </p15:guide>
        <p15:guide id="3" pos="2399">
          <p15:clr>
            <a:srgbClr val="5ACBF0"/>
          </p15:clr>
        </p15:guide>
        <p15:guide id="4" pos="1823">
          <p15:clr>
            <a:srgbClr val="5ACBF0"/>
          </p15:clr>
        </p15:guide>
        <p15:guide id="5" pos="1247">
          <p15:clr>
            <a:srgbClr val="5ACBF0"/>
          </p15:clr>
        </p15:guide>
        <p15:guide id="6" pos="671">
          <p15:clr>
            <a:srgbClr val="5ACBF0"/>
          </p15:clr>
        </p15:guide>
        <p15:guide id="7" pos="95">
          <p15:clr>
            <a:srgbClr val="5ACBF0"/>
          </p15:clr>
        </p15:guide>
        <p15:guide id="8" pos="4127">
          <p15:clr>
            <a:srgbClr val="5ACBF0"/>
          </p15:clr>
        </p15:guide>
        <p15:guide id="9" pos="4703">
          <p15:clr>
            <a:srgbClr val="5ACBF0"/>
          </p15:clr>
        </p15:guide>
        <p15:guide id="10" pos="5279">
          <p15:clr>
            <a:srgbClr val="5ACBF0"/>
          </p15:clr>
        </p15:guide>
        <p15:guide id="11" pos="5855">
          <p15:clr>
            <a:srgbClr val="5ACBF0"/>
          </p15:clr>
        </p15:guide>
        <p15:guide id="12" pos="6431">
          <p15:clr>
            <a:srgbClr val="5ACBF0"/>
          </p15:clr>
        </p15:guide>
        <p15:guide id="13" pos="7007">
          <p15:clr>
            <a:srgbClr val="5ACBF0"/>
          </p15:clr>
        </p15:guide>
        <p15:guide id="14" pos="7583">
          <p15:clr>
            <a:srgbClr val="5ACBF0"/>
          </p15:clr>
        </p15:guide>
        <p15:guide id="15" orient="horz" pos="144">
          <p15:clr>
            <a:srgbClr val="5ACBF0"/>
          </p15:clr>
        </p15:guide>
        <p15:guide id="16" orient="horz" pos="720">
          <p15:clr>
            <a:srgbClr val="5ACBF0"/>
          </p15:clr>
        </p15:guide>
        <p15:guide id="17" orient="horz" pos="1296">
          <p15:clr>
            <a:srgbClr val="5ACBF0"/>
          </p15:clr>
        </p15:guide>
        <p15:guide id="18" orient="horz" pos="1872">
          <p15:clr>
            <a:srgbClr val="5ACBF0"/>
          </p15:clr>
        </p15:guide>
        <p15:guide id="19" orient="horz" pos="2448">
          <p15:clr>
            <a:srgbClr val="5ACBF0"/>
          </p15:clr>
        </p15:guide>
        <p15:guide id="20" orient="horz" pos="3024">
          <p15:clr>
            <a:srgbClr val="5ACBF0"/>
          </p15:clr>
        </p15:guide>
        <p15:guide id="21" orient="horz" pos="3600">
          <p15:clr>
            <a:srgbClr val="5ACBF0"/>
          </p15:clr>
        </p15:guide>
        <p15:guide id="22" orient="horz" pos="4176">
          <p15:clr>
            <a:srgbClr val="5ACBF0"/>
          </p15:clr>
        </p15:guide>
        <p15:guide id="23" pos="191">
          <p15:clr>
            <a:srgbClr val="F26B43"/>
          </p15:clr>
        </p15:guide>
        <p15:guide id="24" pos="7487">
          <p15:clr>
            <a:srgbClr val="F26B43"/>
          </p15:clr>
        </p15:guide>
        <p15:guide id="25" orient="horz" pos="240">
          <p15:clr>
            <a:srgbClr val="F26B43"/>
          </p15:clr>
        </p15:guide>
        <p15:guide id="26" orient="horz" pos="4080">
          <p15:clr>
            <a:srgbClr val="F26B43"/>
          </p15:clr>
        </p15:guide>
        <p15:guide id="27" pos="3839">
          <p15:clr>
            <a:srgbClr val="F26B43"/>
          </p15:clr>
        </p15:guide>
        <p15:guide id="28" orient="horz" pos="2160">
          <p15:clr>
            <a:srgbClr val="F26B43"/>
          </p15:clr>
        </p15:guide>
        <p15:guide id="29" orient="horz" pos="816">
          <p15:clr>
            <a:srgbClr val="F26B43"/>
          </p15:clr>
        </p15:guide>
        <p15:guide id="30" orient="horz" pos="1008">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9"/>
            </p:custDataLs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44252" name="think-cell Slide" r:id="rId20" imgW="377" imgH="377" progId="TCLayout.ActiveDocument.1">
                  <p:embed/>
                </p:oleObj>
              </mc:Choice>
              <mc:Fallback>
                <p:oleObj name="think-cell Slide" r:id="rId20" imgW="377" imgH="377" progId="TCLayout.ActiveDocument.1">
                  <p:embed/>
                  <p:pic>
                    <p:nvPicPr>
                      <p:cNvPr id="3" name="Object 2" hidden="1"/>
                      <p:cNvPicPr/>
                      <p:nvPr/>
                    </p:nvPicPr>
                    <p:blipFill>
                      <a:blip r:embed="rId21"/>
                      <a:stretch>
                        <a:fillRect/>
                      </a:stretch>
                    </p:blipFill>
                    <p:spPr>
                      <a:xfrm>
                        <a:off x="1589" y="1589"/>
                        <a:ext cx="1587" cy="1587"/>
                      </a:xfrm>
                      <a:prstGeom prst="rect">
                        <a:avLst/>
                      </a:prstGeom>
                    </p:spPr>
                  </p:pic>
                </p:oleObj>
              </mc:Fallback>
            </mc:AlternateContent>
          </a:graphicData>
        </a:graphic>
      </p:graphicFrame>
      <p:sp>
        <p:nvSpPr>
          <p:cNvPr id="2" name="Title Placeholder 1"/>
          <p:cNvSpPr>
            <a:spLocks noGrp="1"/>
          </p:cNvSpPr>
          <p:nvPr>
            <p:ph type="title"/>
          </p:nvPr>
        </p:nvSpPr>
        <p:spPr>
          <a:xfrm>
            <a:off x="1" y="2"/>
            <a:ext cx="12192000" cy="646042"/>
          </a:xfrm>
          <a:prstGeom prst="rect">
            <a:avLst/>
          </a:prstGeom>
        </p:spPr>
        <p:txBody>
          <a:bodyPr vert="horz" lIns="320040" tIns="152357" rIns="53325" bIns="53325" rtlCol="0" anchor="t">
            <a:normAutofit/>
          </a:bodyPr>
          <a:lstStyle/>
          <a:p>
            <a:endParaRPr lang="en-US"/>
          </a:p>
        </p:txBody>
      </p:sp>
      <p:sp>
        <p:nvSpPr>
          <p:cNvPr id="7" name="Footer Placeholder 6"/>
          <p:cNvSpPr>
            <a:spLocks noGrp="1"/>
          </p:cNvSpPr>
          <p:nvPr>
            <p:ph type="ftr" sz="quarter" idx="3"/>
          </p:nvPr>
        </p:nvSpPr>
        <p:spPr>
          <a:xfrm>
            <a:off x="3048000" y="6477874"/>
            <a:ext cx="8382000" cy="380127"/>
          </a:xfrm>
          <a:prstGeom prst="rect">
            <a:avLst/>
          </a:prstGeom>
        </p:spPr>
        <p:txBody>
          <a:bodyPr vert="horz" lIns="76179" tIns="38089" rIns="76179" bIns="38089" rtlCol="0" anchor="ctr"/>
          <a:lstStyle>
            <a:lvl1pPr algn="l">
              <a:defRPr sz="800">
                <a:solidFill>
                  <a:schemeClr val="tx1"/>
                </a:solidFill>
                <a:latin typeface="Segoe UI" pitchFamily="34" charset="0"/>
                <a:ea typeface="Segoe UI" pitchFamily="34" charset="0"/>
                <a:cs typeface="Segoe UI" pitchFamily="34" charset="0"/>
              </a:defRPr>
            </a:lvl1pPr>
          </a:lstStyle>
          <a:p>
            <a:pPr defTabSz="1088105"/>
            <a:endParaRPr lang="en-US" dirty="0">
              <a:solidFill>
                <a:srgbClr val="505050"/>
              </a:solidFill>
            </a:endParaRPr>
          </a:p>
        </p:txBody>
      </p:sp>
      <p:sp>
        <p:nvSpPr>
          <p:cNvPr id="15" name="Text Placeholder 14"/>
          <p:cNvSpPr>
            <a:spLocks noGrp="1"/>
          </p:cNvSpPr>
          <p:nvPr>
            <p:ph type="body" idx="1"/>
          </p:nvPr>
        </p:nvSpPr>
        <p:spPr>
          <a:xfrm>
            <a:off x="150853" y="1600201"/>
            <a:ext cx="11890296" cy="4559531"/>
          </a:xfrm>
          <a:prstGeom prst="rect">
            <a:avLst/>
          </a:prstGeom>
        </p:spPr>
        <p:txBody>
          <a:bodyPr vert="horz" lIns="182880" tIns="91440" rIns="18288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Slide Number Placeholder 18"/>
          <p:cNvSpPr>
            <a:spLocks noGrp="1"/>
          </p:cNvSpPr>
          <p:nvPr>
            <p:ph type="sldNum" sz="quarter" idx="4"/>
          </p:nvPr>
        </p:nvSpPr>
        <p:spPr>
          <a:xfrm>
            <a:off x="11430002" y="6477874"/>
            <a:ext cx="761998" cy="380126"/>
          </a:xfrm>
          <a:prstGeom prst="rect">
            <a:avLst/>
          </a:prstGeom>
        </p:spPr>
        <p:txBody>
          <a:bodyPr vert="horz" lIns="91440" tIns="45720" rIns="91440" bIns="45720" rtlCol="0" anchor="ctr"/>
          <a:lstStyle>
            <a:lvl1pPr algn="r">
              <a:defRPr sz="800">
                <a:solidFill>
                  <a:schemeClr val="tx1"/>
                </a:solidFill>
                <a:latin typeface="Segoe UI" pitchFamily="34" charset="0"/>
                <a:ea typeface="Segoe UI" pitchFamily="34" charset="0"/>
                <a:cs typeface="Segoe UI" pitchFamily="34" charset="0"/>
              </a:defRPr>
            </a:lvl1pPr>
          </a:lstStyle>
          <a:p>
            <a:pPr defTabSz="1088105"/>
            <a:fld id="{FAADACFB-7C71-4E89-89D2-7BBA40B7BFA9}" type="slidenum">
              <a:rPr lang="en-US" smtClean="0">
                <a:solidFill>
                  <a:srgbClr val="505050"/>
                </a:solidFill>
              </a:rPr>
              <a:pPr defTabSz="1088105"/>
              <a:t>‹#›</a:t>
            </a:fld>
            <a:endParaRPr lang="en-US" dirty="0">
              <a:solidFill>
                <a:srgbClr val="505050"/>
              </a:solidFill>
            </a:endParaRPr>
          </a:p>
        </p:txBody>
      </p:sp>
    </p:spTree>
    <p:extLst>
      <p:ext uri="{BB962C8B-B14F-4D97-AF65-F5344CB8AC3E}">
        <p14:creationId xmlns:p14="http://schemas.microsoft.com/office/powerpoint/2010/main" val="1217623983"/>
      </p:ext>
    </p:extLst>
  </p:cSld>
  <p:clrMap bg1="lt1" tx1="dk1" bg2="lt2" tx2="dk2" accent1="accent1" accent2="accent2" accent3="accent3" accent4="accent4" accent5="accent5" accent6="accent6" hlink="hlink" folHlink="folHlink"/>
  <p:sldLayoutIdLst>
    <p:sldLayoutId id="2147483963" r:id="rId1"/>
    <p:sldLayoutId id="2147483964" r:id="rId2"/>
    <p:sldLayoutId id="2147483965" r:id="rId3"/>
    <p:sldLayoutId id="2147483966" r:id="rId4"/>
    <p:sldLayoutId id="2147483967" r:id="rId5"/>
    <p:sldLayoutId id="2147483968" r:id="rId6"/>
    <p:sldLayoutId id="2147483969" r:id="rId7"/>
    <p:sldLayoutId id="2147483970" r:id="rId8"/>
    <p:sldLayoutId id="2147483971" r:id="rId9"/>
    <p:sldLayoutId id="2147483972" r:id="rId10"/>
    <p:sldLayoutId id="2147483973" r:id="rId11"/>
    <p:sldLayoutId id="2147483974" r:id="rId12"/>
    <p:sldLayoutId id="2147483975" r:id="rId13"/>
    <p:sldLayoutId id="2147483976" r:id="rId14"/>
    <p:sldLayoutId id="2147483977" r:id="rId15"/>
    <p:sldLayoutId id="2147483978" r:id="rId16"/>
  </p:sldLayoutIdLst>
  <p:transition>
    <p:fade/>
  </p:transition>
  <p:hf sldNum="0" hdr="0" ftr="0" dt="0"/>
  <p:txStyles>
    <p:titleStyle>
      <a:lvl1pPr marL="0" algn="l" defTabSz="1088105" rtl="0" eaLnBrk="1" latinLnBrk="0" hangingPunct="1">
        <a:lnSpc>
          <a:spcPct val="90000"/>
        </a:lnSpc>
        <a:spcBef>
          <a:spcPct val="0"/>
        </a:spcBef>
        <a:buNone/>
        <a:defRPr lang="en-US" sz="4000" kern="1200" spc="-58" baseline="0" dirty="0">
          <a:solidFill>
            <a:schemeClr val="bg2"/>
          </a:solidFill>
          <a:latin typeface="Segoe UI Light" pitchFamily="34" charset="0"/>
          <a:ea typeface="Segoe UI" pitchFamily="34" charset="0"/>
          <a:cs typeface="Segoe UI" pitchFamily="34" charset="0"/>
        </a:defRPr>
      </a:lvl1pPr>
    </p:titleStyle>
    <p:bodyStyle>
      <a:lvl1pPr marL="0" indent="0" algn="l" defTabSz="1088105" rtl="0" eaLnBrk="1" latinLnBrk="0" hangingPunct="1">
        <a:spcBef>
          <a:spcPts val="1800"/>
        </a:spcBef>
        <a:buClr>
          <a:srgbClr val="0072C6"/>
        </a:buClr>
        <a:buSzPct val="100000"/>
        <a:buFont typeface="Wingdings" pitchFamily="2" charset="2"/>
        <a:buNone/>
        <a:defRPr sz="2400" kern="1200">
          <a:solidFill>
            <a:schemeClr val="tx2"/>
          </a:solidFill>
          <a:latin typeface="Segoe UI" pitchFamily="34" charset="0"/>
          <a:ea typeface="Segoe UI" pitchFamily="34" charset="0"/>
          <a:cs typeface="Segoe UI" pitchFamily="34" charset="0"/>
        </a:defRPr>
      </a:lvl1pPr>
      <a:lvl2pPr marL="476070" indent="-194396" algn="l" defTabSz="1088105" rtl="0" eaLnBrk="1" latinLnBrk="0" hangingPunct="1">
        <a:spcBef>
          <a:spcPct val="20000"/>
        </a:spcBef>
        <a:buFont typeface="Arial" pitchFamily="34" charset="0"/>
        <a:buChar char="•"/>
        <a:defRPr sz="1800" kern="1200">
          <a:solidFill>
            <a:schemeClr val="tx1"/>
          </a:solidFill>
          <a:latin typeface="Segoe UI" pitchFamily="34" charset="0"/>
          <a:ea typeface="Segoe UI" pitchFamily="34" charset="0"/>
          <a:cs typeface="Segoe UI" pitchFamily="34" charset="0"/>
        </a:defRPr>
      </a:lvl2pPr>
      <a:lvl3pPr marL="761712" indent="-173236" algn="l" defTabSz="1088105" rtl="0" eaLnBrk="1" latinLnBrk="0" hangingPunct="1">
        <a:spcBef>
          <a:spcPct val="20000"/>
        </a:spcBef>
        <a:buFont typeface="Arial" pitchFamily="34" charset="0"/>
        <a:buChar char="•"/>
        <a:defRPr sz="1600" kern="1200">
          <a:solidFill>
            <a:schemeClr val="tx1"/>
          </a:solidFill>
          <a:latin typeface="Segoe UI" pitchFamily="34" charset="0"/>
          <a:ea typeface="Segoe UI" pitchFamily="34" charset="0"/>
          <a:cs typeface="Segoe UI" pitchFamily="34" charset="0"/>
        </a:defRPr>
      </a:lvl3pPr>
      <a:lvl4pPr marL="1047354" indent="-177204" algn="l" defTabSz="1088105" rtl="0" eaLnBrk="1" latinLnBrk="0" hangingPunct="1">
        <a:spcBef>
          <a:spcPct val="20000"/>
        </a:spcBef>
        <a:buFont typeface="Arial" pitchFamily="34" charset="0"/>
        <a:buChar char="–"/>
        <a:defRPr sz="1400" kern="1200">
          <a:solidFill>
            <a:schemeClr val="tx1"/>
          </a:solidFill>
          <a:latin typeface="Segoe UI" pitchFamily="34" charset="0"/>
          <a:ea typeface="Segoe UI" pitchFamily="34" charset="0"/>
          <a:cs typeface="Segoe UI" pitchFamily="34" charset="0"/>
        </a:defRPr>
      </a:lvl4pPr>
      <a:lvl5pPr marL="1285389" indent="-179849" algn="l" defTabSz="1088105" rtl="0" eaLnBrk="1" latinLnBrk="0" hangingPunct="1">
        <a:spcBef>
          <a:spcPct val="20000"/>
        </a:spcBef>
        <a:buFont typeface="Arial" pitchFamily="34" charset="0"/>
        <a:buChar char="»"/>
        <a:defRPr sz="1400" kern="1200">
          <a:solidFill>
            <a:schemeClr val="tx1"/>
          </a:solidFill>
          <a:latin typeface="Segoe UI" pitchFamily="34" charset="0"/>
          <a:ea typeface="Segoe UI" pitchFamily="34" charset="0"/>
          <a:cs typeface="Segoe UI" pitchFamily="34" charset="0"/>
        </a:defRPr>
      </a:lvl5pPr>
      <a:lvl6pPr marL="2992290" indent="-272026" algn="l" defTabSz="1088105" rtl="0" eaLnBrk="1" latinLnBrk="0" hangingPunct="1">
        <a:spcBef>
          <a:spcPct val="20000"/>
        </a:spcBef>
        <a:buFont typeface="Arial" pitchFamily="34" charset="0"/>
        <a:buChar char="•"/>
        <a:defRPr sz="2500" kern="1200">
          <a:solidFill>
            <a:schemeClr val="tx1"/>
          </a:solidFill>
          <a:latin typeface="+mn-lt"/>
          <a:ea typeface="+mn-ea"/>
          <a:cs typeface="+mn-cs"/>
        </a:defRPr>
      </a:lvl6pPr>
      <a:lvl7pPr marL="3536342" indent="-272026" algn="l" defTabSz="1088105" rtl="0" eaLnBrk="1" latinLnBrk="0" hangingPunct="1">
        <a:spcBef>
          <a:spcPct val="20000"/>
        </a:spcBef>
        <a:buFont typeface="Arial" pitchFamily="34" charset="0"/>
        <a:buChar char="•"/>
        <a:defRPr sz="2500" kern="1200">
          <a:solidFill>
            <a:schemeClr val="tx1"/>
          </a:solidFill>
          <a:latin typeface="+mn-lt"/>
          <a:ea typeface="+mn-ea"/>
          <a:cs typeface="+mn-cs"/>
        </a:defRPr>
      </a:lvl7pPr>
      <a:lvl8pPr marL="4080396" indent="-272026" algn="l" defTabSz="1088105" rtl="0" eaLnBrk="1" latinLnBrk="0" hangingPunct="1">
        <a:spcBef>
          <a:spcPct val="20000"/>
        </a:spcBef>
        <a:buFont typeface="Arial" pitchFamily="34" charset="0"/>
        <a:buChar char="•"/>
        <a:defRPr sz="2500" kern="1200">
          <a:solidFill>
            <a:schemeClr val="tx1"/>
          </a:solidFill>
          <a:latin typeface="+mn-lt"/>
          <a:ea typeface="+mn-ea"/>
          <a:cs typeface="+mn-cs"/>
        </a:defRPr>
      </a:lvl8pPr>
      <a:lvl9pPr marL="4624448" indent="-272026" algn="l" defTabSz="1088105" rtl="0" eaLnBrk="1" latinLnBrk="0" hangingPunct="1">
        <a:spcBef>
          <a:spcPct val="20000"/>
        </a:spcBef>
        <a:buFont typeface="Arial" pitchFamily="34" charset="0"/>
        <a:buChar char="•"/>
        <a:defRPr sz="2500" kern="1200">
          <a:solidFill>
            <a:schemeClr val="tx1"/>
          </a:solidFill>
          <a:latin typeface="+mn-lt"/>
          <a:ea typeface="+mn-ea"/>
          <a:cs typeface="+mn-cs"/>
        </a:defRPr>
      </a:lvl9pPr>
    </p:bodyStyle>
    <p:otherStyle>
      <a:defPPr>
        <a:defRPr lang="en-US"/>
      </a:defPPr>
      <a:lvl1pPr marL="0" algn="l" defTabSz="1088105" rtl="0" eaLnBrk="1" latinLnBrk="0" hangingPunct="1">
        <a:defRPr sz="2200" kern="1200">
          <a:solidFill>
            <a:schemeClr val="tx1"/>
          </a:solidFill>
          <a:latin typeface="+mn-lt"/>
          <a:ea typeface="+mn-ea"/>
          <a:cs typeface="+mn-cs"/>
        </a:defRPr>
      </a:lvl1pPr>
      <a:lvl2pPr marL="544053" algn="l" defTabSz="1088105" rtl="0" eaLnBrk="1" latinLnBrk="0" hangingPunct="1">
        <a:defRPr sz="2200" kern="1200">
          <a:solidFill>
            <a:schemeClr val="tx1"/>
          </a:solidFill>
          <a:latin typeface="+mn-lt"/>
          <a:ea typeface="+mn-ea"/>
          <a:cs typeface="+mn-cs"/>
        </a:defRPr>
      </a:lvl2pPr>
      <a:lvl3pPr marL="1088105" algn="l" defTabSz="1088105" rtl="0" eaLnBrk="1" latinLnBrk="0" hangingPunct="1">
        <a:defRPr sz="2200" kern="1200">
          <a:solidFill>
            <a:schemeClr val="tx1"/>
          </a:solidFill>
          <a:latin typeface="+mn-lt"/>
          <a:ea typeface="+mn-ea"/>
          <a:cs typeface="+mn-cs"/>
        </a:defRPr>
      </a:lvl3pPr>
      <a:lvl4pPr marL="1632159" algn="l" defTabSz="1088105" rtl="0" eaLnBrk="1" latinLnBrk="0" hangingPunct="1">
        <a:defRPr sz="2200" kern="1200">
          <a:solidFill>
            <a:schemeClr val="tx1"/>
          </a:solidFill>
          <a:latin typeface="+mn-lt"/>
          <a:ea typeface="+mn-ea"/>
          <a:cs typeface="+mn-cs"/>
        </a:defRPr>
      </a:lvl4pPr>
      <a:lvl5pPr marL="2176211" algn="l" defTabSz="1088105" rtl="0" eaLnBrk="1" latinLnBrk="0" hangingPunct="1">
        <a:defRPr sz="2200" kern="1200">
          <a:solidFill>
            <a:schemeClr val="tx1"/>
          </a:solidFill>
          <a:latin typeface="+mn-lt"/>
          <a:ea typeface="+mn-ea"/>
          <a:cs typeface="+mn-cs"/>
        </a:defRPr>
      </a:lvl5pPr>
      <a:lvl6pPr marL="2720264" algn="l" defTabSz="1088105" rtl="0" eaLnBrk="1" latinLnBrk="0" hangingPunct="1">
        <a:defRPr sz="2200" kern="1200">
          <a:solidFill>
            <a:schemeClr val="tx1"/>
          </a:solidFill>
          <a:latin typeface="+mn-lt"/>
          <a:ea typeface="+mn-ea"/>
          <a:cs typeface="+mn-cs"/>
        </a:defRPr>
      </a:lvl6pPr>
      <a:lvl7pPr marL="3264316" algn="l" defTabSz="1088105" rtl="0" eaLnBrk="1" latinLnBrk="0" hangingPunct="1">
        <a:defRPr sz="2200" kern="1200">
          <a:solidFill>
            <a:schemeClr val="tx1"/>
          </a:solidFill>
          <a:latin typeface="+mn-lt"/>
          <a:ea typeface="+mn-ea"/>
          <a:cs typeface="+mn-cs"/>
        </a:defRPr>
      </a:lvl7pPr>
      <a:lvl8pPr marL="3808369" algn="l" defTabSz="1088105" rtl="0" eaLnBrk="1" latinLnBrk="0" hangingPunct="1">
        <a:defRPr sz="2200" kern="1200">
          <a:solidFill>
            <a:schemeClr val="tx1"/>
          </a:solidFill>
          <a:latin typeface="+mn-lt"/>
          <a:ea typeface="+mn-ea"/>
          <a:cs typeface="+mn-cs"/>
        </a:defRPr>
      </a:lvl8pPr>
      <a:lvl9pPr marL="4352422" algn="l" defTabSz="1088105" rtl="0" eaLnBrk="1" latinLnBrk="0" hangingPunct="1">
        <a:defRPr sz="22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551">
          <p15:clr>
            <a:srgbClr val="5ACBF0"/>
          </p15:clr>
        </p15:guide>
        <p15:guide id="2" pos="2975">
          <p15:clr>
            <a:srgbClr val="5ACBF0"/>
          </p15:clr>
        </p15:guide>
        <p15:guide id="3" pos="2399">
          <p15:clr>
            <a:srgbClr val="5ACBF0"/>
          </p15:clr>
        </p15:guide>
        <p15:guide id="4" pos="1823">
          <p15:clr>
            <a:srgbClr val="5ACBF0"/>
          </p15:clr>
        </p15:guide>
        <p15:guide id="5" pos="1247">
          <p15:clr>
            <a:srgbClr val="5ACBF0"/>
          </p15:clr>
        </p15:guide>
        <p15:guide id="6" pos="671">
          <p15:clr>
            <a:srgbClr val="5ACBF0"/>
          </p15:clr>
        </p15:guide>
        <p15:guide id="7" pos="95">
          <p15:clr>
            <a:srgbClr val="5ACBF0"/>
          </p15:clr>
        </p15:guide>
        <p15:guide id="8" pos="4127">
          <p15:clr>
            <a:srgbClr val="5ACBF0"/>
          </p15:clr>
        </p15:guide>
        <p15:guide id="9" pos="4703">
          <p15:clr>
            <a:srgbClr val="5ACBF0"/>
          </p15:clr>
        </p15:guide>
        <p15:guide id="10" pos="5279">
          <p15:clr>
            <a:srgbClr val="5ACBF0"/>
          </p15:clr>
        </p15:guide>
        <p15:guide id="11" pos="5855">
          <p15:clr>
            <a:srgbClr val="5ACBF0"/>
          </p15:clr>
        </p15:guide>
        <p15:guide id="12" pos="6431">
          <p15:clr>
            <a:srgbClr val="5ACBF0"/>
          </p15:clr>
        </p15:guide>
        <p15:guide id="13" pos="7007">
          <p15:clr>
            <a:srgbClr val="5ACBF0"/>
          </p15:clr>
        </p15:guide>
        <p15:guide id="14" pos="7583">
          <p15:clr>
            <a:srgbClr val="5ACBF0"/>
          </p15:clr>
        </p15:guide>
        <p15:guide id="15" orient="horz" pos="144">
          <p15:clr>
            <a:srgbClr val="5ACBF0"/>
          </p15:clr>
        </p15:guide>
        <p15:guide id="16" orient="horz" pos="720">
          <p15:clr>
            <a:srgbClr val="5ACBF0"/>
          </p15:clr>
        </p15:guide>
        <p15:guide id="17" orient="horz" pos="1296">
          <p15:clr>
            <a:srgbClr val="5ACBF0"/>
          </p15:clr>
        </p15:guide>
        <p15:guide id="18" orient="horz" pos="1872">
          <p15:clr>
            <a:srgbClr val="5ACBF0"/>
          </p15:clr>
        </p15:guide>
        <p15:guide id="19" orient="horz" pos="2448">
          <p15:clr>
            <a:srgbClr val="5ACBF0"/>
          </p15:clr>
        </p15:guide>
        <p15:guide id="20" orient="horz" pos="3024">
          <p15:clr>
            <a:srgbClr val="5ACBF0"/>
          </p15:clr>
        </p15:guide>
        <p15:guide id="21" orient="horz" pos="3600">
          <p15:clr>
            <a:srgbClr val="5ACBF0"/>
          </p15:clr>
        </p15:guide>
        <p15:guide id="22" orient="horz" pos="4176">
          <p15:clr>
            <a:srgbClr val="5ACBF0"/>
          </p15:clr>
        </p15:guide>
        <p15:guide id="23" pos="191">
          <p15:clr>
            <a:srgbClr val="F26B43"/>
          </p15:clr>
        </p15:guide>
        <p15:guide id="24" pos="7487">
          <p15:clr>
            <a:srgbClr val="F26B43"/>
          </p15:clr>
        </p15:guide>
        <p15:guide id="25" orient="horz" pos="240">
          <p15:clr>
            <a:srgbClr val="F26B43"/>
          </p15:clr>
        </p15:guide>
        <p15:guide id="26" orient="horz" pos="4080">
          <p15:clr>
            <a:srgbClr val="F26B43"/>
          </p15:clr>
        </p15:guide>
        <p15:guide id="27" pos="3839">
          <p15:clr>
            <a:srgbClr val="F26B43"/>
          </p15:clr>
        </p15:guide>
        <p15:guide id="28" orient="horz" pos="2160">
          <p15:clr>
            <a:srgbClr val="F26B43"/>
          </p15:clr>
        </p15:guide>
        <p15:guide id="29" orient="horz" pos="816">
          <p15:clr>
            <a:srgbClr val="F26B43"/>
          </p15:clr>
        </p15:guide>
        <p15:guide id="30" orient="horz" pos="100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xml"/><Relationship Id="rId1" Type="http://schemas.openxmlformats.org/officeDocument/2006/relationships/slideLayout" Target="../slideLayouts/slideLayout340.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tags" Target="../tags/tag98.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xml"/><Relationship Id="rId1" Type="http://schemas.openxmlformats.org/officeDocument/2006/relationships/tags" Target="../tags/tag99.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4.xml"/><Relationship Id="rId1" Type="http://schemas.openxmlformats.org/officeDocument/2006/relationships/tags" Target="../tags/tag100.xml"/><Relationship Id="rId5" Type="http://schemas.openxmlformats.org/officeDocument/2006/relationships/image" Target="../media/image57.png"/><Relationship Id="rId4" Type="http://schemas.openxmlformats.org/officeDocument/2006/relationships/image" Target="../media/image56.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4.xml"/><Relationship Id="rId1" Type="http://schemas.openxmlformats.org/officeDocument/2006/relationships/tags" Target="../tags/tag10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xml"/><Relationship Id="rId1" Type="http://schemas.openxmlformats.org/officeDocument/2006/relationships/tags" Target="../tags/tag90.xml"/><Relationship Id="rId4" Type="http://schemas.openxmlformats.org/officeDocument/2006/relationships/image" Target="../media/image44.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tags" Target="../tags/tag9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tags" Target="../tags/tag92.xml"/><Relationship Id="rId4" Type="http://schemas.openxmlformats.org/officeDocument/2006/relationships/image" Target="../media/image45.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tags" Target="../tags/tag93.xml"/><Relationship Id="rId5" Type="http://schemas.openxmlformats.org/officeDocument/2006/relationships/image" Target="../media/image47.png"/><Relationship Id="rId4" Type="http://schemas.openxmlformats.org/officeDocument/2006/relationships/image" Target="../media/image46.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tags" Target="../tags/tag94.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tags" Target="../tags/tag95.xml"/><Relationship Id="rId5" Type="http://schemas.openxmlformats.org/officeDocument/2006/relationships/image" Target="../media/image52.png"/><Relationship Id="rId4" Type="http://schemas.openxmlformats.org/officeDocument/2006/relationships/image" Target="../media/image51.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xml"/><Relationship Id="rId1" Type="http://schemas.openxmlformats.org/officeDocument/2006/relationships/tags" Target="../tags/tag96.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xml"/><Relationship Id="rId1" Type="http://schemas.openxmlformats.org/officeDocument/2006/relationships/tags" Target="../tags/tag97.xml"/><Relationship Id="rId5" Type="http://schemas.openxmlformats.org/officeDocument/2006/relationships/image" Target="../media/image52.png"/><Relationship Id="rId4" Type="http://schemas.openxmlformats.org/officeDocument/2006/relationships/image" Target="../media/image5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5B5FF3B3-098E-4D23-A606-133EF6392EAF}"/>
              </a:ext>
            </a:extLst>
          </p:cNvPr>
          <p:cNvSpPr>
            <a:spLocks noGrp="1"/>
          </p:cNvSpPr>
          <p:nvPr>
            <p:ph type="title"/>
          </p:nvPr>
        </p:nvSpPr>
        <p:spPr>
          <a:xfrm>
            <a:off x="328768" y="2738187"/>
            <a:ext cx="11615582" cy="1801436"/>
          </a:xfrm>
        </p:spPr>
        <p:txBody>
          <a:bodyPr/>
          <a:lstStyle/>
          <a:p>
            <a:r>
              <a:rPr lang="en-US" b="1" dirty="0" smtClean="0"/>
              <a:t>AppScaler Application Delivery Solutions</a:t>
            </a:r>
            <a:endParaRPr lang="en-US" b="1" dirty="0"/>
          </a:p>
        </p:txBody>
      </p:sp>
      <p:pic>
        <p:nvPicPr>
          <p:cNvPr id="6" name="Picture 5" descr="C:\April 2019 Folder\Securehub logo\SecureHub Logo 2-New.jpg"/>
          <p:cNvPicPr/>
          <p:nvPr/>
        </p:nvPicPr>
        <p:blipFill>
          <a:blip r:embed="rId3">
            <a:extLst>
              <a:ext uri="{28A0092B-C50C-407E-A947-70E740481C1C}">
                <a14:useLocalDpi xmlns:a14="http://schemas.microsoft.com/office/drawing/2010/main" val="0"/>
              </a:ext>
            </a:extLst>
          </a:blip>
          <a:srcRect/>
          <a:stretch>
            <a:fillRect/>
          </a:stretch>
        </p:blipFill>
        <p:spPr bwMode="auto">
          <a:xfrm>
            <a:off x="4596714" y="4868562"/>
            <a:ext cx="7488193" cy="1875653"/>
          </a:xfrm>
          <a:prstGeom prst="rect">
            <a:avLst/>
          </a:prstGeom>
          <a:noFill/>
          <a:ln>
            <a:noFill/>
          </a:ln>
        </p:spPr>
      </p:pic>
    </p:spTree>
    <p:extLst>
      <p:ext uri="{BB962C8B-B14F-4D97-AF65-F5344CB8AC3E}">
        <p14:creationId xmlns:p14="http://schemas.microsoft.com/office/powerpoint/2010/main" val="200496172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Comprehensive Single Sign On </a:t>
            </a:r>
            <a:r>
              <a:rPr lang="en-US" altLang="zh-CN" dirty="0" smtClean="0"/>
              <a:t>(2)</a:t>
            </a:r>
            <a:endParaRPr lang="en-IN" dirty="0"/>
          </a:p>
        </p:txBody>
      </p:sp>
      <p:sp>
        <p:nvSpPr>
          <p:cNvPr id="19" name="Rectangle 18"/>
          <p:cNvSpPr/>
          <p:nvPr>
            <p:custDataLst>
              <p:tags r:id="rId1"/>
            </p:custDataLst>
          </p:nvPr>
        </p:nvSpPr>
        <p:spPr bwMode="auto">
          <a:xfrm>
            <a:off x="303211" y="930167"/>
            <a:ext cx="11634789" cy="3743434"/>
          </a:xfrm>
          <a:prstGeom prst="rect">
            <a:avLst/>
          </a:prstGeom>
          <a:solidFill>
            <a:schemeClr val="bg1">
              <a:lumMod val="95000"/>
            </a:schemeClr>
          </a:solidFill>
          <a:ln w="3175" cap="flat" cmpd="sng" algn="ctr">
            <a:noFill/>
            <a:prstDash val="solid"/>
            <a:round/>
            <a:headEnd type="none" w="med" len="med"/>
            <a:tailEnd type="none" w="med" len="med"/>
          </a:ln>
          <a:effectLst/>
        </p:spPr>
        <p:txBody>
          <a:bodyPr lIns="91440" tIns="45720" rIns="914400" bIns="45720" rtlCol="0" anchor="t" anchorCtr="0">
            <a:noAutofit/>
          </a:bodyPr>
          <a:lstStyle/>
          <a:p>
            <a:pPr marL="182880" lvl="1" defTabSz="1624019">
              <a:spcBef>
                <a:spcPts val="600"/>
              </a:spcBef>
              <a:buClr>
                <a:srgbClr val="595959">
                  <a:lumMod val="75000"/>
                </a:srgbClr>
              </a:buClr>
              <a:defRPr/>
            </a:pPr>
            <a:r>
              <a:rPr lang="en-US" altLang="zh-CN" sz="2400" kern="0" dirty="0" smtClean="0">
                <a:solidFill>
                  <a:srgbClr val="0072C6"/>
                </a:solidFill>
                <a:latin typeface="Segoe UI Semibold" panose="020B0702040204020203" pitchFamily="34" charset="0"/>
                <a:ea typeface="Segoe UI" pitchFamily="34" charset="0"/>
                <a:cs typeface="Segoe UI Semibold" panose="020B0702040204020203" pitchFamily="34" charset="0"/>
              </a:rPr>
              <a:t>Typical SSO Workflow:</a:t>
            </a:r>
          </a:p>
          <a:p>
            <a:pPr marL="525780" lvl="1" indent="-342900" defTabSz="1624019">
              <a:spcBef>
                <a:spcPts val="600"/>
              </a:spcBef>
              <a:buClr>
                <a:srgbClr val="595959">
                  <a:lumMod val="75000"/>
                </a:srgbClr>
              </a:buClr>
              <a:buFont typeface="Arial" pitchFamily="34" charset="0"/>
              <a:buChar char="•"/>
              <a:defRPr/>
            </a:pPr>
            <a:r>
              <a:rPr lang="en-US" altLang="zh-CN" sz="2400" kern="0" dirty="0" smtClean="0">
                <a:solidFill>
                  <a:srgbClr val="0072C6"/>
                </a:solidFill>
                <a:latin typeface="Segoe UI Semibold" panose="020B0702040204020203" pitchFamily="34" charset="0"/>
                <a:ea typeface="Segoe UI" pitchFamily="34" charset="0"/>
                <a:cs typeface="Segoe UI Semibold" panose="020B0702040204020203" pitchFamily="34" charset="0"/>
              </a:rPr>
              <a:t>User accessing the SSO enabled virtual service on AppScaler</a:t>
            </a:r>
            <a:endParaRPr lang="en-US" altLang="zh-CN" sz="2400" kern="0" dirty="0">
              <a:solidFill>
                <a:srgbClr val="0072C6"/>
              </a:solidFill>
              <a:latin typeface="Segoe UI Semibold" panose="020B0702040204020203" pitchFamily="34" charset="0"/>
              <a:ea typeface="Segoe UI" pitchFamily="34" charset="0"/>
              <a:cs typeface="Segoe UI Semibold" panose="020B0702040204020203" pitchFamily="34" charset="0"/>
            </a:endParaRPr>
          </a:p>
          <a:p>
            <a:pPr marL="525780" lvl="1" indent="-342900" defTabSz="1624019">
              <a:spcBef>
                <a:spcPts val="600"/>
              </a:spcBef>
              <a:buClr>
                <a:srgbClr val="595959">
                  <a:lumMod val="75000"/>
                </a:srgbClr>
              </a:buClr>
              <a:buFont typeface="Arial" pitchFamily="34" charset="0"/>
              <a:buChar char="•"/>
              <a:defRPr/>
            </a:pPr>
            <a:r>
              <a:rPr lang="en-US" altLang="zh-CN" sz="2400" kern="0" dirty="0" smtClean="0">
                <a:solidFill>
                  <a:srgbClr val="0072C6"/>
                </a:solidFill>
                <a:latin typeface="Segoe UI Semibold" panose="020B0702040204020203" pitchFamily="34" charset="0"/>
                <a:ea typeface="Segoe UI" pitchFamily="34" charset="0"/>
                <a:cs typeface="Segoe UI Semibold" panose="020B0702040204020203" pitchFamily="34" charset="0"/>
              </a:rPr>
              <a:t>AppScaler launching Pre-authentication Login Form (Either 1FA or 2FA)</a:t>
            </a:r>
            <a:endParaRPr lang="en-US" altLang="zh-CN" sz="2400" u="sng" kern="0" dirty="0" smtClean="0">
              <a:solidFill>
                <a:srgbClr val="0072C6"/>
              </a:solidFill>
              <a:latin typeface="Segoe UI Semibold" panose="020B0702040204020203" pitchFamily="34" charset="0"/>
              <a:ea typeface="Segoe UI" pitchFamily="34" charset="0"/>
              <a:cs typeface="Segoe UI Semibold" panose="020B0702040204020203" pitchFamily="34" charset="0"/>
            </a:endParaRPr>
          </a:p>
          <a:p>
            <a:pPr marL="525780" lvl="1" indent="-342900" defTabSz="1624019">
              <a:spcBef>
                <a:spcPts val="600"/>
              </a:spcBef>
              <a:buClr>
                <a:srgbClr val="595959">
                  <a:lumMod val="75000"/>
                </a:srgbClr>
              </a:buClr>
              <a:buFont typeface="Arial" pitchFamily="34" charset="0"/>
              <a:buChar char="•"/>
              <a:defRPr/>
            </a:pPr>
            <a:r>
              <a:rPr lang="en-US" altLang="zh-CN" sz="2400" kern="0" dirty="0" smtClean="0">
                <a:solidFill>
                  <a:srgbClr val="0072C6"/>
                </a:solidFill>
                <a:latin typeface="Segoe UI Semibold" panose="020B0702040204020203" pitchFamily="34" charset="0"/>
                <a:ea typeface="Segoe UI" pitchFamily="34" charset="0"/>
                <a:cs typeface="Segoe UI Semibold" panose="020B0702040204020203" pitchFamily="34" charset="0"/>
              </a:rPr>
              <a:t>User inputting </a:t>
            </a:r>
            <a:r>
              <a:rPr lang="en-US" altLang="zh-CN" sz="2400" kern="0" dirty="0">
                <a:solidFill>
                  <a:srgbClr val="0072C6"/>
                </a:solidFill>
                <a:latin typeface="Segoe UI Semibold" panose="020B0702040204020203" pitchFamily="34" charset="0"/>
                <a:ea typeface="Segoe UI" pitchFamily="34" charset="0"/>
                <a:cs typeface="Segoe UI Semibold" panose="020B0702040204020203" pitchFamily="34" charset="0"/>
              </a:rPr>
              <a:t>the </a:t>
            </a:r>
            <a:r>
              <a:rPr lang="en-US" altLang="zh-CN" sz="2400" kern="0" dirty="0" smtClean="0">
                <a:solidFill>
                  <a:srgbClr val="0072C6"/>
                </a:solidFill>
                <a:latin typeface="Segoe UI Semibold" panose="020B0702040204020203" pitchFamily="34" charset="0"/>
                <a:ea typeface="Segoe UI" pitchFamily="34" charset="0"/>
                <a:cs typeface="Segoe UI Semibold" panose="020B0702040204020203" pitchFamily="34" charset="0"/>
              </a:rPr>
              <a:t>credential in Login Form</a:t>
            </a:r>
          </a:p>
          <a:p>
            <a:pPr marL="525780" lvl="1" indent="-342900" defTabSz="1624019">
              <a:spcBef>
                <a:spcPts val="600"/>
              </a:spcBef>
              <a:buClr>
                <a:srgbClr val="595959">
                  <a:lumMod val="75000"/>
                </a:srgbClr>
              </a:buClr>
              <a:buFont typeface="Arial" pitchFamily="34" charset="0"/>
              <a:buChar char="•"/>
              <a:defRPr/>
            </a:pPr>
            <a:r>
              <a:rPr lang="en-US" altLang="zh-CN" sz="2400" kern="0" dirty="0" smtClean="0">
                <a:solidFill>
                  <a:srgbClr val="0072C6"/>
                </a:solidFill>
                <a:latin typeface="Segoe UI Semibold" panose="020B0702040204020203" pitchFamily="34" charset="0"/>
                <a:ea typeface="Segoe UI" pitchFamily="34" charset="0"/>
                <a:cs typeface="Segoe UI Semibold" panose="020B0702040204020203" pitchFamily="34" charset="0"/>
              </a:rPr>
              <a:t>AppScaler passing credential to be authenticated with 3</a:t>
            </a:r>
            <a:r>
              <a:rPr lang="en-US" altLang="zh-CN" sz="2400" kern="0" baseline="30000" dirty="0" smtClean="0">
                <a:solidFill>
                  <a:srgbClr val="0072C6"/>
                </a:solidFill>
                <a:latin typeface="Segoe UI Semibold" panose="020B0702040204020203" pitchFamily="34" charset="0"/>
                <a:ea typeface="Segoe UI" pitchFamily="34" charset="0"/>
                <a:cs typeface="Segoe UI Semibold" panose="020B0702040204020203" pitchFamily="34" charset="0"/>
              </a:rPr>
              <a:t>rd</a:t>
            </a:r>
            <a:r>
              <a:rPr lang="en-US" altLang="zh-CN" sz="2400" kern="0" dirty="0" smtClean="0">
                <a:solidFill>
                  <a:srgbClr val="0072C6"/>
                </a:solidFill>
                <a:latin typeface="Segoe UI Semibold" panose="020B0702040204020203" pitchFamily="34" charset="0"/>
                <a:ea typeface="Segoe UI" pitchFamily="34" charset="0"/>
                <a:cs typeface="Segoe UI Semibold" panose="020B0702040204020203" pitchFamily="34" charset="0"/>
              </a:rPr>
              <a:t> identify system</a:t>
            </a:r>
          </a:p>
          <a:p>
            <a:pPr marL="525780" lvl="1" indent="-342900" defTabSz="1624019">
              <a:spcBef>
                <a:spcPts val="600"/>
              </a:spcBef>
              <a:buClr>
                <a:srgbClr val="595959">
                  <a:lumMod val="75000"/>
                </a:srgbClr>
              </a:buClr>
              <a:buFont typeface="Arial" pitchFamily="34" charset="0"/>
              <a:buChar char="•"/>
              <a:defRPr/>
            </a:pPr>
            <a:r>
              <a:rPr lang="en-US" altLang="zh-CN" sz="2400" kern="0" dirty="0" smtClean="0">
                <a:solidFill>
                  <a:srgbClr val="0072C6"/>
                </a:solidFill>
                <a:latin typeface="Segoe UI Semibold" panose="020B0702040204020203" pitchFamily="34" charset="0"/>
                <a:ea typeface="Segoe UI" pitchFamily="34" charset="0"/>
                <a:cs typeface="Segoe UI Semibold" panose="020B0702040204020203" pitchFamily="34" charset="0"/>
              </a:rPr>
              <a:t>If authenticated, user can access this virtual service</a:t>
            </a:r>
          </a:p>
          <a:p>
            <a:pPr marL="525780" lvl="1" indent="-342900" defTabSz="1624019">
              <a:spcBef>
                <a:spcPts val="600"/>
              </a:spcBef>
              <a:buClr>
                <a:srgbClr val="595959">
                  <a:lumMod val="75000"/>
                </a:srgbClr>
              </a:buClr>
              <a:buFont typeface="Arial" pitchFamily="34" charset="0"/>
              <a:buChar char="•"/>
              <a:defRPr/>
            </a:pPr>
            <a:r>
              <a:rPr kumimoji="0" lang="en-US" altLang="zh-CN" sz="2400" b="0" i="0" u="none" strike="noStrike" kern="0" cap="none" spc="0" normalizeH="0" baseline="0" noProof="0" dirty="0" smtClean="0">
                <a:ln>
                  <a:noFill/>
                </a:ln>
                <a:solidFill>
                  <a:srgbClr val="0072C6"/>
                </a:solidFill>
                <a:effectLst/>
                <a:uLnTx/>
                <a:uFillTx/>
                <a:latin typeface="Segoe UI Semibold" panose="020B0702040204020203" pitchFamily="34" charset="0"/>
                <a:ea typeface="Segoe UI" pitchFamily="34" charset="0"/>
                <a:cs typeface="Segoe UI Semibold" panose="020B0702040204020203" pitchFamily="34" charset="0"/>
              </a:rPr>
              <a:t>The same user with the same connection can access</a:t>
            </a:r>
            <a:r>
              <a:rPr kumimoji="0" lang="en-US" altLang="zh-CN" sz="2400" b="0" i="0" u="none" strike="noStrike" kern="0" cap="none" spc="0" normalizeH="0" noProof="0" dirty="0" smtClean="0">
                <a:ln>
                  <a:noFill/>
                </a:ln>
                <a:solidFill>
                  <a:srgbClr val="0072C6"/>
                </a:solidFill>
                <a:effectLst/>
                <a:uLnTx/>
                <a:uFillTx/>
                <a:latin typeface="Segoe UI Semibold" panose="020B0702040204020203" pitchFamily="34" charset="0"/>
                <a:ea typeface="Segoe UI" pitchFamily="34" charset="0"/>
                <a:cs typeface="Segoe UI Semibold" panose="020B0702040204020203" pitchFamily="34" charset="0"/>
              </a:rPr>
              <a:t> all the SSO enabled virtual services with the SAME SSO Profile in Access Policy</a:t>
            </a:r>
            <a:endParaRPr kumimoji="0" lang="en-US" altLang="zh-CN" sz="2400" b="0" i="0" u="none" strike="noStrike" kern="0" cap="none" spc="0" normalizeH="0" baseline="0" noProof="0" dirty="0">
              <a:ln>
                <a:noFill/>
              </a:ln>
              <a:solidFill>
                <a:srgbClr val="0072C6"/>
              </a:solidFill>
              <a:effectLst/>
              <a:uLnTx/>
              <a:uFillTx/>
              <a:latin typeface="Segoe UI Semibold" panose="020B0702040204020203" pitchFamily="34" charset="0"/>
              <a:ea typeface="Segoe UI" pitchFamily="34" charset="0"/>
              <a:cs typeface="Segoe UI Semibold" panose="020B0702040204020203" pitchFamily="34" charset="0"/>
            </a:endParaRPr>
          </a:p>
          <a:p>
            <a:pPr marL="182880" marR="0" lvl="1" indent="0" algn="l" defTabSz="1624019" rtl="0" eaLnBrk="1" fontAlgn="auto" latinLnBrk="0" hangingPunct="1">
              <a:lnSpc>
                <a:spcPct val="100000"/>
              </a:lnSpc>
              <a:spcBef>
                <a:spcPts val="600"/>
              </a:spcBef>
              <a:spcAft>
                <a:spcPts val="0"/>
              </a:spcAft>
              <a:buClr>
                <a:srgbClr val="595959">
                  <a:lumMod val="75000"/>
                </a:srgbClr>
              </a:buClr>
              <a:buSzTx/>
              <a:buFontTx/>
              <a:buNone/>
              <a:tabLst/>
              <a:defRPr/>
            </a:pPr>
            <a:endParaRPr kumimoji="0" lang="en-US" altLang="zh-CN" sz="2400" b="0" i="0" u="none" strike="noStrike" kern="0" cap="none" spc="0" normalizeH="0" baseline="0" noProof="0" dirty="0">
              <a:ln>
                <a:noFill/>
              </a:ln>
              <a:solidFill>
                <a:srgbClr val="0072C6"/>
              </a:solidFill>
              <a:effectLst/>
              <a:uLnTx/>
              <a:uFillTx/>
              <a:latin typeface="Segoe UI Semibold" panose="020B0702040204020203" pitchFamily="34" charset="0"/>
              <a:ea typeface="Segoe UI" pitchFamily="34" charset="0"/>
              <a:cs typeface="Segoe UI Semibold" panose="020B0702040204020203" pitchFamily="34" charset="0"/>
            </a:endParaRPr>
          </a:p>
          <a:p>
            <a:pPr marL="196850" marR="0" lvl="1" indent="0" algn="l" defTabSz="1624019" rtl="0" eaLnBrk="1" fontAlgn="auto" latinLnBrk="0" hangingPunct="1">
              <a:lnSpc>
                <a:spcPct val="100000"/>
              </a:lnSpc>
              <a:spcBef>
                <a:spcPts val="100"/>
              </a:spcBef>
              <a:spcAft>
                <a:spcPts val="300"/>
              </a:spcAft>
              <a:buClr>
                <a:srgbClr val="595959">
                  <a:lumMod val="75000"/>
                </a:srgbClr>
              </a:buClr>
              <a:buSzTx/>
              <a:buFontTx/>
              <a:buNone/>
              <a:tabLst/>
              <a:defRPr/>
            </a:pPr>
            <a:endParaRPr kumimoji="0" lang="en-US" altLang="zh-CN" sz="1800" b="0" i="1" u="none" strike="noStrike" kern="0" cap="none" spc="0" normalizeH="0" baseline="0" noProof="0" dirty="0">
              <a:ln>
                <a:noFill/>
              </a:ln>
              <a:solidFill>
                <a:srgbClr val="505050"/>
              </a:solidFill>
              <a:effectLst/>
              <a:uLnTx/>
              <a:uFillTx/>
              <a:latin typeface="Segoe UI"/>
              <a:ea typeface="Segoe UI" pitchFamily="34" charset="0"/>
              <a:cs typeface="Segoe UI" pitchFamily="34" charset="0"/>
            </a:endParaRPr>
          </a:p>
        </p:txBody>
      </p:sp>
    </p:spTree>
    <p:extLst>
      <p:ext uri="{BB962C8B-B14F-4D97-AF65-F5344CB8AC3E}">
        <p14:creationId xmlns:p14="http://schemas.microsoft.com/office/powerpoint/2010/main" val="25195185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Comprehensive Single Sign On </a:t>
            </a:r>
            <a:r>
              <a:rPr lang="en-US" altLang="zh-CN" dirty="0" smtClean="0"/>
              <a:t>(3)</a:t>
            </a:r>
            <a:endParaRPr lang="en-IN" dirty="0"/>
          </a:p>
        </p:txBody>
      </p:sp>
      <p:sp>
        <p:nvSpPr>
          <p:cNvPr id="19" name="Rectangle 18"/>
          <p:cNvSpPr/>
          <p:nvPr>
            <p:custDataLst>
              <p:tags r:id="rId1"/>
            </p:custDataLst>
          </p:nvPr>
        </p:nvSpPr>
        <p:spPr bwMode="auto">
          <a:xfrm>
            <a:off x="303211" y="930167"/>
            <a:ext cx="11634789" cy="4911834"/>
          </a:xfrm>
          <a:prstGeom prst="rect">
            <a:avLst/>
          </a:prstGeom>
          <a:solidFill>
            <a:schemeClr val="bg1">
              <a:lumMod val="95000"/>
            </a:schemeClr>
          </a:solidFill>
          <a:ln w="3175" cap="flat" cmpd="sng" algn="ctr">
            <a:noFill/>
            <a:prstDash val="solid"/>
            <a:round/>
            <a:headEnd type="none" w="med" len="med"/>
            <a:tailEnd type="none" w="med" len="med"/>
          </a:ln>
          <a:effectLst/>
        </p:spPr>
        <p:txBody>
          <a:bodyPr lIns="91440" tIns="45720" rIns="914400" bIns="45720" rtlCol="0" anchor="t" anchorCtr="0">
            <a:noAutofit/>
          </a:bodyPr>
          <a:lstStyle/>
          <a:p>
            <a:pPr marL="182880" lvl="1" defTabSz="1624019">
              <a:spcBef>
                <a:spcPts val="600"/>
              </a:spcBef>
              <a:buClr>
                <a:srgbClr val="595959">
                  <a:lumMod val="75000"/>
                </a:srgbClr>
              </a:buClr>
              <a:defRPr/>
            </a:pPr>
            <a:r>
              <a:rPr lang="en-US" altLang="zh-CN" sz="2400" kern="0" dirty="0" smtClean="0">
                <a:solidFill>
                  <a:srgbClr val="0072C6"/>
                </a:solidFill>
                <a:latin typeface="Segoe UI Semibold" panose="020B0702040204020203" pitchFamily="34" charset="0"/>
                <a:ea typeface="Segoe UI" pitchFamily="34" charset="0"/>
                <a:cs typeface="Segoe UI Semibold" panose="020B0702040204020203" pitchFamily="34" charset="0"/>
              </a:rPr>
              <a:t>Integration with applications for automatic login:</a:t>
            </a:r>
          </a:p>
          <a:p>
            <a:pPr marL="525780" lvl="1" indent="-342900" defTabSz="1624019">
              <a:spcBef>
                <a:spcPts val="600"/>
              </a:spcBef>
              <a:buClr>
                <a:srgbClr val="595959">
                  <a:lumMod val="75000"/>
                </a:srgbClr>
              </a:buClr>
              <a:buFont typeface="Arial" pitchFamily="34" charset="0"/>
              <a:buChar char="•"/>
              <a:defRPr/>
            </a:pPr>
            <a:r>
              <a:rPr lang="en-US" altLang="zh-CN" sz="2400" kern="0" dirty="0" smtClean="0">
                <a:solidFill>
                  <a:srgbClr val="0072C6"/>
                </a:solidFill>
                <a:latin typeface="Segoe UI Semibold" panose="020B0702040204020203" pitchFamily="34" charset="0"/>
                <a:ea typeface="Segoe UI" pitchFamily="34" charset="0"/>
                <a:cs typeface="Segoe UI Semibold" panose="020B0702040204020203" pitchFamily="34" charset="0"/>
              </a:rPr>
              <a:t>All the applications have its own set of login mechanism</a:t>
            </a:r>
            <a:endParaRPr lang="en-US" altLang="zh-CN" sz="2400" kern="0" dirty="0">
              <a:solidFill>
                <a:srgbClr val="0072C6"/>
              </a:solidFill>
              <a:latin typeface="Segoe UI Semibold" panose="020B0702040204020203" pitchFamily="34" charset="0"/>
              <a:ea typeface="Segoe UI" pitchFamily="34" charset="0"/>
              <a:cs typeface="Segoe UI Semibold" panose="020B0702040204020203" pitchFamily="34" charset="0"/>
            </a:endParaRPr>
          </a:p>
          <a:p>
            <a:pPr marL="525780" lvl="1" indent="-342900" defTabSz="1624019">
              <a:spcBef>
                <a:spcPts val="600"/>
              </a:spcBef>
              <a:buClr>
                <a:srgbClr val="595959">
                  <a:lumMod val="75000"/>
                </a:srgbClr>
              </a:buClr>
              <a:buFont typeface="Arial" pitchFamily="34" charset="0"/>
              <a:buChar char="•"/>
              <a:defRPr/>
            </a:pPr>
            <a:r>
              <a:rPr lang="en-US" altLang="zh-CN" sz="2400" kern="0" dirty="0" smtClean="0">
                <a:solidFill>
                  <a:srgbClr val="0072C6"/>
                </a:solidFill>
                <a:latin typeface="Segoe UI Semibold" panose="020B0702040204020203" pitchFamily="34" charset="0"/>
                <a:ea typeface="Segoe UI" pitchFamily="34" charset="0"/>
                <a:cs typeface="Segoe UI Semibold" panose="020B0702040204020203" pitchFamily="34" charset="0"/>
              </a:rPr>
              <a:t>AppScaler provides pre-authentication but without the integration with application the re-login of applications required.</a:t>
            </a:r>
            <a:endParaRPr lang="en-US" altLang="zh-CN" sz="2400" u="sng" kern="0" dirty="0" smtClean="0">
              <a:solidFill>
                <a:srgbClr val="0072C6"/>
              </a:solidFill>
              <a:latin typeface="Segoe UI Semibold" panose="020B0702040204020203" pitchFamily="34" charset="0"/>
              <a:ea typeface="Segoe UI" pitchFamily="34" charset="0"/>
              <a:cs typeface="Segoe UI Semibold" panose="020B0702040204020203" pitchFamily="34" charset="0"/>
            </a:endParaRPr>
          </a:p>
          <a:p>
            <a:pPr marL="525780" lvl="1" indent="-342900" defTabSz="1624019">
              <a:spcBef>
                <a:spcPts val="600"/>
              </a:spcBef>
              <a:buClr>
                <a:srgbClr val="595959">
                  <a:lumMod val="75000"/>
                </a:srgbClr>
              </a:buClr>
              <a:buFont typeface="Arial" pitchFamily="34" charset="0"/>
              <a:buChar char="•"/>
              <a:defRPr/>
            </a:pPr>
            <a:r>
              <a:rPr lang="en-US" altLang="zh-CN" sz="2400" kern="0" dirty="0" smtClean="0">
                <a:solidFill>
                  <a:srgbClr val="0072C6"/>
                </a:solidFill>
                <a:latin typeface="Segoe UI Semibold" panose="020B0702040204020203" pitchFamily="34" charset="0"/>
                <a:ea typeface="Segoe UI" pitchFamily="34" charset="0"/>
                <a:cs typeface="Segoe UI Semibold" panose="020B0702040204020203" pitchFamily="34" charset="0"/>
              </a:rPr>
              <a:t>AppScaler provides 3 toolsets/services for integration purpose to achieve automatic login with applications</a:t>
            </a:r>
          </a:p>
          <a:p>
            <a:pPr marL="640080" lvl="1" indent="-457200" defTabSz="1624019">
              <a:spcBef>
                <a:spcPts val="600"/>
              </a:spcBef>
              <a:buClr>
                <a:srgbClr val="595959">
                  <a:lumMod val="75000"/>
                </a:srgbClr>
              </a:buClr>
              <a:buAutoNum type="arabicPeriod"/>
              <a:defRPr/>
            </a:pPr>
            <a:r>
              <a:rPr lang="en-US" altLang="zh-CN" sz="2400" kern="0" dirty="0" smtClean="0">
                <a:solidFill>
                  <a:srgbClr val="0072C6"/>
                </a:solidFill>
                <a:latin typeface="Segoe UI Semibold" panose="020B0702040204020203" pitchFamily="34" charset="0"/>
                <a:ea typeface="Segoe UI" pitchFamily="34" charset="0"/>
                <a:cs typeface="Segoe UI Semibold" panose="020B0702040204020203" pitchFamily="34" charset="0"/>
              </a:rPr>
              <a:t>AppScaler </a:t>
            </a:r>
            <a:r>
              <a:rPr lang="en-US" altLang="zh-CN" sz="2400" kern="0" dirty="0">
                <a:solidFill>
                  <a:srgbClr val="0072C6"/>
                </a:solidFill>
                <a:latin typeface="Segoe UI Semibold" panose="020B0702040204020203" pitchFamily="34" charset="0"/>
                <a:ea typeface="Segoe UI" pitchFamily="34" charset="0"/>
                <a:cs typeface="Segoe UI Semibold" panose="020B0702040204020203" pitchFamily="34" charset="0"/>
              </a:rPr>
              <a:t>capturing credential </a:t>
            </a:r>
            <a:r>
              <a:rPr lang="en-US" altLang="zh-CN" sz="2400" kern="0" dirty="0" smtClean="0">
                <a:solidFill>
                  <a:srgbClr val="0072C6"/>
                </a:solidFill>
                <a:latin typeface="Segoe UI Semibold" panose="020B0702040204020203" pitchFamily="34" charset="0"/>
                <a:ea typeface="Segoe UI" pitchFamily="34" charset="0"/>
                <a:cs typeface="Segoe UI Semibold" panose="020B0702040204020203" pitchFamily="34" charset="0"/>
              </a:rPr>
              <a:t> in login form and post to the applications by custom and flexible POST form</a:t>
            </a:r>
          </a:p>
          <a:p>
            <a:pPr marL="640080" lvl="1" indent="-457200" defTabSz="1624019">
              <a:spcBef>
                <a:spcPts val="600"/>
              </a:spcBef>
              <a:buClr>
                <a:srgbClr val="595959">
                  <a:lumMod val="75000"/>
                </a:srgbClr>
              </a:buClr>
              <a:buAutoNum type="arabicPeriod"/>
              <a:defRPr/>
            </a:pPr>
            <a:r>
              <a:rPr lang="en-US" altLang="zh-CN" sz="2400" kern="0" dirty="0">
                <a:solidFill>
                  <a:srgbClr val="0072C6"/>
                </a:solidFill>
                <a:latin typeface="Segoe UI Semibold" panose="020B0702040204020203" pitchFamily="34" charset="0"/>
                <a:ea typeface="Segoe UI" pitchFamily="34" charset="0"/>
                <a:cs typeface="Segoe UI Semibold" panose="020B0702040204020203" pitchFamily="34" charset="0"/>
              </a:rPr>
              <a:t>AppScaler providing SSO API for applications to retrieve the user login </a:t>
            </a:r>
            <a:r>
              <a:rPr lang="en-US" altLang="zh-CN" sz="2400" kern="0" dirty="0" smtClean="0">
                <a:solidFill>
                  <a:srgbClr val="0072C6"/>
                </a:solidFill>
                <a:latin typeface="Segoe UI Semibold" panose="020B0702040204020203" pitchFamily="34" charset="0"/>
                <a:ea typeface="Segoe UI" pitchFamily="34" charset="0"/>
                <a:cs typeface="Segoe UI Semibold" panose="020B0702040204020203" pitchFamily="34" charset="0"/>
              </a:rPr>
              <a:t>information</a:t>
            </a:r>
          </a:p>
          <a:p>
            <a:pPr marL="640080" lvl="1" indent="-457200" defTabSz="1624019">
              <a:spcBef>
                <a:spcPts val="600"/>
              </a:spcBef>
              <a:buClr>
                <a:srgbClr val="595959">
                  <a:lumMod val="75000"/>
                </a:srgbClr>
              </a:buClr>
              <a:buAutoNum type="arabicPeriod"/>
              <a:defRPr/>
            </a:pPr>
            <a:r>
              <a:rPr lang="en-US" altLang="zh-CN" sz="2400" kern="0" dirty="0">
                <a:solidFill>
                  <a:srgbClr val="0072C6"/>
                </a:solidFill>
                <a:latin typeface="Segoe UI Semibold" panose="020B0702040204020203" pitchFamily="34" charset="0"/>
                <a:ea typeface="Segoe UI" pitchFamily="34" charset="0"/>
                <a:cs typeface="Segoe UI Semibold" panose="020B0702040204020203" pitchFamily="34" charset="0"/>
              </a:rPr>
              <a:t>AppScaler providing custom integration service with application on SSO</a:t>
            </a:r>
            <a:endParaRPr lang="en-US" altLang="zh-CN" sz="2400" kern="0" dirty="0" smtClean="0">
              <a:solidFill>
                <a:srgbClr val="0072C6"/>
              </a:solidFill>
              <a:latin typeface="Segoe UI Semibold" panose="020B0702040204020203" pitchFamily="34" charset="0"/>
              <a:ea typeface="Segoe UI" pitchFamily="34" charset="0"/>
              <a:cs typeface="Segoe UI Semibold" panose="020B0702040204020203" pitchFamily="34" charset="0"/>
            </a:endParaRPr>
          </a:p>
          <a:p>
            <a:pPr marL="182880" lvl="1" defTabSz="1624019">
              <a:spcBef>
                <a:spcPts val="600"/>
              </a:spcBef>
              <a:buClr>
                <a:srgbClr val="595959">
                  <a:lumMod val="75000"/>
                </a:srgbClr>
              </a:buClr>
              <a:defRPr/>
            </a:pPr>
            <a:endParaRPr kumimoji="0" lang="en-US" altLang="zh-CN" sz="2400" b="0" i="0" u="none" strike="noStrike" kern="0" cap="none" spc="0" normalizeH="0" baseline="0" noProof="0" dirty="0">
              <a:ln>
                <a:noFill/>
              </a:ln>
              <a:solidFill>
                <a:srgbClr val="0072C6"/>
              </a:solidFill>
              <a:effectLst/>
              <a:uLnTx/>
              <a:uFillTx/>
              <a:latin typeface="Segoe UI Semibold" panose="020B0702040204020203" pitchFamily="34" charset="0"/>
              <a:ea typeface="Segoe UI" pitchFamily="34" charset="0"/>
              <a:cs typeface="Segoe UI Semibold" panose="020B0702040204020203" pitchFamily="34" charset="0"/>
            </a:endParaRPr>
          </a:p>
          <a:p>
            <a:pPr marL="182880" marR="0" lvl="1" indent="0" algn="l" defTabSz="1624019" rtl="0" eaLnBrk="1" fontAlgn="auto" latinLnBrk="0" hangingPunct="1">
              <a:lnSpc>
                <a:spcPct val="100000"/>
              </a:lnSpc>
              <a:spcBef>
                <a:spcPts val="600"/>
              </a:spcBef>
              <a:spcAft>
                <a:spcPts val="0"/>
              </a:spcAft>
              <a:buClr>
                <a:srgbClr val="595959">
                  <a:lumMod val="75000"/>
                </a:srgbClr>
              </a:buClr>
              <a:buSzTx/>
              <a:buFontTx/>
              <a:buNone/>
              <a:tabLst/>
              <a:defRPr/>
            </a:pPr>
            <a:endParaRPr kumimoji="0" lang="en-US" altLang="zh-CN" sz="2400" b="0" i="0" u="none" strike="noStrike" kern="0" cap="none" spc="0" normalizeH="0" baseline="0" noProof="0" dirty="0">
              <a:ln>
                <a:noFill/>
              </a:ln>
              <a:solidFill>
                <a:srgbClr val="0072C6"/>
              </a:solidFill>
              <a:effectLst/>
              <a:uLnTx/>
              <a:uFillTx/>
              <a:latin typeface="Segoe UI Semibold" panose="020B0702040204020203" pitchFamily="34" charset="0"/>
              <a:ea typeface="Segoe UI" pitchFamily="34" charset="0"/>
              <a:cs typeface="Segoe UI Semibold" panose="020B0702040204020203" pitchFamily="34" charset="0"/>
            </a:endParaRPr>
          </a:p>
          <a:p>
            <a:pPr marL="196850" marR="0" lvl="1" indent="0" algn="l" defTabSz="1624019" rtl="0" eaLnBrk="1" fontAlgn="auto" latinLnBrk="0" hangingPunct="1">
              <a:lnSpc>
                <a:spcPct val="100000"/>
              </a:lnSpc>
              <a:spcBef>
                <a:spcPts val="100"/>
              </a:spcBef>
              <a:spcAft>
                <a:spcPts val="300"/>
              </a:spcAft>
              <a:buClr>
                <a:srgbClr val="595959">
                  <a:lumMod val="75000"/>
                </a:srgbClr>
              </a:buClr>
              <a:buSzTx/>
              <a:buFontTx/>
              <a:buNone/>
              <a:tabLst/>
              <a:defRPr/>
            </a:pPr>
            <a:endParaRPr kumimoji="0" lang="en-US" altLang="zh-CN" sz="1800" b="0" i="1" u="none" strike="noStrike" kern="0" cap="none" spc="0" normalizeH="0" baseline="0" noProof="0" dirty="0">
              <a:ln>
                <a:noFill/>
              </a:ln>
              <a:solidFill>
                <a:srgbClr val="505050"/>
              </a:solidFill>
              <a:effectLst/>
              <a:uLnTx/>
              <a:uFillTx/>
              <a:latin typeface="Segoe UI"/>
              <a:ea typeface="Segoe UI" pitchFamily="34" charset="0"/>
              <a:cs typeface="Segoe UI" pitchFamily="34" charset="0"/>
            </a:endParaRPr>
          </a:p>
        </p:txBody>
      </p:sp>
    </p:spTree>
    <p:extLst>
      <p:ext uri="{BB962C8B-B14F-4D97-AF65-F5344CB8AC3E}">
        <p14:creationId xmlns:p14="http://schemas.microsoft.com/office/powerpoint/2010/main" val="18565870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Open System with Full </a:t>
            </a:r>
            <a:r>
              <a:rPr lang="en-US" dirty="0" smtClean="0"/>
              <a:t>API</a:t>
            </a:r>
            <a:endParaRPr lang="en-IN" dirty="0"/>
          </a:p>
        </p:txBody>
      </p:sp>
      <p:sp>
        <p:nvSpPr>
          <p:cNvPr id="19" name="Rectangle 18"/>
          <p:cNvSpPr/>
          <p:nvPr>
            <p:custDataLst>
              <p:tags r:id="rId1"/>
            </p:custDataLst>
          </p:nvPr>
        </p:nvSpPr>
        <p:spPr bwMode="auto">
          <a:xfrm>
            <a:off x="303211" y="930166"/>
            <a:ext cx="8374257" cy="5315430"/>
          </a:xfrm>
          <a:prstGeom prst="rect">
            <a:avLst/>
          </a:prstGeom>
          <a:solidFill>
            <a:schemeClr val="bg1">
              <a:lumMod val="95000"/>
            </a:schemeClr>
          </a:solidFill>
          <a:ln w="3175" cap="flat" cmpd="sng" algn="ctr">
            <a:noFill/>
            <a:prstDash val="solid"/>
            <a:round/>
            <a:headEnd type="none" w="med" len="med"/>
            <a:tailEnd type="none" w="med" len="med"/>
          </a:ln>
          <a:effectLst/>
        </p:spPr>
        <p:txBody>
          <a:bodyPr lIns="91440" tIns="45720" rIns="914400" bIns="45720" rtlCol="0" anchor="t" anchorCtr="0">
            <a:noAutofit/>
          </a:bodyPr>
          <a:lstStyle/>
          <a:p>
            <a:pPr marL="182880" lvl="1" defTabSz="1624019">
              <a:spcBef>
                <a:spcPts val="600"/>
              </a:spcBef>
              <a:buClr>
                <a:srgbClr val="595959">
                  <a:lumMod val="75000"/>
                </a:srgbClr>
              </a:buClr>
              <a:defRPr/>
            </a:pPr>
            <a:r>
              <a:rPr lang="en-US" altLang="zh-CN" sz="2400" kern="0" dirty="0">
                <a:solidFill>
                  <a:srgbClr val="0072C6"/>
                </a:solidFill>
                <a:latin typeface="Segoe UI Semibold" panose="020B0702040204020203" pitchFamily="34" charset="0"/>
                <a:ea typeface="Segoe UI" pitchFamily="34" charset="0"/>
                <a:cs typeface="Segoe UI Semibold" panose="020B0702040204020203" pitchFamily="34" charset="0"/>
              </a:rPr>
              <a:t>AppScaler provides comprehensive APIs for automation and orchestration, which makes software development team stage, deploy and update business application quickly and safely without the concern of disrupting ongoing business processes.</a:t>
            </a:r>
            <a:endParaRPr lang="en-US" altLang="zh-CN" sz="2400" kern="0" dirty="0" smtClean="0">
              <a:solidFill>
                <a:srgbClr val="0072C6"/>
              </a:solidFill>
              <a:latin typeface="Segoe UI Semibold" panose="020B0702040204020203" pitchFamily="34" charset="0"/>
              <a:ea typeface="Segoe UI" pitchFamily="34" charset="0"/>
              <a:cs typeface="Segoe UI Semibold" panose="020B0702040204020203" pitchFamily="34" charset="0"/>
            </a:endParaRPr>
          </a:p>
          <a:p>
            <a:pPr marL="525780" lvl="1" indent="-342900" defTabSz="1624019">
              <a:spcBef>
                <a:spcPts val="600"/>
              </a:spcBef>
              <a:buClr>
                <a:srgbClr val="595959">
                  <a:lumMod val="75000"/>
                </a:srgbClr>
              </a:buClr>
              <a:buFont typeface="Arial" pitchFamily="34" charset="0"/>
              <a:buChar char="•"/>
              <a:defRPr/>
            </a:pPr>
            <a:r>
              <a:rPr kumimoji="0" lang="en-US" altLang="zh-CN" sz="2400" b="0" i="0" u="none" strike="noStrike" kern="0" cap="none" spc="0" normalizeH="0" baseline="0" noProof="0" dirty="0" smtClean="0">
                <a:ln>
                  <a:noFill/>
                </a:ln>
                <a:solidFill>
                  <a:srgbClr val="0072C6"/>
                </a:solidFill>
                <a:effectLst/>
                <a:uLnTx/>
                <a:uFillTx/>
                <a:latin typeface="Segoe UI Semibold" panose="020B0702040204020203" pitchFamily="34" charset="0"/>
                <a:ea typeface="Segoe UI" pitchFamily="34" charset="0"/>
                <a:cs typeface="Segoe UI Semibold" panose="020B0702040204020203" pitchFamily="34" charset="0"/>
              </a:rPr>
              <a:t>HTTP(s) based</a:t>
            </a:r>
          </a:p>
          <a:p>
            <a:pPr marL="525780" lvl="1" indent="-342900" defTabSz="1624019">
              <a:spcBef>
                <a:spcPts val="600"/>
              </a:spcBef>
              <a:buClr>
                <a:srgbClr val="595959">
                  <a:lumMod val="75000"/>
                </a:srgbClr>
              </a:buClr>
              <a:buFont typeface="Arial" pitchFamily="34" charset="0"/>
              <a:buChar char="•"/>
              <a:defRPr/>
            </a:pPr>
            <a:r>
              <a:rPr lang="en-US" altLang="zh-CN" sz="2400" kern="0" dirty="0" smtClean="0">
                <a:solidFill>
                  <a:srgbClr val="0072C6"/>
                </a:solidFill>
                <a:latin typeface="Segoe UI Semibold" panose="020B0702040204020203" pitchFamily="34" charset="0"/>
                <a:ea typeface="Segoe UI" pitchFamily="34" charset="0"/>
                <a:cs typeface="Segoe UI Semibold" panose="020B0702040204020203" pitchFamily="34" charset="0"/>
              </a:rPr>
              <a:t>XML  and Json support in runtime</a:t>
            </a:r>
            <a:endParaRPr kumimoji="0" lang="en-US" altLang="zh-CN" sz="2400" b="0" i="0" u="none" strike="noStrike" kern="0" cap="none" spc="0" normalizeH="0" baseline="0" noProof="0" dirty="0" smtClean="0">
              <a:ln>
                <a:noFill/>
              </a:ln>
              <a:solidFill>
                <a:srgbClr val="0072C6"/>
              </a:solidFill>
              <a:effectLst/>
              <a:uLnTx/>
              <a:uFillTx/>
              <a:latin typeface="Segoe UI Semibold" panose="020B0702040204020203" pitchFamily="34" charset="0"/>
              <a:ea typeface="Segoe UI" pitchFamily="34" charset="0"/>
              <a:cs typeface="Segoe UI Semibold" panose="020B0702040204020203" pitchFamily="34" charset="0"/>
            </a:endParaRPr>
          </a:p>
          <a:p>
            <a:pPr marL="525780" lvl="1" indent="-342900" defTabSz="1624019">
              <a:spcBef>
                <a:spcPts val="600"/>
              </a:spcBef>
              <a:buClr>
                <a:srgbClr val="595959">
                  <a:lumMod val="75000"/>
                </a:srgbClr>
              </a:buClr>
              <a:buFont typeface="Arial" pitchFamily="34" charset="0"/>
              <a:buChar char="•"/>
              <a:defRPr/>
            </a:pPr>
            <a:r>
              <a:rPr kumimoji="0" lang="en-US" altLang="zh-CN" sz="2400" b="0" i="0" u="none" strike="noStrike" kern="0" cap="none" spc="0" normalizeH="0" baseline="0" noProof="0" dirty="0" smtClean="0">
                <a:ln>
                  <a:noFill/>
                </a:ln>
                <a:solidFill>
                  <a:srgbClr val="0072C6"/>
                </a:solidFill>
                <a:effectLst/>
                <a:uLnTx/>
                <a:uFillTx/>
                <a:latin typeface="Segoe UI Semibold" panose="020B0702040204020203" pitchFamily="34" charset="0"/>
                <a:ea typeface="Segoe UI" pitchFamily="34" charset="0"/>
                <a:cs typeface="Segoe UI Semibold" panose="020B0702040204020203" pitchFamily="34" charset="0"/>
              </a:rPr>
              <a:t>370+ APIs</a:t>
            </a:r>
          </a:p>
          <a:p>
            <a:pPr marL="525780" lvl="1" indent="-342900" defTabSz="1624019">
              <a:spcBef>
                <a:spcPts val="600"/>
              </a:spcBef>
              <a:buClr>
                <a:srgbClr val="595959">
                  <a:lumMod val="75000"/>
                </a:srgbClr>
              </a:buClr>
              <a:buFont typeface="Arial" pitchFamily="34" charset="0"/>
              <a:buChar char="•"/>
              <a:defRPr/>
            </a:pPr>
            <a:endParaRPr kumimoji="0" lang="en-US" altLang="zh-CN" sz="2400" b="0" i="0" u="none" strike="noStrike" kern="0" cap="none" spc="0" normalizeH="0" baseline="0" noProof="0" dirty="0">
              <a:ln>
                <a:noFill/>
              </a:ln>
              <a:solidFill>
                <a:srgbClr val="0072C6"/>
              </a:solidFill>
              <a:effectLst/>
              <a:uLnTx/>
              <a:uFillTx/>
              <a:latin typeface="Segoe UI Semibold" panose="020B0702040204020203" pitchFamily="34" charset="0"/>
              <a:ea typeface="Segoe UI" pitchFamily="34" charset="0"/>
              <a:cs typeface="Segoe UI Semibold" panose="020B0702040204020203" pitchFamily="34" charset="0"/>
            </a:endParaRPr>
          </a:p>
          <a:p>
            <a:pPr marL="182880" marR="0" lvl="1" indent="0" algn="l" defTabSz="1624019" rtl="0" eaLnBrk="1" fontAlgn="auto" latinLnBrk="0" hangingPunct="1">
              <a:lnSpc>
                <a:spcPct val="100000"/>
              </a:lnSpc>
              <a:spcBef>
                <a:spcPts val="600"/>
              </a:spcBef>
              <a:spcAft>
                <a:spcPts val="0"/>
              </a:spcAft>
              <a:buClr>
                <a:srgbClr val="595959">
                  <a:lumMod val="75000"/>
                </a:srgbClr>
              </a:buClr>
              <a:buSzTx/>
              <a:buFontTx/>
              <a:buNone/>
              <a:tabLst/>
              <a:defRPr/>
            </a:pPr>
            <a:endParaRPr kumimoji="0" lang="en-US" altLang="zh-CN" sz="2400" b="0" i="0" u="none" strike="noStrike" kern="0" cap="none" spc="0" normalizeH="0" baseline="0" noProof="0" dirty="0">
              <a:ln>
                <a:noFill/>
              </a:ln>
              <a:solidFill>
                <a:srgbClr val="0072C6"/>
              </a:solidFill>
              <a:effectLst/>
              <a:uLnTx/>
              <a:uFillTx/>
              <a:latin typeface="Segoe UI Semibold" panose="020B0702040204020203" pitchFamily="34" charset="0"/>
              <a:ea typeface="Segoe UI" pitchFamily="34" charset="0"/>
              <a:cs typeface="Segoe UI Semibold" panose="020B0702040204020203" pitchFamily="34" charset="0"/>
            </a:endParaRPr>
          </a:p>
          <a:p>
            <a:pPr marL="196850" marR="0" lvl="1" indent="0" algn="l" defTabSz="1624019" rtl="0" eaLnBrk="1" fontAlgn="auto" latinLnBrk="0" hangingPunct="1">
              <a:lnSpc>
                <a:spcPct val="100000"/>
              </a:lnSpc>
              <a:spcBef>
                <a:spcPts val="100"/>
              </a:spcBef>
              <a:spcAft>
                <a:spcPts val="300"/>
              </a:spcAft>
              <a:buClr>
                <a:srgbClr val="595959">
                  <a:lumMod val="75000"/>
                </a:srgbClr>
              </a:buClr>
              <a:buSzTx/>
              <a:buFontTx/>
              <a:buNone/>
              <a:tabLst/>
              <a:defRPr/>
            </a:pPr>
            <a:endParaRPr kumimoji="0" lang="en-US" altLang="zh-CN" sz="1800" b="0" i="1" u="none" strike="noStrike" kern="0" cap="none" spc="0" normalizeH="0" baseline="0" noProof="0" dirty="0">
              <a:ln>
                <a:noFill/>
              </a:ln>
              <a:solidFill>
                <a:srgbClr val="505050"/>
              </a:solidFill>
              <a:effectLst/>
              <a:uLnTx/>
              <a:uFillTx/>
              <a:latin typeface="Segoe UI"/>
              <a:ea typeface="Segoe UI" pitchFamily="34" charset="0"/>
              <a:cs typeface="Segoe UI" pitchFamily="34" charset="0"/>
            </a:endParaRPr>
          </a:p>
        </p:txBody>
      </p:sp>
      <p:pic>
        <p:nvPicPr>
          <p:cNvPr id="8909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11335" y="999075"/>
            <a:ext cx="3437862" cy="1664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909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11335" y="2951695"/>
            <a:ext cx="2943225" cy="295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999515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All-in-One </a:t>
            </a:r>
            <a:r>
              <a:rPr lang="en-US" altLang="zh-CN" dirty="0" smtClean="0"/>
              <a:t>Application </a:t>
            </a:r>
            <a:r>
              <a:rPr lang="en-US" altLang="zh-CN" dirty="0"/>
              <a:t>D</a:t>
            </a:r>
            <a:r>
              <a:rPr lang="en-US" altLang="zh-CN" dirty="0" smtClean="0"/>
              <a:t>elivery </a:t>
            </a:r>
            <a:r>
              <a:rPr lang="en-US" altLang="zh-CN" dirty="0"/>
              <a:t>S</a:t>
            </a:r>
            <a:r>
              <a:rPr lang="en-US" altLang="zh-CN" dirty="0" smtClean="0"/>
              <a:t>olutions</a:t>
            </a:r>
            <a:endParaRPr lang="en-IN" dirty="0"/>
          </a:p>
        </p:txBody>
      </p:sp>
      <p:sp>
        <p:nvSpPr>
          <p:cNvPr id="19" name="Rectangle 18"/>
          <p:cNvSpPr/>
          <p:nvPr>
            <p:custDataLst>
              <p:tags r:id="rId1"/>
            </p:custDataLst>
          </p:nvPr>
        </p:nvSpPr>
        <p:spPr bwMode="auto">
          <a:xfrm>
            <a:off x="303211" y="930166"/>
            <a:ext cx="11634789" cy="5453701"/>
          </a:xfrm>
          <a:prstGeom prst="rect">
            <a:avLst/>
          </a:prstGeom>
          <a:solidFill>
            <a:schemeClr val="bg1">
              <a:lumMod val="95000"/>
            </a:schemeClr>
          </a:solidFill>
          <a:ln w="3175" cap="flat" cmpd="sng" algn="ctr">
            <a:noFill/>
            <a:prstDash val="solid"/>
            <a:round/>
            <a:headEnd type="none" w="med" len="med"/>
            <a:tailEnd type="none" w="med" len="med"/>
          </a:ln>
          <a:effectLst/>
        </p:spPr>
        <p:txBody>
          <a:bodyPr lIns="91440" tIns="45720" rIns="914400" bIns="45720" rtlCol="0" anchor="t" anchorCtr="0">
            <a:noAutofit/>
          </a:bodyPr>
          <a:lstStyle/>
          <a:p>
            <a:pPr marL="182880" lvl="1" defTabSz="1624019">
              <a:spcBef>
                <a:spcPts val="600"/>
              </a:spcBef>
              <a:buClr>
                <a:srgbClr val="595959">
                  <a:lumMod val="75000"/>
                </a:srgbClr>
              </a:buClr>
              <a:defRPr/>
            </a:pPr>
            <a:r>
              <a:rPr lang="en-US" altLang="zh-CN" sz="2400" kern="0" dirty="0" smtClean="0">
                <a:solidFill>
                  <a:srgbClr val="0072C6"/>
                </a:solidFill>
                <a:latin typeface="Segoe UI Semibold" panose="020B0702040204020203" pitchFamily="34" charset="0"/>
                <a:ea typeface="Segoe UI" pitchFamily="34" charset="0"/>
                <a:cs typeface="Segoe UI Semibold" panose="020B0702040204020203" pitchFamily="34" charset="0"/>
              </a:rPr>
              <a:t>Turnkey Application Delivery Solution:</a:t>
            </a:r>
            <a:endParaRPr lang="en-US" altLang="zh-CN" sz="2400" kern="0" dirty="0">
              <a:solidFill>
                <a:srgbClr val="0072C6"/>
              </a:solidFill>
              <a:latin typeface="Segoe UI Semibold" panose="020B0702040204020203" pitchFamily="34" charset="0"/>
              <a:ea typeface="Segoe UI" pitchFamily="34" charset="0"/>
              <a:cs typeface="Segoe UI Semibold" panose="020B0702040204020203" pitchFamily="34" charset="0"/>
            </a:endParaRPr>
          </a:p>
          <a:p>
            <a:pPr marL="525780" lvl="1" indent="-342900" defTabSz="1624019">
              <a:spcBef>
                <a:spcPts val="600"/>
              </a:spcBef>
              <a:buClr>
                <a:srgbClr val="595959">
                  <a:lumMod val="75000"/>
                </a:srgbClr>
              </a:buClr>
              <a:buFont typeface="Arial" pitchFamily="34" charset="0"/>
              <a:buChar char="•"/>
              <a:defRPr/>
            </a:pPr>
            <a:r>
              <a:rPr lang="en-US" altLang="zh-CN" sz="2400" kern="0" dirty="0" smtClean="0">
                <a:solidFill>
                  <a:srgbClr val="0072C6"/>
                </a:solidFill>
                <a:latin typeface="Segoe UI Semibold" panose="020B0702040204020203" pitchFamily="34" charset="0"/>
                <a:ea typeface="Segoe UI" pitchFamily="34" charset="0"/>
                <a:cs typeface="Segoe UI Semibold" panose="020B0702040204020203" pitchFamily="34" charset="0"/>
              </a:rPr>
              <a:t>Server Load Balancing</a:t>
            </a:r>
            <a:endParaRPr lang="en-US" altLang="zh-CN" sz="2400" b="1" i="1" u="sng" kern="0" dirty="0" smtClean="0">
              <a:solidFill>
                <a:srgbClr val="FF0000"/>
              </a:solidFill>
              <a:latin typeface="Segoe UI Semibold" panose="020B0702040204020203" pitchFamily="34" charset="0"/>
              <a:ea typeface="Segoe UI" pitchFamily="34" charset="0"/>
              <a:cs typeface="Segoe UI Semibold" panose="020B0702040204020203" pitchFamily="34" charset="0"/>
            </a:endParaRPr>
          </a:p>
          <a:p>
            <a:pPr marL="525780" lvl="1" indent="-342900" defTabSz="1624019">
              <a:spcBef>
                <a:spcPts val="600"/>
              </a:spcBef>
              <a:buClr>
                <a:srgbClr val="595959">
                  <a:lumMod val="75000"/>
                </a:srgbClr>
              </a:buClr>
              <a:buFont typeface="Arial" pitchFamily="34" charset="0"/>
              <a:buChar char="•"/>
              <a:defRPr/>
            </a:pPr>
            <a:r>
              <a:rPr lang="en-US" altLang="zh-CN" sz="2400" kern="0" dirty="0" smtClean="0">
                <a:solidFill>
                  <a:srgbClr val="0072C6"/>
                </a:solidFill>
                <a:latin typeface="Segoe UI Semibold" panose="020B0702040204020203" pitchFamily="34" charset="0"/>
                <a:ea typeface="Segoe UI" pitchFamily="34" charset="0"/>
                <a:cs typeface="Segoe UI Semibold" panose="020B0702040204020203" pitchFamily="34" charset="0"/>
              </a:rPr>
              <a:t>Global Server Load Balancing</a:t>
            </a:r>
          </a:p>
          <a:p>
            <a:pPr marL="525780" lvl="1" indent="-342900" defTabSz="1624019">
              <a:spcBef>
                <a:spcPts val="600"/>
              </a:spcBef>
              <a:buClr>
                <a:srgbClr val="595959">
                  <a:lumMod val="75000"/>
                </a:srgbClr>
              </a:buClr>
              <a:buFont typeface="Arial" pitchFamily="34" charset="0"/>
              <a:buChar char="•"/>
              <a:defRPr/>
            </a:pPr>
            <a:r>
              <a:rPr lang="en-US" altLang="zh-CN" sz="2400" kern="0" dirty="0" smtClean="0">
                <a:solidFill>
                  <a:srgbClr val="0072C6"/>
                </a:solidFill>
                <a:latin typeface="Segoe UI Semibold" panose="020B0702040204020203" pitchFamily="34" charset="0"/>
                <a:ea typeface="Segoe UI" pitchFamily="34" charset="0"/>
                <a:cs typeface="Segoe UI Semibold" panose="020B0702040204020203" pitchFamily="34" charset="0"/>
              </a:rPr>
              <a:t>SSL Offloading</a:t>
            </a:r>
          </a:p>
          <a:p>
            <a:pPr marL="525780" lvl="1" indent="-342900" defTabSz="1624019">
              <a:spcBef>
                <a:spcPts val="600"/>
              </a:spcBef>
              <a:buClr>
                <a:srgbClr val="595959">
                  <a:lumMod val="75000"/>
                </a:srgbClr>
              </a:buClr>
              <a:buFont typeface="Arial" pitchFamily="34" charset="0"/>
              <a:buChar char="•"/>
              <a:defRPr/>
            </a:pPr>
            <a:r>
              <a:rPr lang="en-US" altLang="zh-CN" sz="2400" kern="0" dirty="0" smtClean="0">
                <a:solidFill>
                  <a:srgbClr val="0072C6"/>
                </a:solidFill>
                <a:latin typeface="Segoe UI Semibold" panose="020B0702040204020203" pitchFamily="34" charset="0"/>
                <a:ea typeface="Segoe UI" pitchFamily="34" charset="0"/>
                <a:cs typeface="Segoe UI Semibold" panose="020B0702040204020203" pitchFamily="34" charset="0"/>
              </a:rPr>
              <a:t>Single Sign On</a:t>
            </a:r>
          </a:p>
          <a:p>
            <a:pPr marL="525780" lvl="1" indent="-342900" defTabSz="1624019">
              <a:spcBef>
                <a:spcPts val="600"/>
              </a:spcBef>
              <a:buClr>
                <a:srgbClr val="595959">
                  <a:lumMod val="75000"/>
                </a:srgbClr>
              </a:buClr>
              <a:buFont typeface="Arial" pitchFamily="34" charset="0"/>
              <a:buChar char="•"/>
              <a:defRPr/>
            </a:pPr>
            <a:r>
              <a:rPr lang="en-US" altLang="zh-CN" sz="2400" kern="0" dirty="0" smtClean="0">
                <a:solidFill>
                  <a:srgbClr val="0072C6"/>
                </a:solidFill>
                <a:latin typeface="Segoe UI Semibold" panose="020B0702040204020203" pitchFamily="34" charset="0"/>
                <a:ea typeface="Segoe UI" pitchFamily="34" charset="0"/>
                <a:cs typeface="Segoe UI Semibold" panose="020B0702040204020203" pitchFamily="34" charset="0"/>
              </a:rPr>
              <a:t>Web Application Firewall</a:t>
            </a:r>
          </a:p>
          <a:p>
            <a:pPr marL="525780" lvl="1" indent="-342900" defTabSz="1624019">
              <a:spcBef>
                <a:spcPts val="600"/>
              </a:spcBef>
              <a:buClr>
                <a:srgbClr val="595959">
                  <a:lumMod val="75000"/>
                </a:srgbClr>
              </a:buClr>
              <a:buFont typeface="Arial" pitchFamily="34" charset="0"/>
              <a:buChar char="•"/>
              <a:defRPr/>
            </a:pPr>
            <a:r>
              <a:rPr lang="en-US" altLang="zh-CN" sz="2400" kern="0" dirty="0" smtClean="0">
                <a:solidFill>
                  <a:srgbClr val="0072C6"/>
                </a:solidFill>
                <a:latin typeface="Segoe UI Semibold" panose="020B0702040204020203" pitchFamily="34" charset="0"/>
                <a:ea typeface="Segoe UI" pitchFamily="34" charset="0"/>
                <a:cs typeface="Segoe UI Semibold" panose="020B0702040204020203" pitchFamily="34" charset="0"/>
              </a:rPr>
              <a:t>Hardware Security Module</a:t>
            </a:r>
          </a:p>
          <a:p>
            <a:pPr marL="525780" lvl="1" indent="-342900" defTabSz="1624019">
              <a:spcBef>
                <a:spcPts val="600"/>
              </a:spcBef>
              <a:buClr>
                <a:srgbClr val="595959">
                  <a:lumMod val="75000"/>
                </a:srgbClr>
              </a:buClr>
              <a:buFont typeface="Arial" pitchFamily="34" charset="0"/>
              <a:buChar char="•"/>
              <a:defRPr/>
            </a:pPr>
            <a:r>
              <a:rPr lang="en-US" altLang="zh-CN" sz="2400" kern="0" dirty="0" smtClean="0">
                <a:solidFill>
                  <a:srgbClr val="0072C6"/>
                </a:solidFill>
                <a:latin typeface="Segoe UI Semibold" panose="020B0702040204020203" pitchFamily="34" charset="0"/>
                <a:ea typeface="Segoe UI" pitchFamily="34" charset="0"/>
                <a:cs typeface="Segoe UI Semibold" panose="020B0702040204020203" pitchFamily="34" charset="0"/>
              </a:rPr>
              <a:t>Active-Active Clustering</a:t>
            </a:r>
            <a:endParaRPr lang="en-US" altLang="zh-CN" sz="2400" kern="0" dirty="0">
              <a:solidFill>
                <a:srgbClr val="0072C6"/>
              </a:solidFill>
              <a:latin typeface="Segoe UI Semibold" panose="020B0702040204020203" pitchFamily="34" charset="0"/>
              <a:ea typeface="Segoe UI" pitchFamily="34" charset="0"/>
              <a:cs typeface="Segoe UI Semibold" panose="020B0702040204020203" pitchFamily="34" charset="0"/>
            </a:endParaRPr>
          </a:p>
          <a:p>
            <a:pPr marL="525780" lvl="1" indent="-342900" defTabSz="1624019">
              <a:spcBef>
                <a:spcPts val="600"/>
              </a:spcBef>
              <a:buClr>
                <a:srgbClr val="595959">
                  <a:lumMod val="75000"/>
                </a:srgbClr>
              </a:buClr>
              <a:buFont typeface="Arial" pitchFamily="34" charset="0"/>
              <a:buChar char="•"/>
              <a:defRPr/>
            </a:pPr>
            <a:endParaRPr lang="en-US" altLang="zh-CN" sz="2400" kern="0" dirty="0" smtClean="0">
              <a:solidFill>
                <a:srgbClr val="0072C6"/>
              </a:solidFill>
              <a:latin typeface="Segoe UI Semibold" panose="020B0702040204020203" pitchFamily="34" charset="0"/>
              <a:ea typeface="Segoe UI" pitchFamily="34" charset="0"/>
              <a:cs typeface="Segoe UI Semibold" panose="020B0702040204020203" pitchFamily="34" charset="0"/>
            </a:endParaRPr>
          </a:p>
          <a:p>
            <a:pPr marL="525780" lvl="1" indent="-342900" defTabSz="1624019">
              <a:spcBef>
                <a:spcPts val="600"/>
              </a:spcBef>
              <a:buClr>
                <a:srgbClr val="595959">
                  <a:lumMod val="75000"/>
                </a:srgbClr>
              </a:buClr>
              <a:buFont typeface="Arial" pitchFamily="34" charset="0"/>
              <a:buChar char="•"/>
              <a:defRPr/>
            </a:pPr>
            <a:endParaRPr kumimoji="0" lang="en-US" altLang="zh-CN" sz="2400" b="0" i="0" u="none" strike="noStrike" kern="0" cap="none" spc="0" normalizeH="0" baseline="0" noProof="0" dirty="0">
              <a:ln>
                <a:noFill/>
              </a:ln>
              <a:solidFill>
                <a:srgbClr val="0072C6"/>
              </a:solidFill>
              <a:effectLst/>
              <a:uLnTx/>
              <a:uFillTx/>
              <a:latin typeface="Segoe UI Semibold" panose="020B0702040204020203" pitchFamily="34" charset="0"/>
              <a:ea typeface="Segoe UI" pitchFamily="34" charset="0"/>
              <a:cs typeface="Segoe UI Semibold" panose="020B0702040204020203" pitchFamily="34" charset="0"/>
            </a:endParaRPr>
          </a:p>
          <a:p>
            <a:pPr marL="182880" marR="0" lvl="1" indent="0" algn="l" defTabSz="1624019" rtl="0" eaLnBrk="1" fontAlgn="auto" latinLnBrk="0" hangingPunct="1">
              <a:lnSpc>
                <a:spcPct val="100000"/>
              </a:lnSpc>
              <a:spcBef>
                <a:spcPts val="600"/>
              </a:spcBef>
              <a:spcAft>
                <a:spcPts val="0"/>
              </a:spcAft>
              <a:buClr>
                <a:srgbClr val="595959">
                  <a:lumMod val="75000"/>
                </a:srgbClr>
              </a:buClr>
              <a:buSzTx/>
              <a:buFontTx/>
              <a:buNone/>
              <a:tabLst/>
              <a:defRPr/>
            </a:pPr>
            <a:endParaRPr kumimoji="0" lang="en-US" altLang="zh-CN" sz="2400" b="0" i="0" u="none" strike="noStrike" kern="0" cap="none" spc="0" normalizeH="0" baseline="0" noProof="0" dirty="0">
              <a:ln>
                <a:noFill/>
              </a:ln>
              <a:solidFill>
                <a:srgbClr val="0072C6"/>
              </a:solidFill>
              <a:effectLst/>
              <a:uLnTx/>
              <a:uFillTx/>
              <a:latin typeface="Segoe UI Semibold" panose="020B0702040204020203" pitchFamily="34" charset="0"/>
              <a:ea typeface="Segoe UI" pitchFamily="34" charset="0"/>
              <a:cs typeface="Segoe UI Semibold" panose="020B0702040204020203" pitchFamily="34" charset="0"/>
            </a:endParaRPr>
          </a:p>
          <a:p>
            <a:pPr marL="196850" marR="0" lvl="1" indent="0" algn="l" defTabSz="1624019" rtl="0" eaLnBrk="1" fontAlgn="auto" latinLnBrk="0" hangingPunct="1">
              <a:lnSpc>
                <a:spcPct val="100000"/>
              </a:lnSpc>
              <a:spcBef>
                <a:spcPts val="100"/>
              </a:spcBef>
              <a:spcAft>
                <a:spcPts val="300"/>
              </a:spcAft>
              <a:buClr>
                <a:srgbClr val="595959">
                  <a:lumMod val="75000"/>
                </a:srgbClr>
              </a:buClr>
              <a:buSzTx/>
              <a:buFontTx/>
              <a:buNone/>
              <a:tabLst/>
              <a:defRPr/>
            </a:pPr>
            <a:endParaRPr kumimoji="0" lang="en-US" altLang="zh-CN" sz="1800" b="0" i="1" u="none" strike="noStrike" kern="0" cap="none" spc="0" normalizeH="0" baseline="0" noProof="0" dirty="0">
              <a:ln>
                <a:noFill/>
              </a:ln>
              <a:solidFill>
                <a:srgbClr val="505050"/>
              </a:solidFill>
              <a:effectLst/>
              <a:uLnTx/>
              <a:uFillTx/>
              <a:latin typeface="Segoe UI"/>
              <a:ea typeface="Segoe UI" pitchFamily="34" charset="0"/>
              <a:cs typeface="Segoe UI" pitchFamily="34" charset="0"/>
            </a:endParaRPr>
          </a:p>
        </p:txBody>
      </p:sp>
    </p:spTree>
    <p:extLst>
      <p:ext uri="{BB962C8B-B14F-4D97-AF65-F5344CB8AC3E}">
        <p14:creationId xmlns:p14="http://schemas.microsoft.com/office/powerpoint/2010/main" val="32261047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AppScaler do</a:t>
            </a:r>
            <a:endParaRPr lang="en-IN" dirty="0"/>
          </a:p>
        </p:txBody>
      </p:sp>
      <p:sp>
        <p:nvSpPr>
          <p:cNvPr id="19" name="Rectangle 18"/>
          <p:cNvSpPr/>
          <p:nvPr>
            <p:custDataLst>
              <p:tags r:id="rId1"/>
            </p:custDataLst>
          </p:nvPr>
        </p:nvSpPr>
        <p:spPr bwMode="auto">
          <a:xfrm>
            <a:off x="303211" y="930166"/>
            <a:ext cx="8374257" cy="5315430"/>
          </a:xfrm>
          <a:prstGeom prst="rect">
            <a:avLst/>
          </a:prstGeom>
          <a:solidFill>
            <a:schemeClr val="bg1">
              <a:lumMod val="95000"/>
            </a:schemeClr>
          </a:solidFill>
          <a:ln w="3175" cap="flat" cmpd="sng" algn="ctr">
            <a:noFill/>
            <a:prstDash val="solid"/>
            <a:round/>
            <a:headEnd type="none" w="med" len="med"/>
            <a:tailEnd type="none" w="med" len="med"/>
          </a:ln>
          <a:effectLst/>
        </p:spPr>
        <p:txBody>
          <a:bodyPr lIns="91440" tIns="45720" rIns="914400" bIns="45720" rtlCol="0" anchor="t" anchorCtr="0">
            <a:noAutofit/>
          </a:bodyPr>
          <a:lstStyle/>
          <a:p>
            <a:pPr marL="182880" marR="0" lvl="1" indent="0" algn="l" defTabSz="1624019" rtl="0" eaLnBrk="1" fontAlgn="auto" latinLnBrk="0" hangingPunct="1">
              <a:lnSpc>
                <a:spcPct val="100000"/>
              </a:lnSpc>
              <a:spcBef>
                <a:spcPts val="600"/>
              </a:spcBef>
              <a:spcAft>
                <a:spcPts val="0"/>
              </a:spcAft>
              <a:buClr>
                <a:srgbClr val="595959">
                  <a:lumMod val="75000"/>
                </a:srgbClr>
              </a:buClr>
              <a:buSzTx/>
              <a:buFontTx/>
              <a:buNone/>
              <a:tabLst/>
              <a:defRPr/>
            </a:pPr>
            <a:r>
              <a:rPr kumimoji="0" lang="en-US" altLang="zh-CN" sz="2400" b="0" i="0" u="none" strike="noStrike" kern="0" cap="none" spc="0" normalizeH="0" baseline="0" noProof="0" dirty="0" smtClean="0">
                <a:ln>
                  <a:noFill/>
                </a:ln>
                <a:solidFill>
                  <a:srgbClr val="0072C6"/>
                </a:solidFill>
                <a:effectLst/>
                <a:uLnTx/>
                <a:uFillTx/>
                <a:latin typeface="Segoe UI Semibold" panose="020B0702040204020203" pitchFamily="34" charset="0"/>
                <a:ea typeface="Segoe UI" pitchFamily="34" charset="0"/>
                <a:cs typeface="Segoe UI Semibold" panose="020B0702040204020203" pitchFamily="34" charset="0"/>
              </a:rPr>
              <a:t>AppScaler manages</a:t>
            </a:r>
            <a:r>
              <a:rPr kumimoji="0" lang="en-US" altLang="zh-CN" sz="2400" b="0" i="0" u="none" strike="noStrike" kern="0" cap="none" spc="0" normalizeH="0" noProof="0" dirty="0" smtClean="0">
                <a:ln>
                  <a:noFill/>
                </a:ln>
                <a:solidFill>
                  <a:srgbClr val="0072C6"/>
                </a:solidFill>
                <a:effectLst/>
                <a:uLnTx/>
                <a:uFillTx/>
                <a:latin typeface="Segoe UI Semibold" panose="020B0702040204020203" pitchFamily="34" charset="0"/>
                <a:ea typeface="Segoe UI" pitchFamily="34" charset="0"/>
                <a:cs typeface="Segoe UI Semibold" panose="020B0702040204020203" pitchFamily="34" charset="0"/>
              </a:rPr>
              <a:t> </a:t>
            </a:r>
            <a:r>
              <a:rPr kumimoji="0" lang="en-US" altLang="zh-CN" sz="2400" b="0" i="0" u="none" strike="noStrike" kern="0" cap="none" spc="0" normalizeH="0" baseline="0" noProof="0" dirty="0" smtClean="0">
                <a:ln>
                  <a:noFill/>
                </a:ln>
                <a:solidFill>
                  <a:srgbClr val="0072C6"/>
                </a:solidFill>
                <a:effectLst/>
                <a:uLnTx/>
                <a:uFillTx/>
                <a:latin typeface="Segoe UI Semibold" panose="020B0702040204020203" pitchFamily="34" charset="0"/>
                <a:ea typeface="Segoe UI" pitchFamily="34" charset="0"/>
                <a:cs typeface="Segoe UI Semibold" panose="020B0702040204020203" pitchFamily="34" charset="0"/>
              </a:rPr>
              <a:t>your applications, so you can manage your business.</a:t>
            </a:r>
          </a:p>
          <a:p>
            <a:pPr marL="182880" marR="0" lvl="1" indent="0" algn="l" defTabSz="1624019" rtl="0" eaLnBrk="1" fontAlgn="auto" latinLnBrk="0" hangingPunct="1">
              <a:lnSpc>
                <a:spcPct val="100000"/>
              </a:lnSpc>
              <a:spcBef>
                <a:spcPts val="600"/>
              </a:spcBef>
              <a:spcAft>
                <a:spcPts val="0"/>
              </a:spcAft>
              <a:buClr>
                <a:srgbClr val="595959">
                  <a:lumMod val="75000"/>
                </a:srgbClr>
              </a:buClr>
              <a:buSzTx/>
              <a:buFontTx/>
              <a:buNone/>
              <a:tabLst/>
              <a:defRPr/>
            </a:pPr>
            <a:endParaRPr kumimoji="0" lang="en-US" altLang="zh-CN" sz="2400" b="0" i="0" u="none" strike="noStrike" kern="0" cap="none" spc="0" normalizeH="0" baseline="0" noProof="0" dirty="0">
              <a:ln>
                <a:noFill/>
              </a:ln>
              <a:solidFill>
                <a:srgbClr val="0072C6"/>
              </a:solidFill>
              <a:effectLst/>
              <a:uLnTx/>
              <a:uFillTx/>
              <a:latin typeface="Segoe UI Semibold" panose="020B0702040204020203" pitchFamily="34" charset="0"/>
              <a:ea typeface="Segoe UI" pitchFamily="34" charset="0"/>
              <a:cs typeface="Segoe UI Semibold" panose="020B0702040204020203" pitchFamily="34" charset="0"/>
            </a:endParaRPr>
          </a:p>
          <a:p>
            <a:pPr marL="525780" lvl="1" indent="-342900" defTabSz="1624019">
              <a:spcBef>
                <a:spcPts val="600"/>
              </a:spcBef>
              <a:buClr>
                <a:srgbClr val="595959">
                  <a:lumMod val="75000"/>
                </a:srgbClr>
              </a:buClr>
              <a:buFont typeface="Arial" pitchFamily="34" charset="0"/>
              <a:buChar char="•"/>
              <a:defRPr/>
            </a:pPr>
            <a:r>
              <a:rPr lang="en-US" altLang="zh-CN" sz="2400" kern="0" dirty="0" smtClean="0">
                <a:solidFill>
                  <a:srgbClr val="0072C6"/>
                </a:solidFill>
                <a:latin typeface="Segoe UI Semibold" panose="020B0702040204020203" pitchFamily="34" charset="0"/>
                <a:ea typeface="Segoe UI" pitchFamily="34" charset="0"/>
                <a:cs typeface="Segoe UI Semibold" panose="020B0702040204020203" pitchFamily="34" charset="0"/>
              </a:rPr>
              <a:t>Guaranteed Zero Downtime for mission-critical business applications</a:t>
            </a:r>
          </a:p>
          <a:p>
            <a:pPr marL="525780" lvl="1" indent="-342900" defTabSz="1624019">
              <a:spcBef>
                <a:spcPts val="600"/>
              </a:spcBef>
              <a:buClr>
                <a:srgbClr val="595959">
                  <a:lumMod val="75000"/>
                </a:srgbClr>
              </a:buClr>
              <a:buFont typeface="Arial" pitchFamily="34" charset="0"/>
              <a:buChar char="•"/>
              <a:defRPr/>
            </a:pPr>
            <a:r>
              <a:rPr kumimoji="0" lang="en-US" altLang="zh-CN" sz="2400" b="0" i="0" u="none" strike="noStrike" kern="0" cap="none" spc="0" normalizeH="0" baseline="0" noProof="0" dirty="0" smtClean="0">
                <a:ln>
                  <a:noFill/>
                </a:ln>
                <a:solidFill>
                  <a:srgbClr val="0072C6"/>
                </a:solidFill>
                <a:effectLst/>
                <a:uLnTx/>
                <a:uFillTx/>
                <a:latin typeface="Segoe UI Semibold" panose="020B0702040204020203" pitchFamily="34" charset="0"/>
                <a:ea typeface="Segoe UI" pitchFamily="34" charset="0"/>
                <a:cs typeface="Segoe UI Semibold" panose="020B0702040204020203" pitchFamily="34" charset="0"/>
              </a:rPr>
              <a:t>Application Optimization</a:t>
            </a:r>
            <a:r>
              <a:rPr kumimoji="0" lang="en-US" altLang="zh-CN" sz="2400" b="0" i="0" u="none" strike="noStrike" kern="0" cap="none" spc="0" normalizeH="0" noProof="0" dirty="0" smtClean="0">
                <a:ln>
                  <a:noFill/>
                </a:ln>
                <a:solidFill>
                  <a:srgbClr val="0072C6"/>
                </a:solidFill>
                <a:effectLst/>
                <a:uLnTx/>
                <a:uFillTx/>
                <a:latin typeface="Segoe UI Semibold" panose="020B0702040204020203" pitchFamily="34" charset="0"/>
                <a:ea typeface="Segoe UI" pitchFamily="34" charset="0"/>
                <a:cs typeface="Segoe UI Semibold" panose="020B0702040204020203" pitchFamily="34" charset="0"/>
              </a:rPr>
              <a:t> with purpose-built technologies</a:t>
            </a:r>
          </a:p>
          <a:p>
            <a:pPr marL="525780" lvl="1" indent="-342900" defTabSz="1624019">
              <a:spcBef>
                <a:spcPts val="600"/>
              </a:spcBef>
              <a:buClr>
                <a:srgbClr val="595959">
                  <a:lumMod val="75000"/>
                </a:srgbClr>
              </a:buClr>
              <a:buFont typeface="Arial" pitchFamily="34" charset="0"/>
              <a:buChar char="•"/>
              <a:defRPr/>
            </a:pPr>
            <a:r>
              <a:rPr lang="en-US" altLang="zh-CN" sz="2400" kern="0" dirty="0">
                <a:solidFill>
                  <a:srgbClr val="0072C6"/>
                </a:solidFill>
                <a:latin typeface="Segoe UI Semibold" panose="020B0702040204020203" pitchFamily="34" charset="0"/>
                <a:ea typeface="Segoe UI" pitchFamily="34" charset="0"/>
                <a:cs typeface="Segoe UI Semibold" panose="020B0702040204020203" pitchFamily="34" charset="0"/>
              </a:rPr>
              <a:t>Meet security </a:t>
            </a:r>
            <a:r>
              <a:rPr lang="en-US" altLang="zh-CN" sz="2400" kern="0" dirty="0" smtClean="0">
                <a:solidFill>
                  <a:srgbClr val="0072C6"/>
                </a:solidFill>
                <a:latin typeface="Segoe UI Semibold" panose="020B0702040204020203" pitchFamily="34" charset="0"/>
                <a:ea typeface="Segoe UI" pitchFamily="34" charset="0"/>
                <a:cs typeface="Segoe UI Semibold" panose="020B0702040204020203" pitchFamily="34" charset="0"/>
              </a:rPr>
              <a:t>compliance</a:t>
            </a:r>
          </a:p>
          <a:p>
            <a:pPr marL="525780" lvl="1" indent="-342900" defTabSz="1624019">
              <a:spcBef>
                <a:spcPts val="600"/>
              </a:spcBef>
              <a:buClr>
                <a:srgbClr val="595959">
                  <a:lumMod val="75000"/>
                </a:srgbClr>
              </a:buClr>
              <a:buFont typeface="Arial" pitchFamily="34" charset="0"/>
              <a:buChar char="•"/>
              <a:defRPr/>
            </a:pPr>
            <a:endParaRPr kumimoji="0" lang="en-US" altLang="zh-CN" sz="2400" b="0" i="0" u="none" strike="noStrike" kern="0" cap="none" spc="0" normalizeH="0" baseline="0" noProof="0" dirty="0">
              <a:ln>
                <a:noFill/>
              </a:ln>
              <a:solidFill>
                <a:srgbClr val="0072C6"/>
              </a:solidFill>
              <a:effectLst/>
              <a:uLnTx/>
              <a:uFillTx/>
              <a:latin typeface="Segoe UI Semibold" panose="020B0702040204020203" pitchFamily="34" charset="0"/>
              <a:ea typeface="Segoe UI" pitchFamily="34" charset="0"/>
              <a:cs typeface="Segoe UI Semibold" panose="020B0702040204020203" pitchFamily="34" charset="0"/>
            </a:endParaRPr>
          </a:p>
          <a:p>
            <a:pPr marL="182880" marR="0" lvl="1" indent="0" algn="l" defTabSz="1624019" rtl="0" eaLnBrk="1" fontAlgn="auto" latinLnBrk="0" hangingPunct="1">
              <a:lnSpc>
                <a:spcPct val="100000"/>
              </a:lnSpc>
              <a:spcBef>
                <a:spcPts val="600"/>
              </a:spcBef>
              <a:spcAft>
                <a:spcPts val="0"/>
              </a:spcAft>
              <a:buClr>
                <a:srgbClr val="595959">
                  <a:lumMod val="75000"/>
                </a:srgbClr>
              </a:buClr>
              <a:buSzTx/>
              <a:buFontTx/>
              <a:buNone/>
              <a:tabLst/>
              <a:defRPr/>
            </a:pPr>
            <a:endParaRPr kumimoji="0" lang="en-US" altLang="zh-CN" sz="2400" b="0" i="0" u="none" strike="noStrike" kern="0" cap="none" spc="0" normalizeH="0" baseline="0" noProof="0" dirty="0">
              <a:ln>
                <a:noFill/>
              </a:ln>
              <a:solidFill>
                <a:srgbClr val="0072C6"/>
              </a:solidFill>
              <a:effectLst/>
              <a:uLnTx/>
              <a:uFillTx/>
              <a:latin typeface="Segoe UI Semibold" panose="020B0702040204020203" pitchFamily="34" charset="0"/>
              <a:ea typeface="Segoe UI" pitchFamily="34" charset="0"/>
              <a:cs typeface="Segoe UI Semibold" panose="020B0702040204020203" pitchFamily="34" charset="0"/>
            </a:endParaRPr>
          </a:p>
          <a:p>
            <a:pPr marL="196850" marR="0" lvl="1" indent="0" algn="l" defTabSz="1624019" rtl="0" eaLnBrk="1" fontAlgn="auto" latinLnBrk="0" hangingPunct="1">
              <a:lnSpc>
                <a:spcPct val="100000"/>
              </a:lnSpc>
              <a:spcBef>
                <a:spcPts val="100"/>
              </a:spcBef>
              <a:spcAft>
                <a:spcPts val="300"/>
              </a:spcAft>
              <a:buClr>
                <a:srgbClr val="595959">
                  <a:lumMod val="75000"/>
                </a:srgbClr>
              </a:buClr>
              <a:buSzTx/>
              <a:buFontTx/>
              <a:buNone/>
              <a:tabLst/>
              <a:defRPr/>
            </a:pPr>
            <a:endParaRPr kumimoji="0" lang="en-US" altLang="zh-CN" sz="1800" b="0" i="1" u="none" strike="noStrike" kern="0" cap="none" spc="0" normalizeH="0" baseline="0" noProof="0" dirty="0">
              <a:ln>
                <a:noFill/>
              </a:ln>
              <a:solidFill>
                <a:srgbClr val="505050"/>
              </a:solidFill>
              <a:effectLst/>
              <a:uLnTx/>
              <a:uFillTx/>
              <a:latin typeface="Segoe UI"/>
              <a:ea typeface="Segoe UI" pitchFamily="34" charset="0"/>
              <a:cs typeface="Segoe UI" pitchFamily="34" charset="0"/>
            </a:endParaRPr>
          </a:p>
        </p:txBody>
      </p:sp>
      <p:pic>
        <p:nvPicPr>
          <p:cNvPr id="8909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32305" y="914404"/>
            <a:ext cx="3421431" cy="30891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240146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AppScaler Advantages</a:t>
            </a:r>
            <a:endParaRPr lang="en-IN" dirty="0"/>
          </a:p>
        </p:txBody>
      </p:sp>
      <p:sp>
        <p:nvSpPr>
          <p:cNvPr id="19" name="Rectangle 18"/>
          <p:cNvSpPr/>
          <p:nvPr>
            <p:custDataLst>
              <p:tags r:id="rId1"/>
            </p:custDataLst>
          </p:nvPr>
        </p:nvSpPr>
        <p:spPr bwMode="auto">
          <a:xfrm>
            <a:off x="303211" y="930166"/>
            <a:ext cx="11651722" cy="5315430"/>
          </a:xfrm>
          <a:prstGeom prst="rect">
            <a:avLst/>
          </a:prstGeom>
          <a:solidFill>
            <a:schemeClr val="bg1">
              <a:lumMod val="95000"/>
            </a:schemeClr>
          </a:solidFill>
          <a:ln w="3175" cap="flat" cmpd="sng" algn="ctr">
            <a:noFill/>
            <a:prstDash val="solid"/>
            <a:round/>
            <a:headEnd type="none" w="med" len="med"/>
            <a:tailEnd type="none" w="med" len="med"/>
          </a:ln>
          <a:effectLst/>
        </p:spPr>
        <p:txBody>
          <a:bodyPr lIns="91440" tIns="45720" rIns="914400" bIns="45720" rtlCol="0" anchor="t" anchorCtr="0">
            <a:noAutofit/>
          </a:bodyPr>
          <a:lstStyle/>
          <a:p>
            <a:pPr marL="525780" lvl="1" indent="-342900" defTabSz="1624019">
              <a:spcBef>
                <a:spcPts val="600"/>
              </a:spcBef>
              <a:buClr>
                <a:srgbClr val="595959">
                  <a:lumMod val="75000"/>
                </a:srgbClr>
              </a:buClr>
              <a:buFont typeface="Arial" pitchFamily="34" charset="0"/>
              <a:buChar char="•"/>
              <a:defRPr/>
            </a:pPr>
            <a:r>
              <a:rPr lang="en-US" altLang="zh-CN" sz="2400" kern="0" dirty="0" smtClean="0">
                <a:solidFill>
                  <a:srgbClr val="0072C6"/>
                </a:solidFill>
                <a:latin typeface="Segoe UI Semibold" panose="020B0702040204020203" pitchFamily="34" charset="0"/>
                <a:ea typeface="Segoe UI" pitchFamily="34" charset="0"/>
                <a:cs typeface="Segoe UI Semibold" panose="020B0702040204020203" pitchFamily="34" charset="0"/>
              </a:rPr>
              <a:t>High performance Software and Hardware Platform</a:t>
            </a:r>
          </a:p>
          <a:p>
            <a:pPr marL="525780" lvl="1" indent="-342900" defTabSz="1624019">
              <a:spcBef>
                <a:spcPts val="600"/>
              </a:spcBef>
              <a:buClr>
                <a:srgbClr val="595959">
                  <a:lumMod val="75000"/>
                </a:srgbClr>
              </a:buClr>
              <a:buFont typeface="Arial" pitchFamily="34" charset="0"/>
              <a:buChar char="•"/>
              <a:defRPr/>
            </a:pPr>
            <a:r>
              <a:rPr lang="en-US" altLang="zh-CN" sz="2400" kern="0" dirty="0" smtClean="0">
                <a:solidFill>
                  <a:srgbClr val="0072C6"/>
                </a:solidFill>
                <a:latin typeface="Segoe UI Semibold" panose="020B0702040204020203" pitchFamily="34" charset="0"/>
                <a:ea typeface="Segoe UI" pitchFamily="34" charset="0"/>
                <a:cs typeface="Segoe UI Semibold" panose="020B0702040204020203" pitchFamily="34" charset="0"/>
              </a:rPr>
              <a:t>Simplicity </a:t>
            </a:r>
            <a:r>
              <a:rPr lang="en-US" altLang="zh-CN" sz="2400" kern="0" dirty="0">
                <a:solidFill>
                  <a:srgbClr val="0072C6"/>
                </a:solidFill>
                <a:latin typeface="Segoe UI Semibold" panose="020B0702040204020203" pitchFamily="34" charset="0"/>
                <a:ea typeface="Segoe UI" pitchFamily="34" charset="0"/>
                <a:cs typeface="Segoe UI Semibold" panose="020B0702040204020203" pitchFamily="34" charset="0"/>
              </a:rPr>
              <a:t>with App </a:t>
            </a:r>
            <a:r>
              <a:rPr lang="en-US" altLang="zh-CN" sz="2400" kern="0" dirty="0" smtClean="0">
                <a:solidFill>
                  <a:srgbClr val="0072C6"/>
                </a:solidFill>
                <a:latin typeface="Segoe UI Semibold" panose="020B0702040204020203" pitchFamily="34" charset="0"/>
                <a:ea typeface="Segoe UI" pitchFamily="34" charset="0"/>
                <a:cs typeface="Segoe UI Semibold" panose="020B0702040204020203" pitchFamily="34" charset="0"/>
              </a:rPr>
              <a:t>Templates</a:t>
            </a:r>
          </a:p>
          <a:p>
            <a:pPr marL="525780" lvl="1" indent="-342900" defTabSz="1624019">
              <a:spcBef>
                <a:spcPts val="600"/>
              </a:spcBef>
              <a:buClr>
                <a:srgbClr val="595959">
                  <a:lumMod val="75000"/>
                </a:srgbClr>
              </a:buClr>
              <a:buFont typeface="Arial" pitchFamily="34" charset="0"/>
              <a:buChar char="•"/>
              <a:defRPr/>
            </a:pPr>
            <a:r>
              <a:rPr lang="en-US" altLang="zh-CN" sz="2400" kern="0" dirty="0">
                <a:solidFill>
                  <a:srgbClr val="0072C6"/>
                </a:solidFill>
                <a:latin typeface="Segoe UI Semibold" panose="020B0702040204020203" pitchFamily="34" charset="0"/>
                <a:ea typeface="Segoe UI" pitchFamily="34" charset="0"/>
                <a:cs typeface="Segoe UI Semibold" panose="020B0702040204020203" pitchFamily="34" charset="0"/>
              </a:rPr>
              <a:t>Application </a:t>
            </a:r>
            <a:r>
              <a:rPr lang="en-US" altLang="zh-CN" sz="2400" kern="0" dirty="0" smtClean="0">
                <a:solidFill>
                  <a:srgbClr val="0072C6"/>
                </a:solidFill>
                <a:latin typeface="Segoe UI Semibold" panose="020B0702040204020203" pitchFamily="34" charset="0"/>
                <a:ea typeface="Segoe UI" pitchFamily="34" charset="0"/>
                <a:cs typeface="Segoe UI Semibold" panose="020B0702040204020203" pitchFamily="34" charset="0"/>
              </a:rPr>
              <a:t>Visibility</a:t>
            </a:r>
          </a:p>
          <a:p>
            <a:pPr marL="525780" lvl="1" indent="-342900" defTabSz="1624019">
              <a:spcBef>
                <a:spcPts val="600"/>
              </a:spcBef>
              <a:buClr>
                <a:srgbClr val="595959">
                  <a:lumMod val="75000"/>
                </a:srgbClr>
              </a:buClr>
              <a:buFont typeface="Arial" pitchFamily="34" charset="0"/>
              <a:buChar char="•"/>
              <a:defRPr/>
            </a:pPr>
            <a:r>
              <a:rPr lang="en-US" altLang="zh-CN" sz="2400" kern="0" dirty="0">
                <a:solidFill>
                  <a:srgbClr val="0072C6"/>
                </a:solidFill>
                <a:latin typeface="Segoe UI Semibold" panose="020B0702040204020203" pitchFamily="34" charset="0"/>
                <a:ea typeface="Segoe UI" pitchFamily="34" charset="0"/>
                <a:cs typeface="Segoe UI Semibold" panose="020B0702040204020203" pitchFamily="34" charset="0"/>
              </a:rPr>
              <a:t>VNF (Virtual Network Function) </a:t>
            </a:r>
            <a:r>
              <a:rPr lang="en-US" altLang="zh-CN" sz="2400" kern="0" dirty="0" smtClean="0">
                <a:solidFill>
                  <a:srgbClr val="0072C6"/>
                </a:solidFill>
                <a:latin typeface="Segoe UI Semibold" panose="020B0702040204020203" pitchFamily="34" charset="0"/>
                <a:ea typeface="Segoe UI" pitchFamily="34" charset="0"/>
                <a:cs typeface="Segoe UI Semibold" panose="020B0702040204020203" pitchFamily="34" charset="0"/>
              </a:rPr>
              <a:t>ready</a:t>
            </a:r>
          </a:p>
          <a:p>
            <a:pPr marL="525780" lvl="1" indent="-342900" defTabSz="1624019">
              <a:spcBef>
                <a:spcPts val="600"/>
              </a:spcBef>
              <a:buClr>
                <a:srgbClr val="595959">
                  <a:lumMod val="75000"/>
                </a:srgbClr>
              </a:buClr>
              <a:buFont typeface="Arial" pitchFamily="34" charset="0"/>
              <a:buChar char="•"/>
              <a:defRPr/>
            </a:pPr>
            <a:r>
              <a:rPr lang="en-US" altLang="zh-CN" sz="2400" kern="0" dirty="0" smtClean="0">
                <a:solidFill>
                  <a:srgbClr val="0072C6"/>
                </a:solidFill>
                <a:latin typeface="Segoe UI Semibold" panose="020B0702040204020203" pitchFamily="34" charset="0"/>
                <a:ea typeface="Segoe UI" pitchFamily="34" charset="0"/>
                <a:cs typeface="Segoe UI Semibold" panose="020B0702040204020203" pitchFamily="34" charset="0"/>
              </a:rPr>
              <a:t>Dual IPv4 and IPv6 stack and </a:t>
            </a:r>
            <a:r>
              <a:rPr lang="en-US" altLang="zh-CN" sz="2400" kern="0" dirty="0">
                <a:solidFill>
                  <a:srgbClr val="0072C6"/>
                </a:solidFill>
                <a:latin typeface="Segoe UI Semibold" panose="020B0702040204020203" pitchFamily="34" charset="0"/>
                <a:ea typeface="Segoe UI" pitchFamily="34" charset="0"/>
                <a:cs typeface="Segoe UI Semibold" panose="020B0702040204020203" pitchFamily="34" charset="0"/>
              </a:rPr>
              <a:t>A</a:t>
            </a:r>
            <a:r>
              <a:rPr lang="en-US" altLang="zh-CN" sz="2400" kern="0" dirty="0" smtClean="0">
                <a:solidFill>
                  <a:srgbClr val="0072C6"/>
                </a:solidFill>
                <a:latin typeface="Segoe UI Semibold" panose="020B0702040204020203" pitchFamily="34" charset="0"/>
                <a:ea typeface="Segoe UI" pitchFamily="34" charset="0"/>
                <a:cs typeface="Segoe UI Semibold" panose="020B0702040204020203" pitchFamily="34" charset="0"/>
              </a:rPr>
              <a:t>utomatic </a:t>
            </a:r>
            <a:r>
              <a:rPr lang="en-US" altLang="zh-CN" sz="2400" kern="0" dirty="0">
                <a:solidFill>
                  <a:srgbClr val="0072C6"/>
                </a:solidFill>
                <a:latin typeface="Segoe UI Semibold" panose="020B0702040204020203" pitchFamily="34" charset="0"/>
                <a:ea typeface="Segoe UI" pitchFamily="34" charset="0"/>
                <a:cs typeface="Segoe UI Semibold" panose="020B0702040204020203" pitchFamily="34" charset="0"/>
              </a:rPr>
              <a:t>C</a:t>
            </a:r>
            <a:r>
              <a:rPr lang="en-US" altLang="zh-CN" sz="2400" kern="0" dirty="0" smtClean="0">
                <a:solidFill>
                  <a:srgbClr val="0072C6"/>
                </a:solidFill>
                <a:latin typeface="Segoe UI Semibold" panose="020B0702040204020203" pitchFamily="34" charset="0"/>
                <a:ea typeface="Segoe UI" pitchFamily="34" charset="0"/>
                <a:cs typeface="Segoe UI Semibold" panose="020B0702040204020203" pitchFamily="34" charset="0"/>
              </a:rPr>
              <a:t>onversion</a:t>
            </a:r>
          </a:p>
          <a:p>
            <a:pPr marL="525780" lvl="1" indent="-342900" defTabSz="1624019">
              <a:spcBef>
                <a:spcPts val="600"/>
              </a:spcBef>
              <a:buClr>
                <a:srgbClr val="595959">
                  <a:lumMod val="75000"/>
                </a:srgbClr>
              </a:buClr>
              <a:buFont typeface="Arial" pitchFamily="34" charset="0"/>
              <a:buChar char="•"/>
              <a:defRPr/>
            </a:pPr>
            <a:r>
              <a:rPr lang="en-US" altLang="zh-CN" sz="2400" kern="0" dirty="0" smtClean="0">
                <a:solidFill>
                  <a:srgbClr val="0072C6"/>
                </a:solidFill>
                <a:latin typeface="Segoe UI Semibold" panose="020B0702040204020203" pitchFamily="34" charset="0"/>
                <a:ea typeface="Segoe UI" pitchFamily="34" charset="0"/>
                <a:cs typeface="Segoe UI Semibold" panose="020B0702040204020203" pitchFamily="34" charset="0"/>
              </a:rPr>
              <a:t>Comprehensive Single Sign On</a:t>
            </a:r>
          </a:p>
          <a:p>
            <a:pPr marL="525780" lvl="1" indent="-342900" defTabSz="1624019">
              <a:spcBef>
                <a:spcPts val="600"/>
              </a:spcBef>
              <a:buClr>
                <a:srgbClr val="595959">
                  <a:lumMod val="75000"/>
                </a:srgbClr>
              </a:buClr>
              <a:buFont typeface="Arial" pitchFamily="34" charset="0"/>
              <a:buChar char="•"/>
              <a:defRPr/>
            </a:pPr>
            <a:r>
              <a:rPr lang="en-US" altLang="zh-CN" sz="2400" kern="0" dirty="0" smtClean="0">
                <a:solidFill>
                  <a:srgbClr val="0072C6"/>
                </a:solidFill>
                <a:latin typeface="Segoe UI Semibold" panose="020B0702040204020203" pitchFamily="34" charset="0"/>
                <a:ea typeface="Segoe UI" pitchFamily="34" charset="0"/>
                <a:cs typeface="Segoe UI Semibold" panose="020B0702040204020203" pitchFamily="34" charset="0"/>
              </a:rPr>
              <a:t>Open System with Full API</a:t>
            </a:r>
          </a:p>
          <a:p>
            <a:pPr marL="525780" lvl="1" indent="-342900" defTabSz="1624019">
              <a:spcBef>
                <a:spcPts val="600"/>
              </a:spcBef>
              <a:buClr>
                <a:srgbClr val="595959">
                  <a:lumMod val="75000"/>
                </a:srgbClr>
              </a:buClr>
              <a:buFont typeface="Arial" pitchFamily="34" charset="0"/>
              <a:buChar char="•"/>
              <a:defRPr/>
            </a:pPr>
            <a:r>
              <a:rPr lang="en-US" altLang="zh-CN" sz="2400" kern="0" dirty="0">
                <a:solidFill>
                  <a:srgbClr val="0072C6"/>
                </a:solidFill>
                <a:latin typeface="Segoe UI Semibold" panose="020B0702040204020203" pitchFamily="34" charset="0"/>
                <a:ea typeface="Segoe UI" pitchFamily="34" charset="0"/>
                <a:cs typeface="Segoe UI Semibold" panose="020B0702040204020203" pitchFamily="34" charset="0"/>
              </a:rPr>
              <a:t>All-in-One </a:t>
            </a:r>
            <a:r>
              <a:rPr lang="en-US" altLang="zh-CN" sz="2400" kern="0" dirty="0" smtClean="0">
                <a:solidFill>
                  <a:srgbClr val="0072C6"/>
                </a:solidFill>
                <a:latin typeface="Segoe UI Semibold" panose="020B0702040204020203" pitchFamily="34" charset="0"/>
                <a:ea typeface="Segoe UI" pitchFamily="34" charset="0"/>
                <a:cs typeface="Segoe UI Semibold" panose="020B0702040204020203" pitchFamily="34" charset="0"/>
              </a:rPr>
              <a:t>Application </a:t>
            </a:r>
            <a:r>
              <a:rPr lang="en-US" altLang="zh-CN" sz="2400" kern="0" dirty="0">
                <a:solidFill>
                  <a:srgbClr val="0072C6"/>
                </a:solidFill>
                <a:latin typeface="Segoe UI Semibold" panose="020B0702040204020203" pitchFamily="34" charset="0"/>
                <a:ea typeface="Segoe UI" pitchFamily="34" charset="0"/>
                <a:cs typeface="Segoe UI Semibold" panose="020B0702040204020203" pitchFamily="34" charset="0"/>
              </a:rPr>
              <a:t>D</a:t>
            </a:r>
            <a:r>
              <a:rPr lang="en-US" altLang="zh-CN" sz="2400" kern="0" dirty="0" smtClean="0">
                <a:solidFill>
                  <a:srgbClr val="0072C6"/>
                </a:solidFill>
                <a:latin typeface="Segoe UI Semibold" panose="020B0702040204020203" pitchFamily="34" charset="0"/>
                <a:ea typeface="Segoe UI" pitchFamily="34" charset="0"/>
                <a:cs typeface="Segoe UI Semibold" panose="020B0702040204020203" pitchFamily="34" charset="0"/>
              </a:rPr>
              <a:t>elivery </a:t>
            </a:r>
            <a:r>
              <a:rPr lang="en-US" altLang="zh-CN" sz="2400" kern="0" dirty="0">
                <a:solidFill>
                  <a:srgbClr val="0072C6"/>
                </a:solidFill>
                <a:latin typeface="Segoe UI Semibold" panose="020B0702040204020203" pitchFamily="34" charset="0"/>
                <a:ea typeface="Segoe UI" pitchFamily="34" charset="0"/>
                <a:cs typeface="Segoe UI Semibold" panose="020B0702040204020203" pitchFamily="34" charset="0"/>
              </a:rPr>
              <a:t>S</a:t>
            </a:r>
            <a:r>
              <a:rPr lang="en-US" altLang="zh-CN" sz="2400" kern="0" dirty="0" smtClean="0">
                <a:solidFill>
                  <a:srgbClr val="0072C6"/>
                </a:solidFill>
                <a:latin typeface="Segoe UI Semibold" panose="020B0702040204020203" pitchFamily="34" charset="0"/>
                <a:ea typeface="Segoe UI" pitchFamily="34" charset="0"/>
                <a:cs typeface="Segoe UI Semibold" panose="020B0702040204020203" pitchFamily="34" charset="0"/>
              </a:rPr>
              <a:t>olutions</a:t>
            </a:r>
            <a:endParaRPr lang="en-US" altLang="zh-CN" sz="2400" kern="0" dirty="0">
              <a:solidFill>
                <a:srgbClr val="0072C6"/>
              </a:solidFill>
              <a:latin typeface="Segoe UI Semibold" panose="020B0702040204020203" pitchFamily="34" charset="0"/>
              <a:ea typeface="Segoe UI" pitchFamily="34" charset="0"/>
              <a:cs typeface="Segoe UI Semibold" panose="020B0702040204020203" pitchFamily="34" charset="0"/>
            </a:endParaRPr>
          </a:p>
          <a:p>
            <a:pPr marL="525780" lvl="1" indent="-342900" defTabSz="1624019">
              <a:spcBef>
                <a:spcPts val="600"/>
              </a:spcBef>
              <a:buClr>
                <a:srgbClr val="595959">
                  <a:lumMod val="75000"/>
                </a:srgbClr>
              </a:buClr>
              <a:buFont typeface="Arial" pitchFamily="34" charset="0"/>
              <a:buChar char="•"/>
              <a:defRPr/>
            </a:pPr>
            <a:endParaRPr lang="en-US" altLang="zh-CN" sz="2400" kern="0" dirty="0" smtClean="0">
              <a:solidFill>
                <a:srgbClr val="0072C6"/>
              </a:solidFill>
              <a:latin typeface="Segoe UI Semibold" panose="020B0702040204020203" pitchFamily="34" charset="0"/>
              <a:ea typeface="Segoe UI" pitchFamily="34" charset="0"/>
              <a:cs typeface="Segoe UI Semibold" panose="020B0702040204020203" pitchFamily="34" charset="0"/>
            </a:endParaRPr>
          </a:p>
          <a:p>
            <a:pPr marL="525780" lvl="1" indent="-342900" defTabSz="1624019">
              <a:spcBef>
                <a:spcPts val="600"/>
              </a:spcBef>
              <a:buClr>
                <a:srgbClr val="595959">
                  <a:lumMod val="75000"/>
                </a:srgbClr>
              </a:buClr>
              <a:buFont typeface="Arial" pitchFamily="34" charset="0"/>
              <a:buChar char="•"/>
              <a:defRPr/>
            </a:pPr>
            <a:endParaRPr kumimoji="0" lang="en-US" altLang="zh-CN" sz="2400" b="0" i="0" u="none" strike="noStrike" kern="0" cap="none" spc="0" normalizeH="0" baseline="0" noProof="0" dirty="0">
              <a:ln>
                <a:noFill/>
              </a:ln>
              <a:solidFill>
                <a:srgbClr val="0072C6"/>
              </a:solidFill>
              <a:effectLst/>
              <a:uLnTx/>
              <a:uFillTx/>
              <a:latin typeface="Segoe UI Semibold" panose="020B0702040204020203" pitchFamily="34" charset="0"/>
              <a:ea typeface="Segoe UI" pitchFamily="34" charset="0"/>
              <a:cs typeface="Segoe UI Semibold" panose="020B0702040204020203" pitchFamily="34" charset="0"/>
            </a:endParaRPr>
          </a:p>
          <a:p>
            <a:pPr marL="182880" marR="0" lvl="1" indent="0" algn="l" defTabSz="1624019" rtl="0" eaLnBrk="1" fontAlgn="auto" latinLnBrk="0" hangingPunct="1">
              <a:lnSpc>
                <a:spcPct val="100000"/>
              </a:lnSpc>
              <a:spcBef>
                <a:spcPts val="600"/>
              </a:spcBef>
              <a:spcAft>
                <a:spcPts val="0"/>
              </a:spcAft>
              <a:buClr>
                <a:srgbClr val="595959">
                  <a:lumMod val="75000"/>
                </a:srgbClr>
              </a:buClr>
              <a:buSzTx/>
              <a:buFontTx/>
              <a:buNone/>
              <a:tabLst/>
              <a:defRPr/>
            </a:pPr>
            <a:endParaRPr kumimoji="0" lang="en-US" altLang="zh-CN" sz="2400" b="0" i="0" u="none" strike="noStrike" kern="0" cap="none" spc="0" normalizeH="0" baseline="0" noProof="0" dirty="0">
              <a:ln>
                <a:noFill/>
              </a:ln>
              <a:solidFill>
                <a:srgbClr val="0072C6"/>
              </a:solidFill>
              <a:effectLst/>
              <a:uLnTx/>
              <a:uFillTx/>
              <a:latin typeface="Segoe UI Semibold" panose="020B0702040204020203" pitchFamily="34" charset="0"/>
              <a:ea typeface="Segoe UI" pitchFamily="34" charset="0"/>
              <a:cs typeface="Segoe UI Semibold" panose="020B0702040204020203" pitchFamily="34" charset="0"/>
            </a:endParaRPr>
          </a:p>
          <a:p>
            <a:pPr marL="196850" marR="0" lvl="1" indent="0" algn="l" defTabSz="1624019" rtl="0" eaLnBrk="1" fontAlgn="auto" latinLnBrk="0" hangingPunct="1">
              <a:lnSpc>
                <a:spcPct val="100000"/>
              </a:lnSpc>
              <a:spcBef>
                <a:spcPts val="100"/>
              </a:spcBef>
              <a:spcAft>
                <a:spcPts val="300"/>
              </a:spcAft>
              <a:buClr>
                <a:srgbClr val="595959">
                  <a:lumMod val="75000"/>
                </a:srgbClr>
              </a:buClr>
              <a:buSzTx/>
              <a:buFontTx/>
              <a:buNone/>
              <a:tabLst/>
              <a:defRPr/>
            </a:pPr>
            <a:endParaRPr kumimoji="0" lang="en-US" altLang="zh-CN" sz="1800" b="0" i="1" u="none" strike="noStrike" kern="0" cap="none" spc="0" normalizeH="0" baseline="0" noProof="0" dirty="0">
              <a:ln>
                <a:noFill/>
              </a:ln>
              <a:solidFill>
                <a:srgbClr val="505050"/>
              </a:solidFill>
              <a:effectLst/>
              <a:uLnTx/>
              <a:uFillTx/>
              <a:latin typeface="Segoe UI"/>
              <a:ea typeface="Segoe UI" pitchFamily="34" charset="0"/>
              <a:cs typeface="Segoe UI" pitchFamily="34" charset="0"/>
            </a:endParaRPr>
          </a:p>
        </p:txBody>
      </p:sp>
    </p:spTree>
    <p:extLst>
      <p:ext uri="{BB962C8B-B14F-4D97-AF65-F5344CB8AC3E}">
        <p14:creationId xmlns:p14="http://schemas.microsoft.com/office/powerpoint/2010/main" val="10405280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High Performance </a:t>
            </a:r>
            <a:r>
              <a:rPr lang="en-US" altLang="zh-CN" dirty="0" smtClean="0"/>
              <a:t>Software </a:t>
            </a:r>
            <a:r>
              <a:rPr lang="en-US" altLang="zh-CN" dirty="0"/>
              <a:t>and Hardware </a:t>
            </a:r>
            <a:r>
              <a:rPr lang="en-US" altLang="zh-CN" dirty="0" smtClean="0"/>
              <a:t>Platform</a:t>
            </a:r>
            <a:endParaRPr lang="en-IN" dirty="0"/>
          </a:p>
        </p:txBody>
      </p:sp>
      <p:sp>
        <p:nvSpPr>
          <p:cNvPr id="19" name="Rectangle 18"/>
          <p:cNvSpPr/>
          <p:nvPr>
            <p:custDataLst>
              <p:tags r:id="rId1"/>
            </p:custDataLst>
          </p:nvPr>
        </p:nvSpPr>
        <p:spPr bwMode="auto">
          <a:xfrm>
            <a:off x="303211" y="930166"/>
            <a:ext cx="11634789" cy="2964501"/>
          </a:xfrm>
          <a:prstGeom prst="rect">
            <a:avLst/>
          </a:prstGeom>
          <a:solidFill>
            <a:schemeClr val="bg1">
              <a:lumMod val="95000"/>
            </a:schemeClr>
          </a:solidFill>
          <a:ln w="3175" cap="flat" cmpd="sng" algn="ctr">
            <a:noFill/>
            <a:prstDash val="solid"/>
            <a:round/>
            <a:headEnd type="none" w="med" len="med"/>
            <a:tailEnd type="none" w="med" len="med"/>
          </a:ln>
          <a:effectLst/>
        </p:spPr>
        <p:txBody>
          <a:bodyPr lIns="91440" tIns="45720" rIns="914400" bIns="45720" rtlCol="0" anchor="t" anchorCtr="0">
            <a:noAutofit/>
          </a:bodyPr>
          <a:lstStyle/>
          <a:p>
            <a:pPr marL="525780" lvl="1" indent="-342900" defTabSz="1624019">
              <a:spcBef>
                <a:spcPts val="600"/>
              </a:spcBef>
              <a:buClr>
                <a:srgbClr val="595959">
                  <a:lumMod val="75000"/>
                </a:srgbClr>
              </a:buClr>
              <a:buFont typeface="Arial" pitchFamily="34" charset="0"/>
              <a:buChar char="•"/>
              <a:defRPr/>
            </a:pPr>
            <a:r>
              <a:rPr lang="en-US" altLang="zh-CN" sz="2400" kern="0" dirty="0" smtClean="0">
                <a:solidFill>
                  <a:srgbClr val="0072C6"/>
                </a:solidFill>
                <a:latin typeface="Segoe UI Semibold" panose="020B0702040204020203" pitchFamily="34" charset="0"/>
                <a:ea typeface="Segoe UI" pitchFamily="34" charset="0"/>
                <a:cs typeface="Segoe UI Semibold" panose="020B0702040204020203" pitchFamily="34" charset="0"/>
              </a:rPr>
              <a:t>FastPacketModule is </a:t>
            </a:r>
            <a:r>
              <a:rPr lang="en-US" altLang="zh-CN" sz="2400" kern="0" dirty="0">
                <a:solidFill>
                  <a:srgbClr val="0072C6"/>
                </a:solidFill>
                <a:latin typeface="Segoe UI Semibold" panose="020B0702040204020203" pitchFamily="34" charset="0"/>
                <a:ea typeface="Segoe UI" pitchFamily="34" charset="0"/>
                <a:cs typeface="Segoe UI Semibold" panose="020B0702040204020203" pitchFamily="34" charset="0"/>
              </a:rPr>
              <a:t>AppScaler proprietary Packet Module empowered by Intel DPDK, which is </a:t>
            </a:r>
            <a:r>
              <a:rPr lang="en-US" altLang="zh-CN" sz="2400" b="1" i="1" u="sng" kern="0" dirty="0">
                <a:solidFill>
                  <a:srgbClr val="FF0000"/>
                </a:solidFill>
                <a:latin typeface="Segoe UI Semibold" panose="020B0702040204020203" pitchFamily="34" charset="0"/>
                <a:ea typeface="Segoe UI" pitchFamily="34" charset="0"/>
                <a:cs typeface="Segoe UI Semibold" panose="020B0702040204020203" pitchFamily="34" charset="0"/>
              </a:rPr>
              <a:t>10 times </a:t>
            </a:r>
            <a:r>
              <a:rPr lang="en-US" altLang="zh-CN" sz="2400" b="1" i="1" u="sng" kern="0" dirty="0" smtClean="0">
                <a:solidFill>
                  <a:srgbClr val="FF0000"/>
                </a:solidFill>
                <a:latin typeface="Segoe UI Semibold" panose="020B0702040204020203" pitchFamily="34" charset="0"/>
                <a:ea typeface="Segoe UI" pitchFamily="34" charset="0"/>
                <a:cs typeface="Segoe UI Semibold" panose="020B0702040204020203" pitchFamily="34" charset="0"/>
              </a:rPr>
              <a:t>faster </a:t>
            </a:r>
            <a:r>
              <a:rPr lang="en-US" altLang="zh-CN" sz="2400" kern="0" dirty="0" smtClean="0">
                <a:solidFill>
                  <a:srgbClr val="0072C6"/>
                </a:solidFill>
                <a:latin typeface="Segoe UI Semibold" panose="020B0702040204020203" pitchFamily="34" charset="0"/>
                <a:ea typeface="Segoe UI" pitchFamily="34" charset="0"/>
                <a:cs typeface="Segoe UI Semibold" panose="020B0702040204020203" pitchFamily="34" charset="0"/>
              </a:rPr>
              <a:t> than </a:t>
            </a:r>
            <a:r>
              <a:rPr lang="en-US" altLang="zh-CN" sz="2400" kern="0" dirty="0">
                <a:solidFill>
                  <a:srgbClr val="0072C6"/>
                </a:solidFill>
                <a:latin typeface="Segoe UI Semibold" panose="020B0702040204020203" pitchFamily="34" charset="0"/>
                <a:ea typeface="Segoe UI" pitchFamily="34" charset="0"/>
                <a:cs typeface="Segoe UI Semibold" panose="020B0702040204020203" pitchFamily="34" charset="0"/>
              </a:rPr>
              <a:t>regular </a:t>
            </a:r>
            <a:r>
              <a:rPr lang="en-US" altLang="zh-CN" sz="2400" kern="0" dirty="0" smtClean="0">
                <a:solidFill>
                  <a:srgbClr val="0072C6"/>
                </a:solidFill>
                <a:latin typeface="Segoe UI Semibold" panose="020B0702040204020203" pitchFamily="34" charset="0"/>
                <a:ea typeface="Segoe UI" pitchFamily="34" charset="0"/>
                <a:cs typeface="Segoe UI Semibold" panose="020B0702040204020203" pitchFamily="34" charset="0"/>
              </a:rPr>
              <a:t>Linux Kernel </a:t>
            </a:r>
            <a:r>
              <a:rPr lang="en-US" altLang="zh-CN" sz="2400" kern="0" dirty="0">
                <a:solidFill>
                  <a:srgbClr val="0072C6"/>
                </a:solidFill>
                <a:latin typeface="Segoe UI Semibold" panose="020B0702040204020203" pitchFamily="34" charset="0"/>
                <a:ea typeface="Segoe UI" pitchFamily="34" charset="0"/>
                <a:cs typeface="Segoe UI Semibold" panose="020B0702040204020203" pitchFamily="34" charset="0"/>
              </a:rPr>
              <a:t>when it comes to packet processing.</a:t>
            </a:r>
          </a:p>
          <a:p>
            <a:pPr marL="525780" lvl="1" indent="-342900" defTabSz="1624019">
              <a:spcBef>
                <a:spcPts val="600"/>
              </a:spcBef>
              <a:buClr>
                <a:srgbClr val="595959">
                  <a:lumMod val="75000"/>
                </a:srgbClr>
              </a:buClr>
              <a:buFont typeface="Arial" pitchFamily="34" charset="0"/>
              <a:buChar char="•"/>
              <a:defRPr/>
            </a:pPr>
            <a:r>
              <a:rPr lang="en-US" altLang="zh-CN" sz="2400" kern="0" dirty="0" smtClean="0">
                <a:solidFill>
                  <a:srgbClr val="0072C6"/>
                </a:solidFill>
                <a:latin typeface="Segoe UI Semibold" panose="020B0702040204020203" pitchFamily="34" charset="0"/>
                <a:ea typeface="Segoe UI" pitchFamily="34" charset="0"/>
                <a:cs typeface="Segoe UI Semibold" panose="020B0702040204020203" pitchFamily="34" charset="0"/>
              </a:rPr>
              <a:t>ASIC SSL Acceleration Card: </a:t>
            </a:r>
            <a:r>
              <a:rPr lang="en-US" altLang="zh-CN" sz="2400" b="1" i="1" u="sng" kern="0" dirty="0">
                <a:solidFill>
                  <a:srgbClr val="FF0000"/>
                </a:solidFill>
                <a:latin typeface="Segoe UI Semibold" panose="020B0702040204020203" pitchFamily="34" charset="0"/>
                <a:ea typeface="Segoe UI" pitchFamily="34" charset="0"/>
                <a:cs typeface="Segoe UI Semibold" panose="020B0702040204020203" pitchFamily="34" charset="0"/>
              </a:rPr>
              <a:t>3</a:t>
            </a:r>
            <a:r>
              <a:rPr lang="en-US" altLang="zh-CN" sz="2400" b="1" i="1" u="sng" kern="0" dirty="0" smtClean="0">
                <a:solidFill>
                  <a:srgbClr val="FF0000"/>
                </a:solidFill>
                <a:latin typeface="Segoe UI Semibold" panose="020B0702040204020203" pitchFamily="34" charset="0"/>
                <a:ea typeface="Segoe UI" pitchFamily="34" charset="0"/>
                <a:cs typeface="Segoe UI Semibold" panose="020B0702040204020203" pitchFamily="34" charset="0"/>
              </a:rPr>
              <a:t>5K TPS (2K key)</a:t>
            </a:r>
          </a:p>
          <a:p>
            <a:pPr marL="525780" lvl="1" indent="-342900" defTabSz="1624019">
              <a:spcBef>
                <a:spcPts val="600"/>
              </a:spcBef>
              <a:buClr>
                <a:srgbClr val="595959">
                  <a:lumMod val="75000"/>
                </a:srgbClr>
              </a:buClr>
              <a:buFont typeface="Arial" pitchFamily="34" charset="0"/>
              <a:buChar char="•"/>
              <a:defRPr/>
            </a:pPr>
            <a:r>
              <a:rPr lang="en-US" altLang="zh-CN" sz="2400" kern="0" dirty="0" smtClean="0">
                <a:solidFill>
                  <a:srgbClr val="0072C6"/>
                </a:solidFill>
                <a:latin typeface="Segoe UI Semibold" panose="020B0702040204020203" pitchFamily="34" charset="0"/>
                <a:ea typeface="Segoe UI" pitchFamily="34" charset="0"/>
                <a:cs typeface="Segoe UI Semibold" panose="020B0702040204020203" pitchFamily="34" charset="0"/>
              </a:rPr>
              <a:t>Active-Active clustering </a:t>
            </a:r>
            <a:r>
              <a:rPr lang="en-US" altLang="zh-CN" sz="2400" kern="0" dirty="0">
                <a:solidFill>
                  <a:srgbClr val="0072C6"/>
                </a:solidFill>
                <a:latin typeface="Segoe UI Semibold" panose="020B0702040204020203" pitchFamily="34" charset="0"/>
                <a:ea typeface="Segoe UI" pitchFamily="34" charset="0"/>
                <a:cs typeface="Segoe UI Semibold" panose="020B0702040204020203" pitchFamily="34" charset="0"/>
              </a:rPr>
              <a:t>can </a:t>
            </a:r>
            <a:r>
              <a:rPr lang="en-US" altLang="zh-CN" sz="2400" kern="0" dirty="0" smtClean="0">
                <a:solidFill>
                  <a:srgbClr val="0072C6"/>
                </a:solidFill>
                <a:latin typeface="Segoe UI Semibold" panose="020B0702040204020203" pitchFamily="34" charset="0"/>
                <a:ea typeface="Segoe UI" pitchFamily="34" charset="0"/>
                <a:cs typeface="Segoe UI Semibold" panose="020B0702040204020203" pitchFamily="34" charset="0"/>
              </a:rPr>
              <a:t>aggregate multiple AppScaler virtual/hardware appliances as one single unit to scale up to </a:t>
            </a:r>
            <a:r>
              <a:rPr lang="en-US" altLang="zh-CN" sz="2400" b="1" i="1" u="sng" kern="0" dirty="0" smtClean="0">
                <a:solidFill>
                  <a:srgbClr val="FF0000"/>
                </a:solidFill>
                <a:latin typeface="Segoe UI Semibold" panose="020B0702040204020203" pitchFamily="34" charset="0"/>
                <a:ea typeface="Segoe UI" pitchFamily="34" charset="0"/>
                <a:cs typeface="Segoe UI Semibold" panose="020B0702040204020203" pitchFamily="34" charset="0"/>
              </a:rPr>
              <a:t>600Gbps</a:t>
            </a:r>
            <a:r>
              <a:rPr lang="en-US" altLang="zh-CN" sz="2400" kern="0" dirty="0" smtClean="0">
                <a:solidFill>
                  <a:srgbClr val="FF0000"/>
                </a:solidFill>
                <a:latin typeface="Segoe UI Semibold" panose="020B0702040204020203" pitchFamily="34" charset="0"/>
                <a:ea typeface="Segoe UI" pitchFamily="34" charset="0"/>
                <a:cs typeface="Segoe UI Semibold" panose="020B0702040204020203" pitchFamily="34" charset="0"/>
              </a:rPr>
              <a:t> </a:t>
            </a:r>
            <a:r>
              <a:rPr lang="en-US" altLang="zh-CN" sz="2400" kern="0" dirty="0" smtClean="0">
                <a:solidFill>
                  <a:srgbClr val="0072C6"/>
                </a:solidFill>
                <a:latin typeface="Segoe UI Semibold" panose="020B0702040204020203" pitchFamily="34" charset="0"/>
                <a:ea typeface="Segoe UI" pitchFamily="34" charset="0"/>
                <a:cs typeface="Segoe UI Semibold" panose="020B0702040204020203" pitchFamily="34" charset="0"/>
              </a:rPr>
              <a:t>layer 7 throughput</a:t>
            </a:r>
            <a:endParaRPr lang="en-US" altLang="zh-CN" sz="2400" kern="0" dirty="0">
              <a:solidFill>
                <a:srgbClr val="0072C6"/>
              </a:solidFill>
              <a:latin typeface="Segoe UI Semibold" panose="020B0702040204020203" pitchFamily="34" charset="0"/>
              <a:ea typeface="Segoe UI" pitchFamily="34" charset="0"/>
              <a:cs typeface="Segoe UI Semibold" panose="020B0702040204020203" pitchFamily="34" charset="0"/>
            </a:endParaRPr>
          </a:p>
          <a:p>
            <a:pPr marL="525780" lvl="1" indent="-342900" defTabSz="1624019">
              <a:spcBef>
                <a:spcPts val="600"/>
              </a:spcBef>
              <a:buClr>
                <a:srgbClr val="595959">
                  <a:lumMod val="75000"/>
                </a:srgbClr>
              </a:buClr>
              <a:buFont typeface="Arial" pitchFamily="34" charset="0"/>
              <a:buChar char="•"/>
              <a:defRPr/>
            </a:pPr>
            <a:endParaRPr lang="en-US" altLang="zh-CN" sz="2400" kern="0" dirty="0" smtClean="0">
              <a:solidFill>
                <a:srgbClr val="0072C6"/>
              </a:solidFill>
              <a:latin typeface="Segoe UI Semibold" panose="020B0702040204020203" pitchFamily="34" charset="0"/>
              <a:ea typeface="Segoe UI" pitchFamily="34" charset="0"/>
              <a:cs typeface="Segoe UI Semibold" panose="020B0702040204020203" pitchFamily="34" charset="0"/>
            </a:endParaRPr>
          </a:p>
          <a:p>
            <a:pPr marL="525780" lvl="1" indent="-342900" defTabSz="1624019">
              <a:spcBef>
                <a:spcPts val="600"/>
              </a:spcBef>
              <a:buClr>
                <a:srgbClr val="595959">
                  <a:lumMod val="75000"/>
                </a:srgbClr>
              </a:buClr>
              <a:buFont typeface="Arial" pitchFamily="34" charset="0"/>
              <a:buChar char="•"/>
              <a:defRPr/>
            </a:pPr>
            <a:endParaRPr kumimoji="0" lang="en-US" altLang="zh-CN" sz="2400" b="0" i="0" u="none" strike="noStrike" kern="0" cap="none" spc="0" normalizeH="0" baseline="0" noProof="0" dirty="0">
              <a:ln>
                <a:noFill/>
              </a:ln>
              <a:solidFill>
                <a:srgbClr val="0072C6"/>
              </a:solidFill>
              <a:effectLst/>
              <a:uLnTx/>
              <a:uFillTx/>
              <a:latin typeface="Segoe UI Semibold" panose="020B0702040204020203" pitchFamily="34" charset="0"/>
              <a:ea typeface="Segoe UI" pitchFamily="34" charset="0"/>
              <a:cs typeface="Segoe UI Semibold" panose="020B0702040204020203" pitchFamily="34" charset="0"/>
            </a:endParaRPr>
          </a:p>
          <a:p>
            <a:pPr marL="182880" marR="0" lvl="1" indent="0" algn="l" defTabSz="1624019" rtl="0" eaLnBrk="1" fontAlgn="auto" latinLnBrk="0" hangingPunct="1">
              <a:lnSpc>
                <a:spcPct val="100000"/>
              </a:lnSpc>
              <a:spcBef>
                <a:spcPts val="600"/>
              </a:spcBef>
              <a:spcAft>
                <a:spcPts val="0"/>
              </a:spcAft>
              <a:buClr>
                <a:srgbClr val="595959">
                  <a:lumMod val="75000"/>
                </a:srgbClr>
              </a:buClr>
              <a:buSzTx/>
              <a:buFontTx/>
              <a:buNone/>
              <a:tabLst/>
              <a:defRPr/>
            </a:pPr>
            <a:endParaRPr kumimoji="0" lang="en-US" altLang="zh-CN" sz="2400" b="0" i="0" u="none" strike="noStrike" kern="0" cap="none" spc="0" normalizeH="0" baseline="0" noProof="0" dirty="0">
              <a:ln>
                <a:noFill/>
              </a:ln>
              <a:solidFill>
                <a:srgbClr val="0072C6"/>
              </a:solidFill>
              <a:effectLst/>
              <a:uLnTx/>
              <a:uFillTx/>
              <a:latin typeface="Segoe UI Semibold" panose="020B0702040204020203" pitchFamily="34" charset="0"/>
              <a:ea typeface="Segoe UI" pitchFamily="34" charset="0"/>
              <a:cs typeface="Segoe UI Semibold" panose="020B0702040204020203" pitchFamily="34" charset="0"/>
            </a:endParaRPr>
          </a:p>
          <a:p>
            <a:pPr marL="196850" marR="0" lvl="1" indent="0" algn="l" defTabSz="1624019" rtl="0" eaLnBrk="1" fontAlgn="auto" latinLnBrk="0" hangingPunct="1">
              <a:lnSpc>
                <a:spcPct val="100000"/>
              </a:lnSpc>
              <a:spcBef>
                <a:spcPts val="100"/>
              </a:spcBef>
              <a:spcAft>
                <a:spcPts val="300"/>
              </a:spcAft>
              <a:buClr>
                <a:srgbClr val="595959">
                  <a:lumMod val="75000"/>
                </a:srgbClr>
              </a:buClr>
              <a:buSzTx/>
              <a:buFontTx/>
              <a:buNone/>
              <a:tabLst/>
              <a:defRPr/>
            </a:pPr>
            <a:endParaRPr kumimoji="0" lang="en-US" altLang="zh-CN" sz="1800" b="0" i="1" u="none" strike="noStrike" kern="0" cap="none" spc="0" normalizeH="0" baseline="0" noProof="0" dirty="0">
              <a:ln>
                <a:noFill/>
              </a:ln>
              <a:solidFill>
                <a:srgbClr val="505050"/>
              </a:solidFill>
              <a:effectLst/>
              <a:uLnTx/>
              <a:uFillTx/>
              <a:latin typeface="Segoe UI"/>
              <a:ea typeface="Segoe UI" pitchFamily="34" charset="0"/>
              <a:cs typeface="Segoe UI" pitchFamily="34" charset="0"/>
            </a:endParaRPr>
          </a:p>
        </p:txBody>
      </p:sp>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7720" y="4021833"/>
            <a:ext cx="5270986" cy="2376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447586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Simplicity with App </a:t>
            </a:r>
            <a:r>
              <a:rPr lang="en-US" dirty="0" smtClean="0"/>
              <a:t>Templates</a:t>
            </a:r>
            <a:endParaRPr lang="en-IN" dirty="0"/>
          </a:p>
        </p:txBody>
      </p:sp>
      <p:sp>
        <p:nvSpPr>
          <p:cNvPr id="19" name="Rectangle 18"/>
          <p:cNvSpPr/>
          <p:nvPr>
            <p:custDataLst>
              <p:tags r:id="rId1"/>
            </p:custDataLst>
          </p:nvPr>
        </p:nvSpPr>
        <p:spPr bwMode="auto">
          <a:xfrm>
            <a:off x="303211" y="930166"/>
            <a:ext cx="8374257" cy="5315430"/>
          </a:xfrm>
          <a:prstGeom prst="rect">
            <a:avLst/>
          </a:prstGeom>
          <a:solidFill>
            <a:schemeClr val="bg1">
              <a:lumMod val="95000"/>
            </a:schemeClr>
          </a:solidFill>
          <a:ln w="3175" cap="flat" cmpd="sng" algn="ctr">
            <a:noFill/>
            <a:prstDash val="solid"/>
            <a:round/>
            <a:headEnd type="none" w="med" len="med"/>
            <a:tailEnd type="none" w="med" len="med"/>
          </a:ln>
          <a:effectLst/>
        </p:spPr>
        <p:txBody>
          <a:bodyPr lIns="91440" tIns="45720" rIns="914400" bIns="45720" rtlCol="0" anchor="t" anchorCtr="0">
            <a:noAutofit/>
          </a:bodyPr>
          <a:lstStyle/>
          <a:p>
            <a:pPr marL="182880" marR="0" lvl="1" indent="0" algn="l" defTabSz="1624019" rtl="0" eaLnBrk="1" fontAlgn="auto" latinLnBrk="0" hangingPunct="1">
              <a:lnSpc>
                <a:spcPct val="100000"/>
              </a:lnSpc>
              <a:spcBef>
                <a:spcPts val="600"/>
              </a:spcBef>
              <a:spcAft>
                <a:spcPts val="0"/>
              </a:spcAft>
              <a:buClr>
                <a:srgbClr val="595959">
                  <a:lumMod val="75000"/>
                </a:srgbClr>
              </a:buClr>
              <a:buSzTx/>
              <a:buFontTx/>
              <a:buNone/>
              <a:tabLst/>
              <a:defRPr/>
            </a:pPr>
            <a:r>
              <a:rPr lang="en-US" altLang="zh-CN" sz="2400" kern="0" dirty="0" smtClean="0">
                <a:solidFill>
                  <a:srgbClr val="0072C6"/>
                </a:solidFill>
                <a:latin typeface="Segoe UI Semibold" panose="020B0702040204020203" pitchFamily="34" charset="0"/>
                <a:ea typeface="Segoe UI" pitchFamily="34" charset="0"/>
                <a:cs typeface="Segoe UI Semibold" panose="020B0702040204020203" pitchFamily="34" charset="0"/>
              </a:rPr>
              <a:t>Load balancing is complicated by nature because of the complexity of business applications, no matter load balancing is managed with CLIs, scripts or GUI.</a:t>
            </a:r>
            <a:endParaRPr kumimoji="0" lang="en-US" altLang="zh-CN" sz="2400" b="0" i="0" u="none" strike="noStrike" kern="0" cap="none" spc="0" normalizeH="0" baseline="0" noProof="0" dirty="0" smtClean="0">
              <a:ln>
                <a:noFill/>
              </a:ln>
              <a:solidFill>
                <a:srgbClr val="0072C6"/>
              </a:solidFill>
              <a:effectLst/>
              <a:uLnTx/>
              <a:uFillTx/>
              <a:latin typeface="Segoe UI Semibold" panose="020B0702040204020203" pitchFamily="34" charset="0"/>
              <a:ea typeface="Segoe UI" pitchFamily="34" charset="0"/>
              <a:cs typeface="Segoe UI Semibold" panose="020B0702040204020203" pitchFamily="34" charset="0"/>
            </a:endParaRPr>
          </a:p>
          <a:p>
            <a:pPr marL="182880" marR="0" lvl="1" indent="0" algn="l" defTabSz="1624019" rtl="0" eaLnBrk="1" fontAlgn="auto" latinLnBrk="0" hangingPunct="1">
              <a:lnSpc>
                <a:spcPct val="100000"/>
              </a:lnSpc>
              <a:spcBef>
                <a:spcPts val="600"/>
              </a:spcBef>
              <a:spcAft>
                <a:spcPts val="0"/>
              </a:spcAft>
              <a:buClr>
                <a:srgbClr val="595959">
                  <a:lumMod val="75000"/>
                </a:srgbClr>
              </a:buClr>
              <a:buSzTx/>
              <a:buFontTx/>
              <a:buNone/>
              <a:tabLst/>
              <a:defRPr/>
            </a:pPr>
            <a:endParaRPr kumimoji="0" lang="en-US" altLang="zh-CN" sz="2400" b="0" i="0" u="none" strike="noStrike" kern="0" cap="none" spc="0" normalizeH="0" baseline="0" noProof="0" dirty="0" smtClean="0">
              <a:ln>
                <a:noFill/>
              </a:ln>
              <a:solidFill>
                <a:srgbClr val="0072C6"/>
              </a:solidFill>
              <a:effectLst/>
              <a:uLnTx/>
              <a:uFillTx/>
              <a:latin typeface="Segoe UI Semibold" panose="020B0702040204020203" pitchFamily="34" charset="0"/>
              <a:ea typeface="Segoe UI" pitchFamily="34" charset="0"/>
              <a:cs typeface="Segoe UI Semibold" panose="020B0702040204020203" pitchFamily="34" charset="0"/>
            </a:endParaRPr>
          </a:p>
          <a:p>
            <a:pPr marL="182880" marR="0" lvl="1" indent="0" algn="l" defTabSz="1624019" rtl="0" eaLnBrk="1" fontAlgn="auto" latinLnBrk="0" hangingPunct="1">
              <a:lnSpc>
                <a:spcPct val="100000"/>
              </a:lnSpc>
              <a:spcBef>
                <a:spcPts val="600"/>
              </a:spcBef>
              <a:spcAft>
                <a:spcPts val="0"/>
              </a:spcAft>
              <a:buClr>
                <a:srgbClr val="595959">
                  <a:lumMod val="75000"/>
                </a:srgbClr>
              </a:buClr>
              <a:buSzTx/>
              <a:buFontTx/>
              <a:buNone/>
              <a:tabLst/>
              <a:defRPr/>
            </a:pPr>
            <a:r>
              <a:rPr lang="en-US" altLang="zh-CN" sz="2400" kern="0" dirty="0" smtClean="0">
                <a:solidFill>
                  <a:srgbClr val="0072C6"/>
                </a:solidFill>
                <a:latin typeface="Segoe UI Semibold" panose="020B0702040204020203" pitchFamily="34" charset="0"/>
                <a:ea typeface="Segoe UI" pitchFamily="34" charset="0"/>
                <a:cs typeface="Segoe UI Semibold" panose="020B0702040204020203" pitchFamily="34" charset="0"/>
              </a:rPr>
              <a:t>AppScaler provides the configuration abstraction layer between business application and load balancer with App Template.</a:t>
            </a:r>
            <a:endParaRPr kumimoji="0" lang="en-US" altLang="zh-CN" sz="2400" b="0" i="0" u="none" strike="noStrike" kern="0" cap="none" spc="0" normalizeH="0" baseline="0" noProof="0" dirty="0">
              <a:ln>
                <a:noFill/>
              </a:ln>
              <a:solidFill>
                <a:srgbClr val="0072C6"/>
              </a:solidFill>
              <a:effectLst/>
              <a:uLnTx/>
              <a:uFillTx/>
              <a:latin typeface="Segoe UI Semibold" panose="020B0702040204020203" pitchFamily="34" charset="0"/>
              <a:ea typeface="Segoe UI" pitchFamily="34" charset="0"/>
              <a:cs typeface="Segoe UI Semibold" panose="020B0702040204020203" pitchFamily="34" charset="0"/>
            </a:endParaRPr>
          </a:p>
          <a:p>
            <a:pPr marL="525780" lvl="1" indent="-342900" defTabSz="1624019">
              <a:spcBef>
                <a:spcPts val="600"/>
              </a:spcBef>
              <a:buClr>
                <a:srgbClr val="595959">
                  <a:lumMod val="75000"/>
                </a:srgbClr>
              </a:buClr>
              <a:buFont typeface="Arial" pitchFamily="34" charset="0"/>
              <a:buChar char="•"/>
              <a:defRPr/>
            </a:pPr>
            <a:r>
              <a:rPr lang="en-US" altLang="zh-CN" sz="2400" kern="0" dirty="0" smtClean="0">
                <a:solidFill>
                  <a:srgbClr val="0072C6"/>
                </a:solidFill>
                <a:latin typeface="Segoe UI Semibold" panose="020B0702040204020203" pitchFamily="34" charset="0"/>
                <a:ea typeface="Segoe UI" pitchFamily="34" charset="0"/>
                <a:cs typeface="Segoe UI Semibold" panose="020B0702040204020203" pitchFamily="34" charset="0"/>
              </a:rPr>
              <a:t>XML format makes it easily import and export</a:t>
            </a:r>
          </a:p>
          <a:p>
            <a:pPr marL="525780" lvl="1" indent="-342900" defTabSz="1624019">
              <a:spcBef>
                <a:spcPts val="600"/>
              </a:spcBef>
              <a:buClr>
                <a:srgbClr val="595959">
                  <a:lumMod val="75000"/>
                </a:srgbClr>
              </a:buClr>
              <a:buFont typeface="Arial" pitchFamily="34" charset="0"/>
              <a:buChar char="•"/>
              <a:defRPr/>
            </a:pPr>
            <a:r>
              <a:rPr kumimoji="0" lang="en-US" altLang="zh-CN" sz="2400" b="0" i="0" u="none" strike="noStrike" kern="0" cap="none" spc="0" normalizeH="0" baseline="0" noProof="0" dirty="0" smtClean="0">
                <a:ln>
                  <a:noFill/>
                </a:ln>
                <a:solidFill>
                  <a:srgbClr val="0072C6"/>
                </a:solidFill>
                <a:effectLst/>
                <a:uLnTx/>
                <a:uFillTx/>
                <a:latin typeface="Segoe UI Semibold" panose="020B0702040204020203" pitchFamily="34" charset="0"/>
                <a:ea typeface="Segoe UI" pitchFamily="34" charset="0"/>
                <a:cs typeface="Segoe UI Semibold" panose="020B0702040204020203" pitchFamily="34" charset="0"/>
              </a:rPr>
              <a:t>Ready-to-use</a:t>
            </a:r>
            <a:r>
              <a:rPr kumimoji="0" lang="en-US" altLang="zh-CN" sz="2400" b="0" i="0" u="none" strike="noStrike" kern="0" cap="none" spc="0" normalizeH="0" noProof="0" dirty="0" smtClean="0">
                <a:ln>
                  <a:noFill/>
                </a:ln>
                <a:solidFill>
                  <a:srgbClr val="0072C6"/>
                </a:solidFill>
                <a:effectLst/>
                <a:uLnTx/>
                <a:uFillTx/>
                <a:latin typeface="Segoe UI Semibold" panose="020B0702040204020203" pitchFamily="34" charset="0"/>
                <a:ea typeface="Segoe UI" pitchFamily="34" charset="0"/>
                <a:cs typeface="Segoe UI Semibold" panose="020B0702040204020203" pitchFamily="34" charset="0"/>
              </a:rPr>
              <a:t> AppTemplates like MS Exchange</a:t>
            </a:r>
          </a:p>
          <a:p>
            <a:pPr marL="525780" lvl="1" indent="-342900" defTabSz="1624019">
              <a:spcBef>
                <a:spcPts val="600"/>
              </a:spcBef>
              <a:buClr>
                <a:srgbClr val="595959">
                  <a:lumMod val="75000"/>
                </a:srgbClr>
              </a:buClr>
              <a:buFont typeface="Arial" pitchFamily="34" charset="0"/>
              <a:buChar char="•"/>
              <a:defRPr/>
            </a:pPr>
            <a:r>
              <a:rPr lang="en-US" altLang="zh-CN" sz="2400" kern="0" dirty="0" smtClean="0">
                <a:solidFill>
                  <a:srgbClr val="0072C6"/>
                </a:solidFill>
                <a:latin typeface="Segoe UI Semibold" panose="020B0702040204020203" pitchFamily="34" charset="0"/>
                <a:ea typeface="Segoe UI" pitchFamily="34" charset="0"/>
                <a:cs typeface="Segoe UI Semibold" panose="020B0702040204020203" pitchFamily="34" charset="0"/>
              </a:rPr>
              <a:t>Build the load balancing in one click</a:t>
            </a:r>
          </a:p>
          <a:p>
            <a:pPr marL="525780" lvl="1" indent="-342900" defTabSz="1624019">
              <a:spcBef>
                <a:spcPts val="600"/>
              </a:spcBef>
              <a:buClr>
                <a:srgbClr val="595959">
                  <a:lumMod val="75000"/>
                </a:srgbClr>
              </a:buClr>
              <a:buFont typeface="Arial" pitchFamily="34" charset="0"/>
              <a:buChar char="•"/>
              <a:defRPr/>
            </a:pPr>
            <a:r>
              <a:rPr lang="en-US" altLang="zh-CN" sz="2400" kern="0" dirty="0" smtClean="0">
                <a:solidFill>
                  <a:srgbClr val="0072C6"/>
                </a:solidFill>
                <a:latin typeface="Segoe UI Semibold" panose="020B0702040204020203" pitchFamily="34" charset="0"/>
                <a:ea typeface="Segoe UI" pitchFamily="34" charset="0"/>
                <a:cs typeface="Segoe UI Semibold" panose="020B0702040204020203" pitchFamily="34" charset="0"/>
              </a:rPr>
              <a:t>Flexibility of developing  Custom AppTemplates for advanced users</a:t>
            </a:r>
          </a:p>
          <a:p>
            <a:pPr marL="525780" lvl="1" indent="-342900" defTabSz="1624019">
              <a:spcBef>
                <a:spcPts val="600"/>
              </a:spcBef>
              <a:buClr>
                <a:srgbClr val="595959">
                  <a:lumMod val="75000"/>
                </a:srgbClr>
              </a:buClr>
              <a:buFont typeface="Arial" pitchFamily="34" charset="0"/>
              <a:buChar char="•"/>
              <a:defRPr/>
            </a:pPr>
            <a:endParaRPr kumimoji="0" lang="en-US" altLang="zh-CN" sz="2400" b="0" i="0" u="none" strike="noStrike" kern="0" cap="none" spc="0" normalizeH="0" baseline="0" noProof="0" dirty="0">
              <a:ln>
                <a:noFill/>
              </a:ln>
              <a:solidFill>
                <a:srgbClr val="0072C6"/>
              </a:solidFill>
              <a:effectLst/>
              <a:uLnTx/>
              <a:uFillTx/>
              <a:latin typeface="Segoe UI Semibold" panose="020B0702040204020203" pitchFamily="34" charset="0"/>
              <a:ea typeface="Segoe UI" pitchFamily="34" charset="0"/>
              <a:cs typeface="Segoe UI Semibold" panose="020B0702040204020203" pitchFamily="34" charset="0"/>
            </a:endParaRPr>
          </a:p>
          <a:p>
            <a:pPr marL="182880" marR="0" lvl="1" indent="0" algn="l" defTabSz="1624019" rtl="0" eaLnBrk="1" fontAlgn="auto" latinLnBrk="0" hangingPunct="1">
              <a:lnSpc>
                <a:spcPct val="100000"/>
              </a:lnSpc>
              <a:spcBef>
                <a:spcPts val="600"/>
              </a:spcBef>
              <a:spcAft>
                <a:spcPts val="0"/>
              </a:spcAft>
              <a:buClr>
                <a:srgbClr val="595959">
                  <a:lumMod val="75000"/>
                </a:srgbClr>
              </a:buClr>
              <a:buSzTx/>
              <a:buFontTx/>
              <a:buNone/>
              <a:tabLst/>
              <a:defRPr/>
            </a:pPr>
            <a:endParaRPr kumimoji="0" lang="en-US" altLang="zh-CN" sz="2400" b="0" i="0" u="none" strike="noStrike" kern="0" cap="none" spc="0" normalizeH="0" baseline="0" noProof="0" dirty="0">
              <a:ln>
                <a:noFill/>
              </a:ln>
              <a:solidFill>
                <a:srgbClr val="0072C6"/>
              </a:solidFill>
              <a:effectLst/>
              <a:uLnTx/>
              <a:uFillTx/>
              <a:latin typeface="Segoe UI Semibold" panose="020B0702040204020203" pitchFamily="34" charset="0"/>
              <a:ea typeface="Segoe UI" pitchFamily="34" charset="0"/>
              <a:cs typeface="Segoe UI Semibold" panose="020B0702040204020203" pitchFamily="34" charset="0"/>
            </a:endParaRPr>
          </a:p>
          <a:p>
            <a:pPr marL="196850" marR="0" lvl="1" indent="0" algn="l" defTabSz="1624019" rtl="0" eaLnBrk="1" fontAlgn="auto" latinLnBrk="0" hangingPunct="1">
              <a:lnSpc>
                <a:spcPct val="100000"/>
              </a:lnSpc>
              <a:spcBef>
                <a:spcPts val="100"/>
              </a:spcBef>
              <a:spcAft>
                <a:spcPts val="300"/>
              </a:spcAft>
              <a:buClr>
                <a:srgbClr val="595959">
                  <a:lumMod val="75000"/>
                </a:srgbClr>
              </a:buClr>
              <a:buSzTx/>
              <a:buFontTx/>
              <a:buNone/>
              <a:tabLst/>
              <a:defRPr/>
            </a:pPr>
            <a:endParaRPr kumimoji="0" lang="en-US" altLang="zh-CN" sz="1800" b="0" i="1" u="none" strike="noStrike" kern="0" cap="none" spc="0" normalizeH="0" baseline="0" noProof="0" dirty="0">
              <a:ln>
                <a:noFill/>
              </a:ln>
              <a:solidFill>
                <a:srgbClr val="505050"/>
              </a:solidFill>
              <a:effectLst/>
              <a:uLnTx/>
              <a:uFillTx/>
              <a:latin typeface="Segoe UI"/>
              <a:ea typeface="Segoe UI" pitchFamily="34" charset="0"/>
              <a:cs typeface="Segoe UI" pitchFamily="34" charset="0"/>
            </a:endParaRPr>
          </a:p>
        </p:txBody>
      </p:sp>
      <p:pic>
        <p:nvPicPr>
          <p:cNvPr id="9011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11334" y="940330"/>
            <a:ext cx="3346258" cy="1712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011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79066" y="2886638"/>
            <a:ext cx="3382434" cy="15816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741288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Application Visibility</a:t>
            </a:r>
            <a:endParaRPr lang="en-IN" dirty="0"/>
          </a:p>
        </p:txBody>
      </p:sp>
      <p:sp>
        <p:nvSpPr>
          <p:cNvPr id="19" name="Rectangle 18"/>
          <p:cNvSpPr/>
          <p:nvPr>
            <p:custDataLst>
              <p:tags r:id="rId1"/>
            </p:custDataLst>
          </p:nvPr>
        </p:nvSpPr>
        <p:spPr bwMode="auto">
          <a:xfrm>
            <a:off x="303211" y="930166"/>
            <a:ext cx="11634789" cy="2354901"/>
          </a:xfrm>
          <a:prstGeom prst="rect">
            <a:avLst/>
          </a:prstGeom>
          <a:solidFill>
            <a:schemeClr val="bg1">
              <a:lumMod val="95000"/>
            </a:schemeClr>
          </a:solidFill>
          <a:ln w="3175" cap="flat" cmpd="sng" algn="ctr">
            <a:noFill/>
            <a:prstDash val="solid"/>
            <a:round/>
            <a:headEnd type="none" w="med" len="med"/>
            <a:tailEnd type="none" w="med" len="med"/>
          </a:ln>
          <a:effectLst/>
        </p:spPr>
        <p:txBody>
          <a:bodyPr lIns="91440" tIns="45720" rIns="914400" bIns="45720" rtlCol="0" anchor="t" anchorCtr="0">
            <a:noAutofit/>
          </a:bodyPr>
          <a:lstStyle/>
          <a:p>
            <a:pPr marL="525780" lvl="1" indent="-342900" defTabSz="1624019">
              <a:spcBef>
                <a:spcPts val="600"/>
              </a:spcBef>
              <a:buClr>
                <a:srgbClr val="595959">
                  <a:lumMod val="75000"/>
                </a:srgbClr>
              </a:buClr>
              <a:buFont typeface="Arial" pitchFamily="34" charset="0"/>
              <a:buChar char="•"/>
              <a:defRPr/>
            </a:pPr>
            <a:r>
              <a:rPr lang="en-US" altLang="zh-CN" sz="2400" kern="0" dirty="0" smtClean="0">
                <a:solidFill>
                  <a:srgbClr val="0072C6"/>
                </a:solidFill>
                <a:latin typeface="Segoe UI Semibold" panose="020B0702040204020203" pitchFamily="34" charset="0"/>
                <a:ea typeface="Segoe UI" pitchFamily="34" charset="0"/>
                <a:cs typeface="Segoe UI Semibold" panose="020B0702040204020203" pitchFamily="34" charset="0"/>
              </a:rPr>
              <a:t>Application visibility is an critical component </a:t>
            </a:r>
            <a:r>
              <a:rPr lang="en-US" altLang="zh-CN" sz="2400" kern="0" dirty="0">
                <a:solidFill>
                  <a:srgbClr val="0072C6"/>
                </a:solidFill>
                <a:latin typeface="Segoe UI Semibold" panose="020B0702040204020203" pitchFamily="34" charset="0"/>
                <a:ea typeface="Segoe UI" pitchFamily="34" charset="0"/>
                <a:cs typeface="Segoe UI Semibold" panose="020B0702040204020203" pitchFamily="34" charset="0"/>
              </a:rPr>
              <a:t>to </a:t>
            </a:r>
            <a:r>
              <a:rPr lang="en-US" altLang="zh-CN" sz="2400" kern="0" dirty="0" smtClean="0">
                <a:solidFill>
                  <a:srgbClr val="0072C6"/>
                </a:solidFill>
                <a:latin typeface="Segoe UI Semibold" panose="020B0702040204020203" pitchFamily="34" charset="0"/>
                <a:ea typeface="Segoe UI" pitchFamily="34" charset="0"/>
                <a:cs typeface="Segoe UI Semibold" panose="020B0702040204020203" pitchFamily="34" charset="0"/>
              </a:rPr>
              <a:t>monitor </a:t>
            </a:r>
            <a:r>
              <a:rPr lang="en-US" altLang="zh-CN" sz="2400" kern="0" dirty="0">
                <a:solidFill>
                  <a:srgbClr val="0072C6"/>
                </a:solidFill>
                <a:latin typeface="Segoe UI Semibold" panose="020B0702040204020203" pitchFamily="34" charset="0"/>
                <a:ea typeface="Segoe UI" pitchFamily="34" charset="0"/>
                <a:cs typeface="Segoe UI Semibold" panose="020B0702040204020203" pitchFamily="34" charset="0"/>
              </a:rPr>
              <a:t>and diagnose the performance of the business </a:t>
            </a:r>
            <a:r>
              <a:rPr lang="en-US" altLang="zh-CN" sz="2400" kern="0" dirty="0" smtClean="0">
                <a:solidFill>
                  <a:srgbClr val="0072C6"/>
                </a:solidFill>
                <a:latin typeface="Segoe UI Semibold" panose="020B0702040204020203" pitchFamily="34" charset="0"/>
                <a:ea typeface="Segoe UI" pitchFamily="34" charset="0"/>
                <a:cs typeface="Segoe UI Semibold" panose="020B0702040204020203" pitchFamily="34" charset="0"/>
              </a:rPr>
              <a:t>applications.</a:t>
            </a:r>
            <a:endParaRPr lang="en-US" altLang="zh-CN" sz="2400" kern="0" dirty="0">
              <a:solidFill>
                <a:srgbClr val="0072C6"/>
              </a:solidFill>
              <a:latin typeface="Segoe UI Semibold" panose="020B0702040204020203" pitchFamily="34" charset="0"/>
              <a:ea typeface="Segoe UI" pitchFamily="34" charset="0"/>
              <a:cs typeface="Segoe UI Semibold" panose="020B0702040204020203" pitchFamily="34" charset="0"/>
            </a:endParaRPr>
          </a:p>
          <a:p>
            <a:pPr marL="525780" lvl="1" indent="-342900" defTabSz="1624019">
              <a:spcBef>
                <a:spcPts val="600"/>
              </a:spcBef>
              <a:buClr>
                <a:srgbClr val="595959">
                  <a:lumMod val="75000"/>
                </a:srgbClr>
              </a:buClr>
              <a:buFont typeface="Arial" pitchFamily="34" charset="0"/>
              <a:buChar char="•"/>
              <a:defRPr/>
            </a:pPr>
            <a:r>
              <a:rPr lang="en-US" altLang="zh-CN" sz="2400" kern="0" dirty="0">
                <a:solidFill>
                  <a:srgbClr val="0072C6"/>
                </a:solidFill>
                <a:latin typeface="Segoe UI Semibold" panose="020B0702040204020203" pitchFamily="34" charset="0"/>
                <a:ea typeface="Segoe UI" pitchFamily="34" charset="0"/>
                <a:cs typeface="Segoe UI Semibold" panose="020B0702040204020203" pitchFamily="34" charset="0"/>
              </a:rPr>
              <a:t>AppScaler gathers real time and historical statistics </a:t>
            </a:r>
            <a:r>
              <a:rPr lang="en-US" altLang="zh-CN" sz="2400" kern="0" dirty="0" smtClean="0">
                <a:solidFill>
                  <a:srgbClr val="0072C6"/>
                </a:solidFill>
                <a:latin typeface="Segoe UI Semibold" panose="020B0702040204020203" pitchFamily="34" charset="0"/>
                <a:ea typeface="Segoe UI" pitchFamily="34" charset="0"/>
                <a:cs typeface="Segoe UI Semibold" panose="020B0702040204020203" pitchFamily="34" charset="0"/>
              </a:rPr>
              <a:t> </a:t>
            </a:r>
            <a:r>
              <a:rPr lang="en-US" altLang="zh-CN" sz="2400" kern="0" dirty="0">
                <a:solidFill>
                  <a:srgbClr val="0072C6"/>
                </a:solidFill>
                <a:latin typeface="Segoe UI Semibold" panose="020B0702040204020203" pitchFamily="34" charset="0"/>
                <a:ea typeface="Segoe UI" pitchFamily="34" charset="0"/>
                <a:cs typeface="Segoe UI Semibold" panose="020B0702040204020203" pitchFamily="34" charset="0"/>
              </a:rPr>
              <a:t>including connections, bandwidth, hits, application RTT (Round Trip Time), client latency and server processing latency to </a:t>
            </a:r>
            <a:r>
              <a:rPr lang="en-US" altLang="zh-CN" sz="2400" kern="0" dirty="0" smtClean="0">
                <a:solidFill>
                  <a:srgbClr val="0072C6"/>
                </a:solidFill>
                <a:latin typeface="Segoe UI Semibold" panose="020B0702040204020203" pitchFamily="34" charset="0"/>
                <a:ea typeface="Segoe UI" pitchFamily="34" charset="0"/>
                <a:cs typeface="Segoe UI Semibold" panose="020B0702040204020203" pitchFamily="34" charset="0"/>
              </a:rPr>
              <a:t>provide </a:t>
            </a:r>
            <a:r>
              <a:rPr lang="en-US" altLang="zh-CN" sz="2400" b="1" i="1" u="sng" kern="0" dirty="0" smtClean="0">
                <a:solidFill>
                  <a:srgbClr val="FF0000"/>
                </a:solidFill>
                <a:latin typeface="Segoe UI Semibold" panose="020B0702040204020203" pitchFamily="34" charset="0"/>
                <a:ea typeface="Segoe UI" pitchFamily="34" charset="0"/>
                <a:cs typeface="Segoe UI Semibold" panose="020B0702040204020203" pitchFamily="34" charset="0"/>
              </a:rPr>
              <a:t>end-to-end </a:t>
            </a:r>
            <a:r>
              <a:rPr lang="en-US" altLang="zh-CN" sz="2400" b="1" i="1" u="sng" kern="0" dirty="0">
                <a:solidFill>
                  <a:srgbClr val="FF0000"/>
                </a:solidFill>
                <a:latin typeface="Segoe UI Semibold" panose="020B0702040204020203" pitchFamily="34" charset="0"/>
                <a:ea typeface="Segoe UI" pitchFamily="34" charset="0"/>
                <a:cs typeface="Segoe UI Semibold" panose="020B0702040204020203" pitchFamily="34" charset="0"/>
              </a:rPr>
              <a:t>visibility across all the business applications</a:t>
            </a:r>
            <a:r>
              <a:rPr lang="en-US" altLang="zh-CN" sz="2400" u="sng" kern="0" dirty="0" smtClean="0">
                <a:solidFill>
                  <a:srgbClr val="0072C6"/>
                </a:solidFill>
                <a:latin typeface="Segoe UI Semibold" panose="020B0702040204020203" pitchFamily="34" charset="0"/>
                <a:ea typeface="Segoe UI" pitchFamily="34" charset="0"/>
                <a:cs typeface="Segoe UI Semibold" panose="020B0702040204020203" pitchFamily="34" charset="0"/>
              </a:rPr>
              <a:t>.</a:t>
            </a:r>
          </a:p>
          <a:p>
            <a:pPr marL="525780" lvl="1" indent="-342900" defTabSz="1624019">
              <a:spcBef>
                <a:spcPts val="600"/>
              </a:spcBef>
              <a:buClr>
                <a:srgbClr val="595959">
                  <a:lumMod val="75000"/>
                </a:srgbClr>
              </a:buClr>
              <a:buFont typeface="Arial" pitchFamily="34" charset="0"/>
              <a:buChar char="•"/>
              <a:defRPr/>
            </a:pPr>
            <a:endParaRPr kumimoji="0" lang="en-US" altLang="zh-CN" sz="2400" b="0" i="0" u="none" strike="noStrike" kern="0" cap="none" spc="0" normalizeH="0" baseline="0" noProof="0" dirty="0">
              <a:ln>
                <a:noFill/>
              </a:ln>
              <a:solidFill>
                <a:srgbClr val="0072C6"/>
              </a:solidFill>
              <a:effectLst/>
              <a:uLnTx/>
              <a:uFillTx/>
              <a:latin typeface="Segoe UI Semibold" panose="020B0702040204020203" pitchFamily="34" charset="0"/>
              <a:ea typeface="Segoe UI" pitchFamily="34" charset="0"/>
              <a:cs typeface="Segoe UI Semibold" panose="020B0702040204020203" pitchFamily="34" charset="0"/>
            </a:endParaRPr>
          </a:p>
          <a:p>
            <a:pPr marL="182880" marR="0" lvl="1" indent="0" algn="l" defTabSz="1624019" rtl="0" eaLnBrk="1" fontAlgn="auto" latinLnBrk="0" hangingPunct="1">
              <a:lnSpc>
                <a:spcPct val="100000"/>
              </a:lnSpc>
              <a:spcBef>
                <a:spcPts val="600"/>
              </a:spcBef>
              <a:spcAft>
                <a:spcPts val="0"/>
              </a:spcAft>
              <a:buClr>
                <a:srgbClr val="595959">
                  <a:lumMod val="75000"/>
                </a:srgbClr>
              </a:buClr>
              <a:buSzTx/>
              <a:buFontTx/>
              <a:buNone/>
              <a:tabLst/>
              <a:defRPr/>
            </a:pPr>
            <a:endParaRPr kumimoji="0" lang="en-US" altLang="zh-CN" sz="2400" b="0" i="0" u="none" strike="noStrike" kern="0" cap="none" spc="0" normalizeH="0" baseline="0" noProof="0" dirty="0">
              <a:ln>
                <a:noFill/>
              </a:ln>
              <a:solidFill>
                <a:srgbClr val="0072C6"/>
              </a:solidFill>
              <a:effectLst/>
              <a:uLnTx/>
              <a:uFillTx/>
              <a:latin typeface="Segoe UI Semibold" panose="020B0702040204020203" pitchFamily="34" charset="0"/>
              <a:ea typeface="Segoe UI" pitchFamily="34" charset="0"/>
              <a:cs typeface="Segoe UI Semibold" panose="020B0702040204020203" pitchFamily="34" charset="0"/>
            </a:endParaRPr>
          </a:p>
          <a:p>
            <a:pPr marL="196850" marR="0" lvl="1" indent="0" algn="l" defTabSz="1624019" rtl="0" eaLnBrk="1" fontAlgn="auto" latinLnBrk="0" hangingPunct="1">
              <a:lnSpc>
                <a:spcPct val="100000"/>
              </a:lnSpc>
              <a:spcBef>
                <a:spcPts val="100"/>
              </a:spcBef>
              <a:spcAft>
                <a:spcPts val="300"/>
              </a:spcAft>
              <a:buClr>
                <a:srgbClr val="595959">
                  <a:lumMod val="75000"/>
                </a:srgbClr>
              </a:buClr>
              <a:buSzTx/>
              <a:buFontTx/>
              <a:buNone/>
              <a:tabLst/>
              <a:defRPr/>
            </a:pPr>
            <a:endParaRPr kumimoji="0" lang="en-US" altLang="zh-CN" sz="1800" b="0" i="1" u="none" strike="noStrike" kern="0" cap="none" spc="0" normalizeH="0" baseline="0" noProof="0" dirty="0">
              <a:ln>
                <a:noFill/>
              </a:ln>
              <a:solidFill>
                <a:srgbClr val="505050"/>
              </a:solidFill>
              <a:effectLst/>
              <a:uLnTx/>
              <a:uFillTx/>
              <a:latin typeface="Segoe UI"/>
              <a:ea typeface="Segoe UI" pitchFamily="34" charset="0"/>
              <a:cs typeface="Segoe UI" pitchFamily="34" charset="0"/>
            </a:endParaRPr>
          </a:p>
        </p:txBody>
      </p:sp>
      <p:pic>
        <p:nvPicPr>
          <p:cNvPr id="9113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9478" y="3381903"/>
            <a:ext cx="4748410" cy="1379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13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50038" y="3285067"/>
            <a:ext cx="4886325" cy="2314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114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8012" y="4990570"/>
            <a:ext cx="3783012" cy="1573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710458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Multi Tenant Virtual Network Function</a:t>
            </a:r>
            <a:endParaRPr lang="en-IN" dirty="0"/>
          </a:p>
        </p:txBody>
      </p:sp>
      <p:sp>
        <p:nvSpPr>
          <p:cNvPr id="19" name="Rectangle 18"/>
          <p:cNvSpPr/>
          <p:nvPr>
            <p:custDataLst>
              <p:tags r:id="rId1"/>
            </p:custDataLst>
          </p:nvPr>
        </p:nvSpPr>
        <p:spPr bwMode="auto">
          <a:xfrm>
            <a:off x="303211" y="930166"/>
            <a:ext cx="11634789" cy="2354901"/>
          </a:xfrm>
          <a:prstGeom prst="rect">
            <a:avLst/>
          </a:prstGeom>
          <a:solidFill>
            <a:schemeClr val="bg1">
              <a:lumMod val="95000"/>
            </a:schemeClr>
          </a:solidFill>
          <a:ln w="3175" cap="flat" cmpd="sng" algn="ctr">
            <a:noFill/>
            <a:prstDash val="solid"/>
            <a:round/>
            <a:headEnd type="none" w="med" len="med"/>
            <a:tailEnd type="none" w="med" len="med"/>
          </a:ln>
          <a:effectLst/>
        </p:spPr>
        <p:txBody>
          <a:bodyPr lIns="91440" tIns="45720" rIns="914400" bIns="45720" rtlCol="0" anchor="t" anchorCtr="0">
            <a:noAutofit/>
          </a:bodyPr>
          <a:lstStyle/>
          <a:p>
            <a:pPr marL="525780" lvl="1" indent="-342900" defTabSz="1624019">
              <a:spcBef>
                <a:spcPts val="600"/>
              </a:spcBef>
              <a:buClr>
                <a:srgbClr val="595959">
                  <a:lumMod val="75000"/>
                </a:srgbClr>
              </a:buClr>
              <a:buFont typeface="Arial" pitchFamily="34" charset="0"/>
              <a:buChar char="•"/>
              <a:defRPr/>
            </a:pPr>
            <a:r>
              <a:rPr lang="en-US" altLang="zh-CN" sz="2400" kern="0" dirty="0" smtClean="0">
                <a:solidFill>
                  <a:srgbClr val="0072C6"/>
                </a:solidFill>
                <a:latin typeface="Segoe UI Semibold" panose="020B0702040204020203" pitchFamily="34" charset="0"/>
                <a:ea typeface="Segoe UI" pitchFamily="34" charset="0"/>
                <a:cs typeface="Segoe UI Semibold" panose="020B0702040204020203" pitchFamily="34" charset="0"/>
              </a:rPr>
              <a:t>Provision and manage AppScaler as Virtual Function centrally</a:t>
            </a:r>
            <a:endParaRPr lang="en-US" altLang="zh-CN" sz="2400" kern="0" dirty="0">
              <a:solidFill>
                <a:srgbClr val="0072C6"/>
              </a:solidFill>
              <a:latin typeface="Segoe UI Semibold" panose="020B0702040204020203" pitchFamily="34" charset="0"/>
              <a:ea typeface="Segoe UI" pitchFamily="34" charset="0"/>
              <a:cs typeface="Segoe UI Semibold" panose="020B0702040204020203" pitchFamily="34" charset="0"/>
            </a:endParaRPr>
          </a:p>
          <a:p>
            <a:pPr marL="525780" lvl="1" indent="-342900" defTabSz="1624019">
              <a:spcBef>
                <a:spcPts val="600"/>
              </a:spcBef>
              <a:buClr>
                <a:srgbClr val="595959">
                  <a:lumMod val="75000"/>
                </a:srgbClr>
              </a:buClr>
              <a:buFont typeface="Arial" pitchFamily="34" charset="0"/>
              <a:buChar char="•"/>
              <a:defRPr/>
            </a:pPr>
            <a:r>
              <a:rPr lang="en-US" altLang="zh-CN" sz="2400" kern="0" dirty="0" smtClean="0">
                <a:solidFill>
                  <a:srgbClr val="0072C6"/>
                </a:solidFill>
                <a:latin typeface="Segoe UI Semibold" panose="020B0702040204020203" pitchFamily="34" charset="0"/>
                <a:ea typeface="Segoe UI" pitchFamily="34" charset="0"/>
                <a:cs typeface="Segoe UI Semibold" panose="020B0702040204020203" pitchFamily="34" charset="0"/>
              </a:rPr>
              <a:t>Multi-tenancy </a:t>
            </a:r>
            <a:r>
              <a:rPr lang="en-US" altLang="zh-CN" sz="2400" kern="0" dirty="0">
                <a:solidFill>
                  <a:srgbClr val="0072C6"/>
                </a:solidFill>
                <a:latin typeface="Segoe UI Semibold" panose="020B0702040204020203" pitchFamily="34" charset="0"/>
                <a:ea typeface="Segoe UI" pitchFamily="34" charset="0"/>
                <a:cs typeface="Segoe UI Semibold" panose="020B0702040204020203" pitchFamily="34" charset="0"/>
              </a:rPr>
              <a:t>to improve operational efficiency and service agility as well as lowering total </a:t>
            </a:r>
            <a:r>
              <a:rPr lang="en-US" altLang="zh-CN" sz="2400" kern="0" dirty="0" smtClean="0">
                <a:solidFill>
                  <a:srgbClr val="0072C6"/>
                </a:solidFill>
                <a:latin typeface="Segoe UI Semibold" panose="020B0702040204020203" pitchFamily="34" charset="0"/>
                <a:ea typeface="Segoe UI" pitchFamily="34" charset="0"/>
                <a:cs typeface="Segoe UI Semibold" panose="020B0702040204020203" pitchFamily="34" charset="0"/>
              </a:rPr>
              <a:t>costs</a:t>
            </a:r>
            <a:endParaRPr lang="en-US" altLang="zh-CN" sz="2400" u="sng" kern="0" dirty="0" smtClean="0">
              <a:solidFill>
                <a:srgbClr val="0072C6"/>
              </a:solidFill>
              <a:latin typeface="Segoe UI Semibold" panose="020B0702040204020203" pitchFamily="34" charset="0"/>
              <a:ea typeface="Segoe UI" pitchFamily="34" charset="0"/>
              <a:cs typeface="Segoe UI Semibold" panose="020B0702040204020203" pitchFamily="34" charset="0"/>
            </a:endParaRPr>
          </a:p>
          <a:p>
            <a:pPr marL="525780" lvl="1" indent="-342900" defTabSz="1624019">
              <a:spcBef>
                <a:spcPts val="600"/>
              </a:spcBef>
              <a:buClr>
                <a:srgbClr val="595959">
                  <a:lumMod val="75000"/>
                </a:srgbClr>
              </a:buClr>
              <a:buFont typeface="Arial" pitchFamily="34" charset="0"/>
              <a:buChar char="•"/>
              <a:defRPr/>
            </a:pPr>
            <a:r>
              <a:rPr kumimoji="0" lang="en-US" altLang="zh-CN" sz="2400" b="0" i="0" u="none" strike="noStrike" kern="0" cap="none" spc="0" normalizeH="0" baseline="0" noProof="0" dirty="0" smtClean="0">
                <a:ln>
                  <a:noFill/>
                </a:ln>
                <a:solidFill>
                  <a:srgbClr val="0072C6"/>
                </a:solidFill>
                <a:effectLst/>
                <a:uLnTx/>
                <a:uFillTx/>
                <a:latin typeface="Segoe UI Semibold" panose="020B0702040204020203" pitchFamily="34" charset="0"/>
                <a:ea typeface="Segoe UI" pitchFamily="34" charset="0"/>
                <a:cs typeface="Segoe UI Semibold" panose="020B0702040204020203" pitchFamily="34" charset="0"/>
              </a:rPr>
              <a:t>Support up to 64 isolated</a:t>
            </a:r>
            <a:r>
              <a:rPr kumimoji="0" lang="en-US" altLang="zh-CN" sz="2400" b="0" i="0" u="none" strike="noStrike" kern="0" cap="none" spc="0" normalizeH="0" noProof="0" dirty="0" smtClean="0">
                <a:ln>
                  <a:noFill/>
                </a:ln>
                <a:solidFill>
                  <a:srgbClr val="0072C6"/>
                </a:solidFill>
                <a:effectLst/>
                <a:uLnTx/>
                <a:uFillTx/>
                <a:latin typeface="Segoe UI Semibold" panose="020B0702040204020203" pitchFamily="34" charset="0"/>
                <a:ea typeface="Segoe UI" pitchFamily="34" charset="0"/>
                <a:cs typeface="Segoe UI Semibold" panose="020B0702040204020203" pitchFamily="34" charset="0"/>
              </a:rPr>
              <a:t> AppScaler instances on one single unit</a:t>
            </a:r>
            <a:endParaRPr kumimoji="0" lang="en-US" altLang="zh-CN" sz="2400" b="0" i="0" u="none" strike="noStrike" kern="0" cap="none" spc="0" normalizeH="0" baseline="0" noProof="0" dirty="0">
              <a:ln>
                <a:noFill/>
              </a:ln>
              <a:solidFill>
                <a:srgbClr val="0072C6"/>
              </a:solidFill>
              <a:effectLst/>
              <a:uLnTx/>
              <a:uFillTx/>
              <a:latin typeface="Segoe UI Semibold" panose="020B0702040204020203" pitchFamily="34" charset="0"/>
              <a:ea typeface="Segoe UI" pitchFamily="34" charset="0"/>
              <a:cs typeface="Segoe UI Semibold" panose="020B0702040204020203" pitchFamily="34" charset="0"/>
            </a:endParaRPr>
          </a:p>
          <a:p>
            <a:pPr marL="182880" marR="0" lvl="1" indent="0" algn="l" defTabSz="1624019" rtl="0" eaLnBrk="1" fontAlgn="auto" latinLnBrk="0" hangingPunct="1">
              <a:lnSpc>
                <a:spcPct val="100000"/>
              </a:lnSpc>
              <a:spcBef>
                <a:spcPts val="600"/>
              </a:spcBef>
              <a:spcAft>
                <a:spcPts val="0"/>
              </a:spcAft>
              <a:buClr>
                <a:srgbClr val="595959">
                  <a:lumMod val="75000"/>
                </a:srgbClr>
              </a:buClr>
              <a:buSzTx/>
              <a:buFontTx/>
              <a:buNone/>
              <a:tabLst/>
              <a:defRPr/>
            </a:pPr>
            <a:endParaRPr kumimoji="0" lang="en-US" altLang="zh-CN" sz="2400" b="0" i="0" u="none" strike="noStrike" kern="0" cap="none" spc="0" normalizeH="0" baseline="0" noProof="0" dirty="0">
              <a:ln>
                <a:noFill/>
              </a:ln>
              <a:solidFill>
                <a:srgbClr val="0072C6"/>
              </a:solidFill>
              <a:effectLst/>
              <a:uLnTx/>
              <a:uFillTx/>
              <a:latin typeface="Segoe UI Semibold" panose="020B0702040204020203" pitchFamily="34" charset="0"/>
              <a:ea typeface="Segoe UI" pitchFamily="34" charset="0"/>
              <a:cs typeface="Segoe UI Semibold" panose="020B0702040204020203" pitchFamily="34" charset="0"/>
            </a:endParaRPr>
          </a:p>
          <a:p>
            <a:pPr marL="196850" marR="0" lvl="1" indent="0" algn="l" defTabSz="1624019" rtl="0" eaLnBrk="1" fontAlgn="auto" latinLnBrk="0" hangingPunct="1">
              <a:lnSpc>
                <a:spcPct val="100000"/>
              </a:lnSpc>
              <a:spcBef>
                <a:spcPts val="100"/>
              </a:spcBef>
              <a:spcAft>
                <a:spcPts val="300"/>
              </a:spcAft>
              <a:buClr>
                <a:srgbClr val="595959">
                  <a:lumMod val="75000"/>
                </a:srgbClr>
              </a:buClr>
              <a:buSzTx/>
              <a:buFontTx/>
              <a:buNone/>
              <a:tabLst/>
              <a:defRPr/>
            </a:pPr>
            <a:endParaRPr kumimoji="0" lang="en-US" altLang="zh-CN" sz="1800" b="0" i="1" u="none" strike="noStrike" kern="0" cap="none" spc="0" normalizeH="0" baseline="0" noProof="0" dirty="0">
              <a:ln>
                <a:noFill/>
              </a:ln>
              <a:solidFill>
                <a:srgbClr val="505050"/>
              </a:solidFill>
              <a:effectLst/>
              <a:uLnTx/>
              <a:uFillTx/>
              <a:latin typeface="Segoe UI"/>
              <a:ea typeface="Segoe UI" pitchFamily="34" charset="0"/>
              <a:cs typeface="Segoe UI" pitchFamily="34" charset="0"/>
            </a:endParaRPr>
          </a:p>
        </p:txBody>
      </p:sp>
      <p:sp>
        <p:nvSpPr>
          <p:cNvPr id="7" name="Rectangle 2"/>
          <p:cNvSpPr>
            <a:spLocks noChangeArrowheads="1"/>
          </p:cNvSpPr>
          <p:nvPr/>
        </p:nvSpPr>
        <p:spPr bwMode="auto">
          <a:xfrm>
            <a:off x="2417203" y="3581361"/>
            <a:ext cx="7340600" cy="1905000"/>
          </a:xfrm>
          <a:prstGeom prst="rect">
            <a:avLst/>
          </a:prstGeom>
          <a:gradFill rotWithShape="0">
            <a:gsLst>
              <a:gs pos="0">
                <a:srgbClr val="73B3EB"/>
              </a:gs>
              <a:gs pos="100000">
                <a:srgbClr val="73B3EB">
                  <a:gamma/>
                  <a:tint val="0"/>
                  <a:invGamma/>
                </a:srgbClr>
              </a:gs>
            </a:gsLst>
            <a:lin ang="5400000" scaled="1"/>
          </a:gradFill>
          <a:ln w="25400">
            <a:solidFill>
              <a:schemeClr val="bg1"/>
            </a:solidFill>
            <a:miter lim="800000"/>
            <a:headEnd/>
            <a:tailEnd/>
          </a:ln>
          <a:effectLst>
            <a:outerShdw dist="35921" dir="2700000" algn="ctr" rotWithShape="0">
              <a:srgbClr val="808080"/>
            </a:outerShdw>
          </a:effectLst>
        </p:spPr>
        <p:txBody>
          <a:bodyPr wrap="none" anchor="ctr"/>
          <a:lstStyle/>
          <a:p>
            <a:endParaRPr lang="pl-PL"/>
          </a:p>
        </p:txBody>
      </p:sp>
      <p:sp>
        <p:nvSpPr>
          <p:cNvPr id="9" name="Line 4"/>
          <p:cNvSpPr>
            <a:spLocks noChangeShapeType="1"/>
          </p:cNvSpPr>
          <p:nvPr/>
        </p:nvSpPr>
        <p:spPr bwMode="auto">
          <a:xfrm flipH="1">
            <a:off x="2302903" y="4356069"/>
            <a:ext cx="7754938" cy="0"/>
          </a:xfrm>
          <a:prstGeom prst="line">
            <a:avLst/>
          </a:prstGeom>
          <a:noFill/>
          <a:ln w="57150">
            <a:solidFill>
              <a:srgbClr val="006699"/>
            </a:solidFill>
            <a:round/>
            <a:headEnd/>
            <a:tailEnd type="triangle" w="med" len="med"/>
          </a:ln>
          <a:effectLst/>
        </p:spPr>
        <p:txBody>
          <a:bodyPr/>
          <a:lstStyle/>
          <a:p>
            <a:endParaRPr lang="pl-PL"/>
          </a:p>
        </p:txBody>
      </p:sp>
      <p:sp>
        <p:nvSpPr>
          <p:cNvPr id="10" name="Rectangle 5"/>
          <p:cNvSpPr>
            <a:spLocks noChangeArrowheads="1"/>
          </p:cNvSpPr>
          <p:nvPr/>
        </p:nvSpPr>
        <p:spPr bwMode="auto">
          <a:xfrm rot="-10800000">
            <a:off x="2610878" y="3795674"/>
            <a:ext cx="320675" cy="1371600"/>
          </a:xfrm>
          <a:prstGeom prst="rect">
            <a:avLst/>
          </a:prstGeom>
          <a:gradFill rotWithShape="1">
            <a:gsLst>
              <a:gs pos="0">
                <a:srgbClr val="7588A7"/>
              </a:gs>
              <a:gs pos="50000">
                <a:srgbClr val="7588A7">
                  <a:gamma/>
                  <a:tint val="0"/>
                  <a:invGamma/>
                </a:srgbClr>
              </a:gs>
              <a:gs pos="100000">
                <a:srgbClr val="7588A7"/>
              </a:gs>
            </a:gsLst>
            <a:lin ang="0" scaled="1"/>
          </a:gradFill>
          <a:ln w="9525">
            <a:noFill/>
            <a:miter lim="800000"/>
            <a:headEnd/>
            <a:tailEnd/>
          </a:ln>
          <a:effectLst/>
        </p:spPr>
        <p:txBody>
          <a:bodyPr vert="eaVert" wrap="none" anchor="ctr"/>
          <a:lstStyle/>
          <a:p>
            <a:pPr marL="114300" indent="-114300"/>
            <a:r>
              <a:rPr lang="en-US" sz="1400" b="1" dirty="0">
                <a:latin typeface="Arial" charset="0"/>
                <a:ea typeface="MS PGothic" pitchFamily="34" charset="-128"/>
              </a:rPr>
              <a:t>SSL</a:t>
            </a:r>
          </a:p>
        </p:txBody>
      </p:sp>
      <p:sp>
        <p:nvSpPr>
          <p:cNvPr id="12" name="AutoShape 7"/>
          <p:cNvSpPr>
            <a:spLocks noChangeArrowheads="1"/>
          </p:cNvSpPr>
          <p:nvPr/>
        </p:nvSpPr>
        <p:spPr bwMode="auto">
          <a:xfrm>
            <a:off x="3179996" y="3670216"/>
            <a:ext cx="1293813" cy="1560512"/>
          </a:xfrm>
          <a:prstGeom prst="roundRect">
            <a:avLst>
              <a:gd name="adj" fmla="val 16667"/>
            </a:avLst>
          </a:prstGeom>
          <a:solidFill>
            <a:srgbClr val="FF9999">
              <a:alpha val="50000"/>
            </a:srgbClr>
          </a:solidFill>
          <a:ln w="9525">
            <a:noFill/>
            <a:round/>
            <a:headEnd/>
            <a:tailEnd/>
          </a:ln>
          <a:effectLst/>
        </p:spPr>
        <p:txBody>
          <a:bodyPr wrap="none"/>
          <a:lstStyle/>
          <a:p>
            <a:endParaRPr lang="de-DE" sz="1600" b="1" u="sng">
              <a:latin typeface="Arial" charset="0"/>
              <a:ea typeface="MS PGothic" pitchFamily="34" charset="-128"/>
            </a:endParaRPr>
          </a:p>
        </p:txBody>
      </p:sp>
      <p:sp>
        <p:nvSpPr>
          <p:cNvPr id="16" name="Text Box 11"/>
          <p:cNvSpPr txBox="1">
            <a:spLocks noChangeArrowheads="1"/>
          </p:cNvSpPr>
          <p:nvPr/>
        </p:nvSpPr>
        <p:spPr bwMode="auto">
          <a:xfrm>
            <a:off x="9846703" y="5014874"/>
            <a:ext cx="738188" cy="304800"/>
          </a:xfrm>
          <a:prstGeom prst="rect">
            <a:avLst/>
          </a:prstGeom>
          <a:noFill/>
          <a:ln w="9525">
            <a:noFill/>
            <a:miter lim="800000"/>
            <a:headEnd/>
            <a:tailEnd/>
          </a:ln>
          <a:effectLst/>
        </p:spPr>
        <p:txBody>
          <a:bodyPr wrap="none">
            <a:spAutoFit/>
          </a:bodyPr>
          <a:lstStyle/>
          <a:p>
            <a:pPr algn="l"/>
            <a:r>
              <a:rPr lang="en-US" sz="1400" b="1" dirty="0">
                <a:latin typeface="Arial" charset="0"/>
                <a:ea typeface="MS PGothic" pitchFamily="34" charset="-128"/>
              </a:rPr>
              <a:t>Server</a:t>
            </a:r>
          </a:p>
        </p:txBody>
      </p:sp>
      <p:sp>
        <p:nvSpPr>
          <p:cNvPr id="23" name="Line 17"/>
          <p:cNvSpPr>
            <a:spLocks noChangeShapeType="1"/>
          </p:cNvSpPr>
          <p:nvPr/>
        </p:nvSpPr>
        <p:spPr bwMode="auto">
          <a:xfrm flipV="1">
            <a:off x="3826903" y="5329199"/>
            <a:ext cx="0" cy="365125"/>
          </a:xfrm>
          <a:prstGeom prst="line">
            <a:avLst/>
          </a:prstGeom>
          <a:noFill/>
          <a:ln w="57150">
            <a:solidFill>
              <a:srgbClr val="666699"/>
            </a:solidFill>
            <a:round/>
            <a:headEnd type="triangle" w="sm" len="sm"/>
            <a:tailEnd type="triangle" w="sm" len="sm"/>
          </a:ln>
          <a:effectLst/>
        </p:spPr>
        <p:txBody>
          <a:bodyPr/>
          <a:lstStyle/>
          <a:p>
            <a:endParaRPr lang="pl-PL"/>
          </a:p>
        </p:txBody>
      </p:sp>
      <p:sp>
        <p:nvSpPr>
          <p:cNvPr id="27" name="AutoShape 21"/>
          <p:cNvSpPr>
            <a:spLocks noChangeArrowheads="1"/>
          </p:cNvSpPr>
          <p:nvPr/>
        </p:nvSpPr>
        <p:spPr bwMode="auto">
          <a:xfrm>
            <a:off x="2490228" y="6085378"/>
            <a:ext cx="4876800" cy="300038"/>
          </a:xfrm>
          <a:prstGeom prst="roundRect">
            <a:avLst>
              <a:gd name="adj" fmla="val 16667"/>
            </a:avLst>
          </a:prstGeom>
          <a:solidFill>
            <a:srgbClr val="993366"/>
          </a:solidFill>
          <a:ln w="9525">
            <a:noFill/>
            <a:round/>
            <a:headEnd/>
            <a:tailEnd/>
          </a:ln>
          <a:effectLst/>
        </p:spPr>
        <p:txBody>
          <a:bodyPr wrap="none" anchor="ctr"/>
          <a:lstStyle/>
          <a:p>
            <a:r>
              <a:rPr lang="en-US" sz="1600" b="1" dirty="0">
                <a:solidFill>
                  <a:schemeClr val="bg1"/>
                </a:solidFill>
                <a:latin typeface="Arial" charset="0"/>
                <a:ea typeface="MS PGothic" pitchFamily="34" charset="-128"/>
              </a:rPr>
              <a:t>High Performance </a:t>
            </a:r>
            <a:r>
              <a:rPr lang="en-US" sz="1600" b="1" dirty="0" smtClean="0">
                <a:solidFill>
                  <a:schemeClr val="bg1"/>
                </a:solidFill>
                <a:latin typeface="Arial" charset="0"/>
                <a:ea typeface="MS PGothic" pitchFamily="34" charset="-128"/>
              </a:rPr>
              <a:t>AppScaler VNF Hardware</a:t>
            </a:r>
            <a:endParaRPr lang="en-US" sz="1600" b="1" dirty="0">
              <a:solidFill>
                <a:schemeClr val="bg1"/>
              </a:solidFill>
              <a:latin typeface="Arial" charset="0"/>
              <a:ea typeface="MS PGothic" pitchFamily="34" charset="-128"/>
            </a:endParaRPr>
          </a:p>
        </p:txBody>
      </p:sp>
      <p:sp>
        <p:nvSpPr>
          <p:cNvPr id="28" name="AutoShape 22"/>
          <p:cNvSpPr>
            <a:spLocks noChangeArrowheads="1"/>
          </p:cNvSpPr>
          <p:nvPr/>
        </p:nvSpPr>
        <p:spPr bwMode="auto">
          <a:xfrm>
            <a:off x="2490228" y="5691149"/>
            <a:ext cx="7245350" cy="269875"/>
          </a:xfrm>
          <a:prstGeom prst="roundRect">
            <a:avLst>
              <a:gd name="adj" fmla="val 16667"/>
            </a:avLst>
          </a:prstGeom>
          <a:solidFill>
            <a:srgbClr val="7588A7"/>
          </a:solidFill>
          <a:ln w="9525">
            <a:noFill/>
            <a:round/>
            <a:headEnd/>
            <a:tailEnd/>
          </a:ln>
          <a:effectLst/>
        </p:spPr>
        <p:txBody>
          <a:bodyPr wrap="none" anchor="ctr"/>
          <a:lstStyle/>
          <a:p>
            <a:pPr algn="ctr"/>
            <a:r>
              <a:rPr lang="en-US" sz="1600" b="1" dirty="0" smtClean="0">
                <a:solidFill>
                  <a:schemeClr val="bg1"/>
                </a:solidFill>
                <a:latin typeface="Arial" charset="0"/>
                <a:ea typeface="MS PGothic" pitchFamily="34" charset="-128"/>
              </a:rPr>
              <a:t>AppScaler Hypervisor Platform</a:t>
            </a:r>
            <a:endParaRPr lang="en-US" sz="1600" b="1" dirty="0">
              <a:solidFill>
                <a:schemeClr val="bg1"/>
              </a:solidFill>
              <a:latin typeface="Arial" charset="0"/>
              <a:ea typeface="MS PGothic" pitchFamily="34" charset="-128"/>
            </a:endParaRPr>
          </a:p>
        </p:txBody>
      </p:sp>
      <p:sp>
        <p:nvSpPr>
          <p:cNvPr id="29" name="Text Box 23"/>
          <p:cNvSpPr txBox="1">
            <a:spLocks noChangeArrowheads="1"/>
          </p:cNvSpPr>
          <p:nvPr/>
        </p:nvSpPr>
        <p:spPr bwMode="auto">
          <a:xfrm>
            <a:off x="1677428" y="4911595"/>
            <a:ext cx="677863" cy="304800"/>
          </a:xfrm>
          <a:prstGeom prst="rect">
            <a:avLst/>
          </a:prstGeom>
          <a:noFill/>
          <a:ln w="9525">
            <a:noFill/>
            <a:miter lim="800000"/>
            <a:headEnd/>
            <a:tailEnd/>
          </a:ln>
          <a:effectLst/>
        </p:spPr>
        <p:txBody>
          <a:bodyPr wrap="none">
            <a:spAutoFit/>
          </a:bodyPr>
          <a:lstStyle/>
          <a:p>
            <a:pPr algn="l"/>
            <a:r>
              <a:rPr lang="en-US" sz="1400" b="1" dirty="0">
                <a:latin typeface="Arial" charset="0"/>
                <a:ea typeface="MS PGothic" pitchFamily="34" charset="-128"/>
              </a:rPr>
              <a:t>Client</a:t>
            </a:r>
          </a:p>
        </p:txBody>
      </p:sp>
      <p:sp>
        <p:nvSpPr>
          <p:cNvPr id="30" name="AutoShape 24"/>
          <p:cNvSpPr>
            <a:spLocks noChangeArrowheads="1"/>
          </p:cNvSpPr>
          <p:nvPr/>
        </p:nvSpPr>
        <p:spPr bwMode="auto">
          <a:xfrm>
            <a:off x="7825816" y="6085378"/>
            <a:ext cx="1487488" cy="269875"/>
          </a:xfrm>
          <a:prstGeom prst="roundRect">
            <a:avLst>
              <a:gd name="adj" fmla="val 16667"/>
            </a:avLst>
          </a:prstGeom>
          <a:solidFill>
            <a:schemeClr val="tx1"/>
          </a:solidFill>
          <a:ln w="9525">
            <a:solidFill>
              <a:schemeClr val="tx1"/>
            </a:solidFill>
            <a:round/>
            <a:headEnd/>
            <a:tailEnd/>
          </a:ln>
          <a:effectLst/>
        </p:spPr>
        <p:txBody>
          <a:bodyPr wrap="none" anchor="ctr"/>
          <a:lstStyle/>
          <a:p>
            <a:r>
              <a:rPr lang="en-US" sz="1600" b="1" dirty="0" smtClean="0">
                <a:solidFill>
                  <a:schemeClr val="bg1"/>
                </a:solidFill>
                <a:latin typeface="Arial" charset="0"/>
                <a:ea typeface="MS PGothic" pitchFamily="34" charset="-128"/>
              </a:rPr>
              <a:t>Web Console</a:t>
            </a:r>
            <a:endParaRPr lang="en-US" sz="1600" b="1" dirty="0">
              <a:solidFill>
                <a:schemeClr val="bg1"/>
              </a:solidFill>
              <a:latin typeface="Arial" charset="0"/>
              <a:ea typeface="MS PGothic" pitchFamily="34" charset="-128"/>
            </a:endParaRPr>
          </a:p>
        </p:txBody>
      </p:sp>
      <p:sp>
        <p:nvSpPr>
          <p:cNvPr id="34" name="Text Box 28"/>
          <p:cNvSpPr txBox="1">
            <a:spLocks noChangeArrowheads="1"/>
          </p:cNvSpPr>
          <p:nvPr/>
        </p:nvSpPr>
        <p:spPr bwMode="auto">
          <a:xfrm>
            <a:off x="3298266" y="3953034"/>
            <a:ext cx="1120820" cy="1169551"/>
          </a:xfrm>
          <a:prstGeom prst="rect">
            <a:avLst/>
          </a:prstGeom>
          <a:noFill/>
          <a:ln w="9525">
            <a:noFill/>
            <a:miter lim="800000"/>
            <a:headEnd/>
            <a:tailEnd/>
          </a:ln>
          <a:effectLst/>
        </p:spPr>
        <p:txBody>
          <a:bodyPr wrap="none">
            <a:spAutoFit/>
          </a:bodyPr>
          <a:lstStyle/>
          <a:p>
            <a:pPr algn="l"/>
            <a:r>
              <a:rPr lang="en-US" sz="1400" b="1" dirty="0" smtClean="0">
                <a:latin typeface="Arial" charset="0"/>
                <a:ea typeface="MS PGothic" pitchFamily="34" charset="-128"/>
              </a:rPr>
              <a:t>Tenant 1</a:t>
            </a:r>
          </a:p>
          <a:p>
            <a:pPr algn="l"/>
            <a:endParaRPr lang="en-US" sz="1400" b="1" dirty="0" smtClean="0">
              <a:latin typeface="Arial" charset="0"/>
              <a:ea typeface="MS PGothic" pitchFamily="34" charset="-128"/>
            </a:endParaRPr>
          </a:p>
          <a:p>
            <a:pPr algn="l"/>
            <a:r>
              <a:rPr lang="en-US" sz="1400" b="1" dirty="0" smtClean="0">
                <a:latin typeface="Arial" charset="0"/>
                <a:ea typeface="MS PGothic" pitchFamily="34" charset="-128"/>
              </a:rPr>
              <a:t>AppScaler </a:t>
            </a:r>
          </a:p>
          <a:p>
            <a:pPr algn="l"/>
            <a:r>
              <a:rPr lang="en-US" sz="1400" b="1" dirty="0" smtClean="0">
                <a:latin typeface="Arial" charset="0"/>
                <a:ea typeface="MS PGothic" pitchFamily="34" charset="-128"/>
              </a:rPr>
              <a:t>Virtual </a:t>
            </a:r>
          </a:p>
          <a:p>
            <a:pPr algn="l"/>
            <a:r>
              <a:rPr lang="en-US" sz="1400" b="1" dirty="0" smtClean="0">
                <a:latin typeface="Arial" charset="0"/>
                <a:ea typeface="MS PGothic" pitchFamily="34" charset="-128"/>
              </a:rPr>
              <a:t>Appliance</a:t>
            </a:r>
            <a:endParaRPr lang="en-US" sz="1400" b="1" dirty="0">
              <a:latin typeface="Arial" charset="0"/>
              <a:ea typeface="MS PGothic" pitchFamily="34" charset="-128"/>
            </a:endParaRPr>
          </a:p>
        </p:txBody>
      </p:sp>
      <p:pic>
        <p:nvPicPr>
          <p:cNvPr id="41" name="Picture 35" descr="laptop"/>
          <p:cNvPicPr>
            <a:picLocks noChangeAspect="1" noChangeArrowheads="1"/>
          </p:cNvPicPr>
          <p:nvPr/>
        </p:nvPicPr>
        <p:blipFill>
          <a:blip r:embed="rId4"/>
          <a:srcRect/>
          <a:stretch>
            <a:fillRect/>
          </a:stretch>
        </p:blipFill>
        <p:spPr bwMode="auto">
          <a:xfrm>
            <a:off x="1677428" y="3989883"/>
            <a:ext cx="674688" cy="769938"/>
          </a:xfrm>
          <a:prstGeom prst="rect">
            <a:avLst/>
          </a:prstGeom>
          <a:noFill/>
        </p:spPr>
      </p:pic>
      <p:sp>
        <p:nvSpPr>
          <p:cNvPr id="48" name="Line 42"/>
          <p:cNvSpPr>
            <a:spLocks noChangeShapeType="1"/>
          </p:cNvSpPr>
          <p:nvPr/>
        </p:nvSpPr>
        <p:spPr bwMode="auto">
          <a:xfrm>
            <a:off x="2771215" y="5213795"/>
            <a:ext cx="0" cy="854650"/>
          </a:xfrm>
          <a:prstGeom prst="line">
            <a:avLst/>
          </a:prstGeom>
          <a:noFill/>
          <a:ln w="57150">
            <a:solidFill>
              <a:srgbClr val="993366"/>
            </a:solidFill>
            <a:round/>
            <a:headEnd type="triangle" w="sm" len="sm"/>
            <a:tailEnd type="triangle" w="sm" len="sm"/>
          </a:ln>
          <a:effectLst/>
        </p:spPr>
        <p:txBody>
          <a:bodyPr/>
          <a:lstStyle/>
          <a:p>
            <a:endParaRPr lang="pl-PL"/>
          </a:p>
        </p:txBody>
      </p:sp>
      <p:pic>
        <p:nvPicPr>
          <p:cNvPr id="50" name="Picture 44"/>
          <p:cNvPicPr>
            <a:picLocks noChangeAspect="1" noChangeArrowheads="1"/>
          </p:cNvPicPr>
          <p:nvPr/>
        </p:nvPicPr>
        <p:blipFill>
          <a:blip r:embed="rId5"/>
          <a:srcRect/>
          <a:stretch>
            <a:fillRect/>
          </a:stretch>
        </p:blipFill>
        <p:spPr bwMode="auto">
          <a:xfrm>
            <a:off x="9989578" y="3928497"/>
            <a:ext cx="400050" cy="990600"/>
          </a:xfrm>
          <a:prstGeom prst="rect">
            <a:avLst/>
          </a:prstGeom>
          <a:noFill/>
        </p:spPr>
      </p:pic>
      <p:sp>
        <p:nvSpPr>
          <p:cNvPr id="55" name="AutoShape 7"/>
          <p:cNvSpPr>
            <a:spLocks noChangeArrowheads="1"/>
          </p:cNvSpPr>
          <p:nvPr/>
        </p:nvSpPr>
        <p:spPr bwMode="auto">
          <a:xfrm>
            <a:off x="4839433" y="3704085"/>
            <a:ext cx="1293813" cy="1560512"/>
          </a:xfrm>
          <a:prstGeom prst="roundRect">
            <a:avLst>
              <a:gd name="adj" fmla="val 16667"/>
            </a:avLst>
          </a:prstGeom>
          <a:solidFill>
            <a:srgbClr val="FF9999">
              <a:alpha val="50000"/>
            </a:srgbClr>
          </a:solidFill>
          <a:ln w="9525">
            <a:noFill/>
            <a:round/>
            <a:headEnd/>
            <a:tailEnd/>
          </a:ln>
          <a:effectLst/>
        </p:spPr>
        <p:txBody>
          <a:bodyPr wrap="none"/>
          <a:lstStyle/>
          <a:p>
            <a:endParaRPr lang="de-DE" sz="1600" b="1" u="sng">
              <a:latin typeface="Arial" charset="0"/>
              <a:ea typeface="MS PGothic" pitchFamily="34" charset="-128"/>
            </a:endParaRPr>
          </a:p>
        </p:txBody>
      </p:sp>
      <p:sp>
        <p:nvSpPr>
          <p:cNvPr id="56" name="AutoShape 7"/>
          <p:cNvSpPr>
            <a:spLocks noChangeArrowheads="1"/>
          </p:cNvSpPr>
          <p:nvPr/>
        </p:nvSpPr>
        <p:spPr bwMode="auto">
          <a:xfrm>
            <a:off x="6532733" y="3737951"/>
            <a:ext cx="1293813" cy="1560512"/>
          </a:xfrm>
          <a:prstGeom prst="roundRect">
            <a:avLst>
              <a:gd name="adj" fmla="val 16667"/>
            </a:avLst>
          </a:prstGeom>
          <a:solidFill>
            <a:srgbClr val="FF9999">
              <a:alpha val="50000"/>
            </a:srgbClr>
          </a:solidFill>
          <a:ln w="9525">
            <a:noFill/>
            <a:round/>
            <a:headEnd/>
            <a:tailEnd/>
          </a:ln>
          <a:effectLst/>
        </p:spPr>
        <p:txBody>
          <a:bodyPr wrap="none"/>
          <a:lstStyle/>
          <a:p>
            <a:endParaRPr lang="de-DE" sz="1600" b="1" u="sng">
              <a:latin typeface="Arial" charset="0"/>
              <a:ea typeface="MS PGothic" pitchFamily="34" charset="-128"/>
            </a:endParaRPr>
          </a:p>
        </p:txBody>
      </p:sp>
      <p:sp>
        <p:nvSpPr>
          <p:cNvPr id="57" name="AutoShape 7"/>
          <p:cNvSpPr>
            <a:spLocks noChangeArrowheads="1"/>
          </p:cNvSpPr>
          <p:nvPr/>
        </p:nvSpPr>
        <p:spPr bwMode="auto">
          <a:xfrm>
            <a:off x="8192167" y="3737951"/>
            <a:ext cx="1293813" cy="1560512"/>
          </a:xfrm>
          <a:prstGeom prst="roundRect">
            <a:avLst>
              <a:gd name="adj" fmla="val 16667"/>
            </a:avLst>
          </a:prstGeom>
          <a:solidFill>
            <a:srgbClr val="FF9999">
              <a:alpha val="50000"/>
            </a:srgbClr>
          </a:solidFill>
          <a:ln w="9525">
            <a:noFill/>
            <a:round/>
            <a:headEnd/>
            <a:tailEnd/>
          </a:ln>
          <a:effectLst/>
        </p:spPr>
        <p:txBody>
          <a:bodyPr wrap="none"/>
          <a:lstStyle/>
          <a:p>
            <a:endParaRPr lang="de-DE" sz="1600" b="1" u="sng">
              <a:latin typeface="Arial" charset="0"/>
              <a:ea typeface="MS PGothic" pitchFamily="34" charset="-128"/>
            </a:endParaRPr>
          </a:p>
        </p:txBody>
      </p:sp>
      <p:sp>
        <p:nvSpPr>
          <p:cNvPr id="58" name="Text Box 28"/>
          <p:cNvSpPr txBox="1">
            <a:spLocks noChangeArrowheads="1"/>
          </p:cNvSpPr>
          <p:nvPr/>
        </p:nvSpPr>
        <p:spPr bwMode="auto">
          <a:xfrm>
            <a:off x="4940770" y="3969970"/>
            <a:ext cx="1120820" cy="1169551"/>
          </a:xfrm>
          <a:prstGeom prst="rect">
            <a:avLst/>
          </a:prstGeom>
          <a:noFill/>
          <a:ln w="9525">
            <a:noFill/>
            <a:miter lim="800000"/>
            <a:headEnd/>
            <a:tailEnd/>
          </a:ln>
          <a:effectLst/>
        </p:spPr>
        <p:txBody>
          <a:bodyPr wrap="none">
            <a:spAutoFit/>
          </a:bodyPr>
          <a:lstStyle/>
          <a:p>
            <a:pPr algn="l"/>
            <a:r>
              <a:rPr lang="en-US" sz="1400" b="1" dirty="0" smtClean="0">
                <a:latin typeface="Arial" charset="0"/>
                <a:ea typeface="MS PGothic" pitchFamily="34" charset="-128"/>
              </a:rPr>
              <a:t>Tenant 2</a:t>
            </a:r>
          </a:p>
          <a:p>
            <a:pPr algn="l"/>
            <a:endParaRPr lang="en-US" sz="1400" b="1" dirty="0" smtClean="0">
              <a:latin typeface="Arial" charset="0"/>
              <a:ea typeface="MS PGothic" pitchFamily="34" charset="-128"/>
            </a:endParaRPr>
          </a:p>
          <a:p>
            <a:pPr algn="l"/>
            <a:r>
              <a:rPr lang="en-US" sz="1400" b="1" dirty="0" smtClean="0">
                <a:latin typeface="Arial" charset="0"/>
                <a:ea typeface="MS PGothic" pitchFamily="34" charset="-128"/>
              </a:rPr>
              <a:t>AppScaler </a:t>
            </a:r>
          </a:p>
          <a:p>
            <a:pPr algn="l"/>
            <a:r>
              <a:rPr lang="en-US" sz="1400" b="1" dirty="0" smtClean="0">
                <a:latin typeface="Arial" charset="0"/>
                <a:ea typeface="MS PGothic" pitchFamily="34" charset="-128"/>
              </a:rPr>
              <a:t>Virtual </a:t>
            </a:r>
          </a:p>
          <a:p>
            <a:pPr algn="l"/>
            <a:r>
              <a:rPr lang="en-US" sz="1400" b="1" dirty="0" smtClean="0">
                <a:latin typeface="Arial" charset="0"/>
                <a:ea typeface="MS PGothic" pitchFamily="34" charset="-128"/>
              </a:rPr>
              <a:t>Appliance</a:t>
            </a:r>
            <a:endParaRPr lang="en-US" sz="1400" b="1" dirty="0">
              <a:latin typeface="Arial" charset="0"/>
              <a:ea typeface="MS PGothic" pitchFamily="34" charset="-128"/>
            </a:endParaRPr>
          </a:p>
        </p:txBody>
      </p:sp>
      <p:sp>
        <p:nvSpPr>
          <p:cNvPr id="59" name="Text Box 28"/>
          <p:cNvSpPr txBox="1">
            <a:spLocks noChangeArrowheads="1"/>
          </p:cNvSpPr>
          <p:nvPr/>
        </p:nvSpPr>
        <p:spPr bwMode="auto">
          <a:xfrm>
            <a:off x="6617137" y="3969970"/>
            <a:ext cx="1120820" cy="1169551"/>
          </a:xfrm>
          <a:prstGeom prst="rect">
            <a:avLst/>
          </a:prstGeom>
          <a:noFill/>
          <a:ln w="9525">
            <a:noFill/>
            <a:miter lim="800000"/>
            <a:headEnd/>
            <a:tailEnd/>
          </a:ln>
          <a:effectLst/>
        </p:spPr>
        <p:txBody>
          <a:bodyPr wrap="none">
            <a:spAutoFit/>
          </a:bodyPr>
          <a:lstStyle/>
          <a:p>
            <a:pPr algn="l"/>
            <a:r>
              <a:rPr lang="en-US" sz="1400" b="1" dirty="0" smtClean="0">
                <a:latin typeface="Arial" charset="0"/>
                <a:ea typeface="MS PGothic" pitchFamily="34" charset="-128"/>
              </a:rPr>
              <a:t>Tenant 3</a:t>
            </a:r>
          </a:p>
          <a:p>
            <a:pPr algn="l"/>
            <a:endParaRPr lang="en-US" sz="1400" b="1" dirty="0" smtClean="0">
              <a:latin typeface="Arial" charset="0"/>
              <a:ea typeface="MS PGothic" pitchFamily="34" charset="-128"/>
            </a:endParaRPr>
          </a:p>
          <a:p>
            <a:pPr algn="l"/>
            <a:r>
              <a:rPr lang="en-US" sz="1400" b="1" dirty="0" smtClean="0">
                <a:latin typeface="Arial" charset="0"/>
                <a:ea typeface="MS PGothic" pitchFamily="34" charset="-128"/>
              </a:rPr>
              <a:t>AppScaler </a:t>
            </a:r>
          </a:p>
          <a:p>
            <a:pPr algn="l"/>
            <a:r>
              <a:rPr lang="en-US" sz="1400" b="1" dirty="0" smtClean="0">
                <a:latin typeface="Arial" charset="0"/>
                <a:ea typeface="MS PGothic" pitchFamily="34" charset="-128"/>
              </a:rPr>
              <a:t>Virtual </a:t>
            </a:r>
          </a:p>
          <a:p>
            <a:pPr algn="l"/>
            <a:r>
              <a:rPr lang="en-US" sz="1400" b="1" dirty="0" smtClean="0">
                <a:latin typeface="Arial" charset="0"/>
                <a:ea typeface="MS PGothic" pitchFamily="34" charset="-128"/>
              </a:rPr>
              <a:t>Appliance</a:t>
            </a:r>
            <a:endParaRPr lang="en-US" sz="1400" b="1" dirty="0">
              <a:latin typeface="Arial" charset="0"/>
              <a:ea typeface="MS PGothic" pitchFamily="34" charset="-128"/>
            </a:endParaRPr>
          </a:p>
        </p:txBody>
      </p:sp>
      <p:sp>
        <p:nvSpPr>
          <p:cNvPr id="60" name="Text Box 28"/>
          <p:cNvSpPr txBox="1">
            <a:spLocks noChangeArrowheads="1"/>
          </p:cNvSpPr>
          <p:nvPr/>
        </p:nvSpPr>
        <p:spPr bwMode="auto">
          <a:xfrm>
            <a:off x="8327370" y="3969970"/>
            <a:ext cx="1120820" cy="1169551"/>
          </a:xfrm>
          <a:prstGeom prst="rect">
            <a:avLst/>
          </a:prstGeom>
          <a:noFill/>
          <a:ln w="9525">
            <a:noFill/>
            <a:miter lim="800000"/>
            <a:headEnd/>
            <a:tailEnd/>
          </a:ln>
          <a:effectLst/>
        </p:spPr>
        <p:txBody>
          <a:bodyPr wrap="none">
            <a:spAutoFit/>
          </a:bodyPr>
          <a:lstStyle/>
          <a:p>
            <a:pPr algn="l"/>
            <a:r>
              <a:rPr lang="en-US" sz="1400" b="1" dirty="0" smtClean="0">
                <a:latin typeface="Arial" charset="0"/>
                <a:ea typeface="MS PGothic" pitchFamily="34" charset="-128"/>
              </a:rPr>
              <a:t>Tenant N</a:t>
            </a:r>
          </a:p>
          <a:p>
            <a:pPr algn="l"/>
            <a:endParaRPr lang="en-US" sz="1400" b="1" dirty="0" smtClean="0">
              <a:latin typeface="Arial" charset="0"/>
              <a:ea typeface="MS PGothic" pitchFamily="34" charset="-128"/>
            </a:endParaRPr>
          </a:p>
          <a:p>
            <a:pPr algn="l"/>
            <a:r>
              <a:rPr lang="en-US" sz="1400" b="1" dirty="0" smtClean="0">
                <a:latin typeface="Arial" charset="0"/>
                <a:ea typeface="MS PGothic" pitchFamily="34" charset="-128"/>
              </a:rPr>
              <a:t>AppScaler </a:t>
            </a:r>
          </a:p>
          <a:p>
            <a:pPr algn="l"/>
            <a:r>
              <a:rPr lang="en-US" sz="1400" b="1" dirty="0" smtClean="0">
                <a:latin typeface="Arial" charset="0"/>
                <a:ea typeface="MS PGothic" pitchFamily="34" charset="-128"/>
              </a:rPr>
              <a:t>Virtual </a:t>
            </a:r>
          </a:p>
          <a:p>
            <a:pPr algn="l"/>
            <a:r>
              <a:rPr lang="en-US" sz="1400" b="1" dirty="0" smtClean="0">
                <a:latin typeface="Arial" charset="0"/>
                <a:ea typeface="MS PGothic" pitchFamily="34" charset="-128"/>
              </a:rPr>
              <a:t>Appliance</a:t>
            </a:r>
            <a:endParaRPr lang="en-US" sz="1400" b="1" dirty="0">
              <a:latin typeface="Arial" charset="0"/>
              <a:ea typeface="MS PGothic" pitchFamily="34" charset="-128"/>
            </a:endParaRPr>
          </a:p>
        </p:txBody>
      </p:sp>
      <p:sp>
        <p:nvSpPr>
          <p:cNvPr id="61" name="Line 17"/>
          <p:cNvSpPr>
            <a:spLocks noChangeShapeType="1"/>
          </p:cNvSpPr>
          <p:nvPr/>
        </p:nvSpPr>
        <p:spPr bwMode="auto">
          <a:xfrm flipV="1">
            <a:off x="5469407" y="5346135"/>
            <a:ext cx="0" cy="365125"/>
          </a:xfrm>
          <a:prstGeom prst="line">
            <a:avLst/>
          </a:prstGeom>
          <a:noFill/>
          <a:ln w="57150">
            <a:solidFill>
              <a:srgbClr val="666699"/>
            </a:solidFill>
            <a:round/>
            <a:headEnd type="triangle" w="sm" len="sm"/>
            <a:tailEnd type="triangle" w="sm" len="sm"/>
          </a:ln>
          <a:effectLst/>
        </p:spPr>
        <p:txBody>
          <a:bodyPr/>
          <a:lstStyle/>
          <a:p>
            <a:endParaRPr lang="pl-PL"/>
          </a:p>
        </p:txBody>
      </p:sp>
      <p:sp>
        <p:nvSpPr>
          <p:cNvPr id="62" name="Line 17"/>
          <p:cNvSpPr>
            <a:spLocks noChangeShapeType="1"/>
          </p:cNvSpPr>
          <p:nvPr/>
        </p:nvSpPr>
        <p:spPr bwMode="auto">
          <a:xfrm flipV="1">
            <a:off x="7128841" y="5363068"/>
            <a:ext cx="0" cy="365125"/>
          </a:xfrm>
          <a:prstGeom prst="line">
            <a:avLst/>
          </a:prstGeom>
          <a:noFill/>
          <a:ln w="57150">
            <a:solidFill>
              <a:srgbClr val="666699"/>
            </a:solidFill>
            <a:round/>
            <a:headEnd type="triangle" w="sm" len="sm"/>
            <a:tailEnd type="triangle" w="sm" len="sm"/>
          </a:ln>
          <a:effectLst/>
        </p:spPr>
        <p:txBody>
          <a:bodyPr/>
          <a:lstStyle/>
          <a:p>
            <a:endParaRPr lang="pl-PL"/>
          </a:p>
        </p:txBody>
      </p:sp>
      <p:sp>
        <p:nvSpPr>
          <p:cNvPr id="63" name="Line 17"/>
          <p:cNvSpPr>
            <a:spLocks noChangeShapeType="1"/>
          </p:cNvSpPr>
          <p:nvPr/>
        </p:nvSpPr>
        <p:spPr bwMode="auto">
          <a:xfrm flipV="1">
            <a:off x="8872940" y="5346135"/>
            <a:ext cx="0" cy="365125"/>
          </a:xfrm>
          <a:prstGeom prst="line">
            <a:avLst/>
          </a:prstGeom>
          <a:noFill/>
          <a:ln w="57150">
            <a:solidFill>
              <a:srgbClr val="666699"/>
            </a:solidFill>
            <a:round/>
            <a:headEnd type="triangle" w="sm" len="sm"/>
            <a:tailEnd type="triangle" w="sm" len="sm"/>
          </a:ln>
          <a:effectLst/>
        </p:spPr>
        <p:txBody>
          <a:bodyPr/>
          <a:lstStyle/>
          <a:p>
            <a:endParaRPr lang="pl-PL"/>
          </a:p>
        </p:txBody>
      </p:sp>
    </p:spTree>
    <p:extLst>
      <p:ext uri="{BB962C8B-B14F-4D97-AF65-F5344CB8AC3E}">
        <p14:creationId xmlns:p14="http://schemas.microsoft.com/office/powerpoint/2010/main" val="13627298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Dual IPv4 and IPv6 Stack</a:t>
            </a:r>
            <a:endParaRPr lang="en-IN" dirty="0"/>
          </a:p>
        </p:txBody>
      </p:sp>
      <p:sp>
        <p:nvSpPr>
          <p:cNvPr id="19" name="Rectangle 18"/>
          <p:cNvSpPr/>
          <p:nvPr>
            <p:custDataLst>
              <p:tags r:id="rId1"/>
            </p:custDataLst>
          </p:nvPr>
        </p:nvSpPr>
        <p:spPr bwMode="auto">
          <a:xfrm>
            <a:off x="303211" y="930166"/>
            <a:ext cx="11634789" cy="3387834"/>
          </a:xfrm>
          <a:prstGeom prst="rect">
            <a:avLst/>
          </a:prstGeom>
          <a:solidFill>
            <a:schemeClr val="bg1">
              <a:lumMod val="95000"/>
            </a:schemeClr>
          </a:solidFill>
          <a:ln w="3175" cap="flat" cmpd="sng" algn="ctr">
            <a:noFill/>
            <a:prstDash val="solid"/>
            <a:round/>
            <a:headEnd type="none" w="med" len="med"/>
            <a:tailEnd type="none" w="med" len="med"/>
          </a:ln>
          <a:effectLst/>
        </p:spPr>
        <p:txBody>
          <a:bodyPr lIns="91440" tIns="45720" rIns="914400" bIns="45720" rtlCol="0" anchor="t" anchorCtr="0">
            <a:noAutofit/>
          </a:bodyPr>
          <a:lstStyle/>
          <a:p>
            <a:pPr marL="525780" lvl="1" indent="-342900" defTabSz="1624019">
              <a:spcBef>
                <a:spcPts val="600"/>
              </a:spcBef>
              <a:buClr>
                <a:srgbClr val="595959">
                  <a:lumMod val="75000"/>
                </a:srgbClr>
              </a:buClr>
              <a:buFont typeface="Arial" pitchFamily="34" charset="0"/>
              <a:buChar char="•"/>
              <a:defRPr/>
            </a:pPr>
            <a:r>
              <a:rPr lang="en-US" altLang="zh-CN" sz="2400" kern="0" dirty="0" smtClean="0">
                <a:solidFill>
                  <a:srgbClr val="0072C6"/>
                </a:solidFill>
                <a:latin typeface="Segoe UI Semibold" panose="020B0702040204020203" pitchFamily="34" charset="0"/>
                <a:ea typeface="Segoe UI" pitchFamily="34" charset="0"/>
                <a:cs typeface="Segoe UI Semibold" panose="020B0702040204020203" pitchFamily="34" charset="0"/>
              </a:rPr>
              <a:t>Full support on Dual IPv4 and IPv6 Stack</a:t>
            </a:r>
          </a:p>
          <a:p>
            <a:pPr marL="525780" lvl="1" indent="-342900" defTabSz="1624019">
              <a:spcBef>
                <a:spcPts val="600"/>
              </a:spcBef>
              <a:buClr>
                <a:srgbClr val="595959">
                  <a:lumMod val="75000"/>
                </a:srgbClr>
              </a:buClr>
              <a:buFont typeface="Arial" pitchFamily="34" charset="0"/>
              <a:buChar char="•"/>
              <a:defRPr/>
            </a:pPr>
            <a:r>
              <a:rPr lang="en-US" altLang="zh-CN" sz="2400" kern="0" dirty="0" smtClean="0">
                <a:solidFill>
                  <a:srgbClr val="0072C6"/>
                </a:solidFill>
                <a:latin typeface="Segoe UI Semibold" panose="020B0702040204020203" pitchFamily="34" charset="0"/>
                <a:ea typeface="Segoe UI" pitchFamily="34" charset="0"/>
                <a:cs typeface="Segoe UI Semibold" panose="020B0702040204020203" pitchFamily="34" charset="0"/>
              </a:rPr>
              <a:t>Automatic IPv4/IPv6 conversion makes IPv6 migration much easier</a:t>
            </a:r>
            <a:endParaRPr lang="en-US" altLang="zh-CN" sz="2400" kern="0" dirty="0">
              <a:solidFill>
                <a:srgbClr val="0072C6"/>
              </a:solidFill>
              <a:latin typeface="Segoe UI Semibold" panose="020B0702040204020203" pitchFamily="34" charset="0"/>
              <a:ea typeface="Segoe UI" pitchFamily="34" charset="0"/>
              <a:cs typeface="Segoe UI Semibold" panose="020B0702040204020203" pitchFamily="34" charset="0"/>
            </a:endParaRPr>
          </a:p>
          <a:p>
            <a:pPr marL="525780" lvl="1" indent="-342900" defTabSz="1624019">
              <a:spcBef>
                <a:spcPts val="600"/>
              </a:spcBef>
              <a:buClr>
                <a:srgbClr val="595959">
                  <a:lumMod val="75000"/>
                </a:srgbClr>
              </a:buClr>
              <a:buFont typeface="Arial" pitchFamily="34" charset="0"/>
              <a:buChar char="•"/>
              <a:defRPr/>
            </a:pPr>
            <a:r>
              <a:rPr lang="en-US" altLang="zh-CN" sz="2400" kern="0" dirty="0" smtClean="0">
                <a:solidFill>
                  <a:srgbClr val="0072C6"/>
                </a:solidFill>
                <a:latin typeface="Segoe UI Semibold" panose="020B0702040204020203" pitchFamily="34" charset="0"/>
                <a:ea typeface="Segoe UI" pitchFamily="34" charset="0"/>
                <a:cs typeface="Segoe UI Semibold" panose="020B0702040204020203" pitchFamily="34" charset="0"/>
              </a:rPr>
              <a:t>Client(IPv4)-&gt;VS(IPv4)-&gt;RS(IPv4)</a:t>
            </a:r>
            <a:endParaRPr lang="en-US" altLang="zh-CN" sz="2400" u="sng" kern="0" dirty="0" smtClean="0">
              <a:solidFill>
                <a:srgbClr val="0072C6"/>
              </a:solidFill>
              <a:latin typeface="Segoe UI Semibold" panose="020B0702040204020203" pitchFamily="34" charset="0"/>
              <a:ea typeface="Segoe UI" pitchFamily="34" charset="0"/>
              <a:cs typeface="Segoe UI Semibold" panose="020B0702040204020203" pitchFamily="34" charset="0"/>
            </a:endParaRPr>
          </a:p>
          <a:p>
            <a:pPr marL="525780" lvl="1" indent="-342900" defTabSz="1624019">
              <a:spcBef>
                <a:spcPts val="600"/>
              </a:spcBef>
              <a:buClr>
                <a:srgbClr val="595959">
                  <a:lumMod val="75000"/>
                </a:srgbClr>
              </a:buClr>
              <a:buFont typeface="Arial" pitchFamily="34" charset="0"/>
              <a:buChar char="•"/>
              <a:defRPr/>
            </a:pPr>
            <a:r>
              <a:rPr lang="en-US" altLang="zh-CN" sz="2400" kern="0" dirty="0">
                <a:solidFill>
                  <a:srgbClr val="0072C6"/>
                </a:solidFill>
                <a:latin typeface="Segoe UI Semibold" panose="020B0702040204020203" pitchFamily="34" charset="0"/>
                <a:ea typeface="Segoe UI" pitchFamily="34" charset="0"/>
                <a:cs typeface="Segoe UI Semibold" panose="020B0702040204020203" pitchFamily="34" charset="0"/>
              </a:rPr>
              <a:t>Client(IPv6)-&gt;VS(IPv6)-&gt;</a:t>
            </a:r>
            <a:r>
              <a:rPr lang="en-US" altLang="zh-CN" sz="2400" kern="0" dirty="0" smtClean="0">
                <a:solidFill>
                  <a:srgbClr val="0072C6"/>
                </a:solidFill>
                <a:latin typeface="Segoe UI Semibold" panose="020B0702040204020203" pitchFamily="34" charset="0"/>
                <a:ea typeface="Segoe UI" pitchFamily="34" charset="0"/>
                <a:cs typeface="Segoe UI Semibold" panose="020B0702040204020203" pitchFamily="34" charset="0"/>
              </a:rPr>
              <a:t>RS(IPv6)</a:t>
            </a:r>
          </a:p>
          <a:p>
            <a:pPr marL="525780" lvl="1" indent="-342900" defTabSz="1624019">
              <a:spcBef>
                <a:spcPts val="600"/>
              </a:spcBef>
              <a:buClr>
                <a:srgbClr val="595959">
                  <a:lumMod val="75000"/>
                </a:srgbClr>
              </a:buClr>
              <a:buFont typeface="Arial" pitchFamily="34" charset="0"/>
              <a:buChar char="•"/>
              <a:defRPr/>
            </a:pPr>
            <a:r>
              <a:rPr lang="en-US" altLang="zh-CN" sz="2400" kern="0" dirty="0" smtClean="0">
                <a:solidFill>
                  <a:srgbClr val="0072C6"/>
                </a:solidFill>
                <a:latin typeface="Segoe UI Semibold" panose="020B0702040204020203" pitchFamily="34" charset="0"/>
                <a:ea typeface="Segoe UI" pitchFamily="34" charset="0"/>
                <a:cs typeface="Segoe UI Semibold" panose="020B0702040204020203" pitchFamily="34" charset="0"/>
              </a:rPr>
              <a:t>Client(IPv4)-&gt;VS(IPv4)-&gt;RS(IPv6)</a:t>
            </a:r>
          </a:p>
          <a:p>
            <a:pPr marL="525780" lvl="1" indent="-342900" defTabSz="1624019">
              <a:spcBef>
                <a:spcPts val="600"/>
              </a:spcBef>
              <a:buClr>
                <a:srgbClr val="595959">
                  <a:lumMod val="75000"/>
                </a:srgbClr>
              </a:buClr>
              <a:buFont typeface="Arial" pitchFamily="34" charset="0"/>
              <a:buChar char="•"/>
              <a:defRPr/>
            </a:pPr>
            <a:r>
              <a:rPr lang="en-US" altLang="zh-CN" sz="2400" kern="0" dirty="0">
                <a:solidFill>
                  <a:srgbClr val="0072C6"/>
                </a:solidFill>
                <a:latin typeface="Segoe UI Semibold" panose="020B0702040204020203" pitchFamily="34" charset="0"/>
                <a:ea typeface="Segoe UI" pitchFamily="34" charset="0"/>
                <a:cs typeface="Segoe UI Semibold" panose="020B0702040204020203" pitchFamily="34" charset="0"/>
              </a:rPr>
              <a:t>Client(IPv6)-&gt;VS(IPv6)-&gt;RS(IPv4</a:t>
            </a:r>
            <a:r>
              <a:rPr lang="en-US" altLang="zh-CN" sz="2400" kern="0" dirty="0" smtClean="0">
                <a:solidFill>
                  <a:srgbClr val="0072C6"/>
                </a:solidFill>
                <a:latin typeface="Segoe UI Semibold" panose="020B0702040204020203" pitchFamily="34" charset="0"/>
                <a:ea typeface="Segoe UI" pitchFamily="34" charset="0"/>
                <a:cs typeface="Segoe UI Semibold" panose="020B0702040204020203" pitchFamily="34" charset="0"/>
              </a:rPr>
              <a:t>)</a:t>
            </a:r>
          </a:p>
          <a:p>
            <a:pPr marL="525780" lvl="1" indent="-342900" defTabSz="1624019">
              <a:spcBef>
                <a:spcPts val="600"/>
              </a:spcBef>
              <a:buClr>
                <a:srgbClr val="595959">
                  <a:lumMod val="75000"/>
                </a:srgbClr>
              </a:buClr>
              <a:buFont typeface="Arial" pitchFamily="34" charset="0"/>
              <a:buChar char="•"/>
              <a:defRPr/>
            </a:pPr>
            <a:r>
              <a:rPr kumimoji="0" lang="en-US" altLang="zh-CN" sz="2400" b="0" i="0" u="none" strike="noStrike" kern="0" cap="none" spc="0" normalizeH="0" baseline="0" noProof="0" dirty="0" smtClean="0">
                <a:ln>
                  <a:noFill/>
                </a:ln>
                <a:solidFill>
                  <a:srgbClr val="0072C6"/>
                </a:solidFill>
                <a:effectLst/>
                <a:uLnTx/>
                <a:uFillTx/>
                <a:latin typeface="Segoe UI Semibold" panose="020B0702040204020203" pitchFamily="34" charset="0"/>
                <a:ea typeface="Segoe UI" pitchFamily="34" charset="0"/>
                <a:cs typeface="Segoe UI Semibold" panose="020B0702040204020203" pitchFamily="34" charset="0"/>
              </a:rPr>
              <a:t>Response rewrite</a:t>
            </a:r>
            <a:r>
              <a:rPr kumimoji="0" lang="en-US" altLang="zh-CN" sz="2400" b="0" i="0" u="none" strike="noStrike" kern="0" cap="none" spc="0" normalizeH="0" noProof="0" dirty="0" smtClean="0">
                <a:ln>
                  <a:noFill/>
                </a:ln>
                <a:solidFill>
                  <a:srgbClr val="0072C6"/>
                </a:solidFill>
                <a:effectLst/>
                <a:uLnTx/>
                <a:uFillTx/>
                <a:latin typeface="Segoe UI Semibold" panose="020B0702040204020203" pitchFamily="34" charset="0"/>
                <a:ea typeface="Segoe UI" pitchFamily="34" charset="0"/>
                <a:cs typeface="Segoe UI Semibold" panose="020B0702040204020203" pitchFamily="34" charset="0"/>
              </a:rPr>
              <a:t> to fix </a:t>
            </a:r>
            <a:r>
              <a:rPr lang="en-US" altLang="zh-CN" sz="2400" kern="0" dirty="0" smtClean="0">
                <a:solidFill>
                  <a:srgbClr val="0072C6"/>
                </a:solidFill>
                <a:latin typeface="Segoe UI Semibold" panose="020B0702040204020203" pitchFamily="34" charset="0"/>
                <a:ea typeface="Segoe UI" pitchFamily="34" charset="0"/>
                <a:cs typeface="Segoe UI Semibold" panose="020B0702040204020203" pitchFamily="34" charset="0"/>
              </a:rPr>
              <a:t>external links in IPv4 website</a:t>
            </a:r>
            <a:endParaRPr kumimoji="0" lang="en-US" altLang="zh-CN" sz="2400" b="0" i="0" u="none" strike="noStrike" kern="0" cap="none" spc="0" normalizeH="0" baseline="0" noProof="0" dirty="0">
              <a:ln>
                <a:noFill/>
              </a:ln>
              <a:solidFill>
                <a:srgbClr val="0072C6"/>
              </a:solidFill>
              <a:effectLst/>
              <a:uLnTx/>
              <a:uFillTx/>
              <a:latin typeface="Segoe UI Semibold" panose="020B0702040204020203" pitchFamily="34" charset="0"/>
              <a:ea typeface="Segoe UI" pitchFamily="34" charset="0"/>
              <a:cs typeface="Segoe UI Semibold" panose="020B0702040204020203" pitchFamily="34" charset="0"/>
            </a:endParaRPr>
          </a:p>
          <a:p>
            <a:pPr marL="182880" marR="0" lvl="1" indent="0" algn="l" defTabSz="1624019" rtl="0" eaLnBrk="1" fontAlgn="auto" latinLnBrk="0" hangingPunct="1">
              <a:lnSpc>
                <a:spcPct val="100000"/>
              </a:lnSpc>
              <a:spcBef>
                <a:spcPts val="600"/>
              </a:spcBef>
              <a:spcAft>
                <a:spcPts val="0"/>
              </a:spcAft>
              <a:buClr>
                <a:srgbClr val="595959">
                  <a:lumMod val="75000"/>
                </a:srgbClr>
              </a:buClr>
              <a:buSzTx/>
              <a:buFontTx/>
              <a:buNone/>
              <a:tabLst/>
              <a:defRPr/>
            </a:pPr>
            <a:endParaRPr kumimoji="0" lang="en-US" altLang="zh-CN" sz="2400" b="0" i="0" u="none" strike="noStrike" kern="0" cap="none" spc="0" normalizeH="0" baseline="0" noProof="0" dirty="0">
              <a:ln>
                <a:noFill/>
              </a:ln>
              <a:solidFill>
                <a:srgbClr val="0072C6"/>
              </a:solidFill>
              <a:effectLst/>
              <a:uLnTx/>
              <a:uFillTx/>
              <a:latin typeface="Segoe UI Semibold" panose="020B0702040204020203" pitchFamily="34" charset="0"/>
              <a:ea typeface="Segoe UI" pitchFamily="34" charset="0"/>
              <a:cs typeface="Segoe UI Semibold" panose="020B0702040204020203" pitchFamily="34" charset="0"/>
            </a:endParaRPr>
          </a:p>
          <a:p>
            <a:pPr marL="196850" marR="0" lvl="1" indent="0" algn="l" defTabSz="1624019" rtl="0" eaLnBrk="1" fontAlgn="auto" latinLnBrk="0" hangingPunct="1">
              <a:lnSpc>
                <a:spcPct val="100000"/>
              </a:lnSpc>
              <a:spcBef>
                <a:spcPts val="100"/>
              </a:spcBef>
              <a:spcAft>
                <a:spcPts val="300"/>
              </a:spcAft>
              <a:buClr>
                <a:srgbClr val="595959">
                  <a:lumMod val="75000"/>
                </a:srgbClr>
              </a:buClr>
              <a:buSzTx/>
              <a:buFontTx/>
              <a:buNone/>
              <a:tabLst/>
              <a:defRPr/>
            </a:pPr>
            <a:endParaRPr kumimoji="0" lang="en-US" altLang="zh-CN" sz="1800" b="0" i="1" u="none" strike="noStrike" kern="0" cap="none" spc="0" normalizeH="0" baseline="0" noProof="0" dirty="0">
              <a:ln>
                <a:noFill/>
              </a:ln>
              <a:solidFill>
                <a:srgbClr val="505050"/>
              </a:solidFill>
              <a:effectLst/>
              <a:uLnTx/>
              <a:uFillTx/>
              <a:latin typeface="Segoe UI"/>
              <a:ea typeface="Segoe UI" pitchFamily="34" charset="0"/>
              <a:cs typeface="Segoe UI" pitchFamily="34" charset="0"/>
            </a:endParaRPr>
          </a:p>
        </p:txBody>
      </p:sp>
      <p:sp>
        <p:nvSpPr>
          <p:cNvPr id="31" name="Line 2"/>
          <p:cNvSpPr>
            <a:spLocks noChangeShapeType="1"/>
          </p:cNvSpPr>
          <p:nvPr/>
        </p:nvSpPr>
        <p:spPr bwMode="auto">
          <a:xfrm>
            <a:off x="3471307" y="5308557"/>
            <a:ext cx="5181600" cy="0"/>
          </a:xfrm>
          <a:prstGeom prst="line">
            <a:avLst/>
          </a:prstGeom>
          <a:noFill/>
          <a:ln w="12700">
            <a:solidFill>
              <a:schemeClr val="tx1"/>
            </a:solidFill>
            <a:round/>
            <a:headEnd/>
            <a:tailEnd type="triangle" w="med" len="med"/>
          </a:ln>
        </p:spPr>
        <p:txBody>
          <a:bodyPr wrap="none" anchor="ctr"/>
          <a:lstStyle/>
          <a:p>
            <a:endParaRPr lang="pl-PL"/>
          </a:p>
        </p:txBody>
      </p:sp>
      <p:sp>
        <p:nvSpPr>
          <p:cNvPr id="32" name="Line 3"/>
          <p:cNvSpPr>
            <a:spLocks noChangeShapeType="1"/>
          </p:cNvSpPr>
          <p:nvPr/>
        </p:nvSpPr>
        <p:spPr bwMode="auto">
          <a:xfrm flipH="1">
            <a:off x="3471307" y="5384757"/>
            <a:ext cx="5181600" cy="0"/>
          </a:xfrm>
          <a:prstGeom prst="line">
            <a:avLst/>
          </a:prstGeom>
          <a:noFill/>
          <a:ln w="12700">
            <a:solidFill>
              <a:schemeClr val="tx1"/>
            </a:solidFill>
            <a:round/>
            <a:headEnd/>
            <a:tailEnd type="triangle" w="med" len="med"/>
          </a:ln>
        </p:spPr>
        <p:txBody>
          <a:bodyPr wrap="none" anchor="ctr"/>
          <a:lstStyle/>
          <a:p>
            <a:endParaRPr lang="pl-PL"/>
          </a:p>
        </p:txBody>
      </p:sp>
      <p:sp>
        <p:nvSpPr>
          <p:cNvPr id="35" name="Rectangle 6" descr="Horizontal brick"/>
          <p:cNvSpPr>
            <a:spLocks noChangeArrowheads="1"/>
          </p:cNvSpPr>
          <p:nvPr/>
        </p:nvSpPr>
        <p:spPr bwMode="auto">
          <a:xfrm>
            <a:off x="4690507" y="4470357"/>
            <a:ext cx="152400" cy="762000"/>
          </a:xfrm>
          <a:prstGeom prst="rect">
            <a:avLst/>
          </a:prstGeom>
          <a:pattFill prst="horzBrick">
            <a:fgClr>
              <a:srgbClr val="DDDDDD"/>
            </a:fgClr>
            <a:bgClr>
              <a:srgbClr val="FF5B5B"/>
            </a:bgClr>
          </a:pattFill>
          <a:ln w="3175" algn="ctr">
            <a:noFill/>
            <a:miter lim="800000"/>
            <a:headEnd/>
            <a:tailEnd/>
          </a:ln>
        </p:spPr>
        <p:txBody>
          <a:bodyPr wrap="none" anchor="ctr"/>
          <a:lstStyle/>
          <a:p>
            <a:endParaRPr lang="pl-PL"/>
          </a:p>
        </p:txBody>
      </p:sp>
      <p:sp>
        <p:nvSpPr>
          <p:cNvPr id="36" name="Rectangle 7" descr="Horizontal brick"/>
          <p:cNvSpPr>
            <a:spLocks noChangeArrowheads="1"/>
          </p:cNvSpPr>
          <p:nvPr/>
        </p:nvSpPr>
        <p:spPr bwMode="auto">
          <a:xfrm>
            <a:off x="4690507" y="5460957"/>
            <a:ext cx="152400" cy="762000"/>
          </a:xfrm>
          <a:prstGeom prst="rect">
            <a:avLst/>
          </a:prstGeom>
          <a:pattFill prst="horzBrick">
            <a:fgClr>
              <a:srgbClr val="DDDDDD"/>
            </a:fgClr>
            <a:bgClr>
              <a:srgbClr val="FF5B5B"/>
            </a:bgClr>
          </a:pattFill>
          <a:ln w="3175" algn="ctr">
            <a:noFill/>
            <a:miter lim="800000"/>
            <a:headEnd/>
            <a:tailEnd/>
          </a:ln>
        </p:spPr>
        <p:txBody>
          <a:bodyPr wrap="none" anchor="ctr"/>
          <a:lstStyle/>
          <a:p>
            <a:endParaRPr lang="pl-PL"/>
          </a:p>
        </p:txBody>
      </p:sp>
      <p:grpSp>
        <p:nvGrpSpPr>
          <p:cNvPr id="37" name="Group 8"/>
          <p:cNvGrpSpPr>
            <a:grpSpLocks/>
          </p:cNvGrpSpPr>
          <p:nvPr/>
        </p:nvGrpSpPr>
        <p:grpSpPr bwMode="auto">
          <a:xfrm>
            <a:off x="2328307" y="4918032"/>
            <a:ext cx="1054100" cy="847725"/>
            <a:chOff x="1344" y="1968"/>
            <a:chExt cx="664" cy="534"/>
          </a:xfrm>
        </p:grpSpPr>
        <p:pic>
          <p:nvPicPr>
            <p:cNvPr id="38" name="Picture 9"/>
            <p:cNvPicPr>
              <a:picLocks noChangeAspect="1" noChangeArrowheads="1"/>
            </p:cNvPicPr>
            <p:nvPr/>
          </p:nvPicPr>
          <p:blipFill>
            <a:blip r:embed="rId4"/>
            <a:srcRect/>
            <a:stretch>
              <a:fillRect/>
            </a:stretch>
          </p:blipFill>
          <p:spPr bwMode="auto">
            <a:xfrm>
              <a:off x="1344" y="1968"/>
              <a:ext cx="664" cy="534"/>
            </a:xfrm>
            <a:prstGeom prst="rect">
              <a:avLst/>
            </a:prstGeom>
            <a:noFill/>
            <a:ln w="9525">
              <a:noFill/>
              <a:miter lim="800000"/>
              <a:headEnd/>
              <a:tailEnd/>
            </a:ln>
          </p:spPr>
        </p:pic>
        <p:sp>
          <p:nvSpPr>
            <p:cNvPr id="39" name="Text Box 10"/>
            <p:cNvSpPr txBox="1">
              <a:spLocks noChangeArrowheads="1"/>
            </p:cNvSpPr>
            <p:nvPr/>
          </p:nvSpPr>
          <p:spPr bwMode="auto">
            <a:xfrm>
              <a:off x="1440" y="2160"/>
              <a:ext cx="116" cy="192"/>
            </a:xfrm>
            <a:prstGeom prst="rect">
              <a:avLst/>
            </a:prstGeom>
            <a:noFill/>
            <a:ln w="3175" algn="ctr">
              <a:noFill/>
              <a:miter lim="800000"/>
              <a:headEnd/>
              <a:tailEnd/>
            </a:ln>
          </p:spPr>
          <p:txBody>
            <a:bodyPr wrap="none">
              <a:spAutoFit/>
            </a:bodyPr>
            <a:lstStyle/>
            <a:p>
              <a:endParaRPr lang="de-DE" sz="1400"/>
            </a:p>
          </p:txBody>
        </p:sp>
      </p:grpSp>
      <p:sp>
        <p:nvSpPr>
          <p:cNvPr id="40" name="Line 11"/>
          <p:cNvSpPr>
            <a:spLocks noChangeShapeType="1"/>
          </p:cNvSpPr>
          <p:nvPr/>
        </p:nvSpPr>
        <p:spPr bwMode="auto">
          <a:xfrm>
            <a:off x="3471307" y="5308557"/>
            <a:ext cx="2590800" cy="0"/>
          </a:xfrm>
          <a:prstGeom prst="line">
            <a:avLst/>
          </a:prstGeom>
          <a:noFill/>
          <a:ln w="3175">
            <a:solidFill>
              <a:schemeClr val="tx1"/>
            </a:solidFill>
            <a:round/>
            <a:headEnd/>
            <a:tailEnd type="triangle" w="med" len="med"/>
          </a:ln>
        </p:spPr>
        <p:txBody>
          <a:bodyPr wrap="none" anchor="ctr"/>
          <a:lstStyle/>
          <a:p>
            <a:endParaRPr lang="pl-PL"/>
          </a:p>
        </p:txBody>
      </p:sp>
      <p:sp>
        <p:nvSpPr>
          <p:cNvPr id="42" name="Line 12"/>
          <p:cNvSpPr>
            <a:spLocks noChangeShapeType="1"/>
          </p:cNvSpPr>
          <p:nvPr/>
        </p:nvSpPr>
        <p:spPr bwMode="auto">
          <a:xfrm flipH="1">
            <a:off x="7281307" y="5384757"/>
            <a:ext cx="1371600" cy="0"/>
          </a:xfrm>
          <a:prstGeom prst="line">
            <a:avLst/>
          </a:prstGeom>
          <a:noFill/>
          <a:ln w="3175">
            <a:solidFill>
              <a:schemeClr val="tx1"/>
            </a:solidFill>
            <a:round/>
            <a:headEnd/>
            <a:tailEnd type="triangle" w="med" len="med"/>
          </a:ln>
        </p:spPr>
        <p:txBody>
          <a:bodyPr wrap="none" anchor="ctr"/>
          <a:lstStyle/>
          <a:p>
            <a:endParaRPr lang="pl-PL"/>
          </a:p>
        </p:txBody>
      </p:sp>
      <p:sp>
        <p:nvSpPr>
          <p:cNvPr id="43" name="Rectangle 14"/>
          <p:cNvSpPr>
            <a:spLocks noChangeArrowheads="1"/>
          </p:cNvSpPr>
          <p:nvPr/>
        </p:nvSpPr>
        <p:spPr bwMode="auto">
          <a:xfrm>
            <a:off x="2254227" y="5841957"/>
            <a:ext cx="1257204" cy="523220"/>
          </a:xfrm>
          <a:prstGeom prst="rect">
            <a:avLst/>
          </a:prstGeom>
          <a:noFill/>
          <a:ln w="3175" algn="ctr">
            <a:noFill/>
            <a:miter lim="800000"/>
            <a:headEnd/>
            <a:tailEnd/>
          </a:ln>
        </p:spPr>
        <p:txBody>
          <a:bodyPr wrap="none">
            <a:spAutoFit/>
          </a:bodyPr>
          <a:lstStyle/>
          <a:p>
            <a:r>
              <a:rPr lang="en-GB" sz="1400" dirty="0" smtClean="0"/>
              <a:t>Virtual Server</a:t>
            </a:r>
          </a:p>
          <a:p>
            <a:r>
              <a:rPr lang="en-GB" sz="1400" dirty="0" smtClean="0"/>
              <a:t>IPv4 or IPv6</a:t>
            </a:r>
            <a:endParaRPr lang="de-DE" sz="1400" dirty="0"/>
          </a:p>
        </p:txBody>
      </p:sp>
      <p:sp>
        <p:nvSpPr>
          <p:cNvPr id="150" name="Text Box 110"/>
          <p:cNvSpPr txBox="1">
            <a:spLocks noChangeArrowheads="1"/>
          </p:cNvSpPr>
          <p:nvPr/>
        </p:nvSpPr>
        <p:spPr bwMode="auto">
          <a:xfrm>
            <a:off x="4842907" y="5689557"/>
            <a:ext cx="1540960" cy="447815"/>
          </a:xfrm>
          <a:prstGeom prst="rect">
            <a:avLst/>
          </a:prstGeom>
          <a:solidFill>
            <a:schemeClr val="bg1"/>
          </a:solidFill>
          <a:ln w="9525">
            <a:noFill/>
            <a:miter lim="800000"/>
            <a:headEnd/>
            <a:tailEnd/>
          </a:ln>
        </p:spPr>
        <p:txBody>
          <a:bodyPr wrap="square" lIns="0" tIns="0" rIns="0" bIns="0">
            <a:spAutoFit/>
          </a:bodyPr>
          <a:lstStyle/>
          <a:p>
            <a:pPr algn="ctr" defTabSz="828675" eaLnBrk="1">
              <a:lnSpc>
                <a:spcPct val="97000"/>
              </a:lnSpc>
              <a:buClr>
                <a:srgbClr val="000000"/>
              </a:buClr>
              <a:buSzPct val="45000"/>
              <a:buFont typeface="StarSymbol"/>
              <a:buNone/>
              <a:tabLst>
                <a:tab pos="657225" algn="l"/>
              </a:tabLst>
            </a:pPr>
            <a:r>
              <a:rPr lang="en-GB" sz="1500" b="0" dirty="0" smtClean="0">
                <a:solidFill>
                  <a:srgbClr val="000000"/>
                </a:solidFill>
                <a:cs typeface="Arial" pitchFamily="34" charset="0"/>
              </a:rPr>
              <a:t>IPv4 and IPv6</a:t>
            </a:r>
          </a:p>
          <a:p>
            <a:pPr algn="ctr" defTabSz="828675" eaLnBrk="1">
              <a:lnSpc>
                <a:spcPct val="97000"/>
              </a:lnSpc>
              <a:buClr>
                <a:srgbClr val="000000"/>
              </a:buClr>
              <a:buSzPct val="45000"/>
              <a:buFont typeface="StarSymbol"/>
              <a:buNone/>
              <a:tabLst>
                <a:tab pos="657225" algn="l"/>
              </a:tabLst>
            </a:pPr>
            <a:r>
              <a:rPr lang="en-GB" sz="1500" dirty="0" smtClean="0">
                <a:solidFill>
                  <a:srgbClr val="000000"/>
                </a:solidFill>
                <a:cs typeface="Arial" pitchFamily="34" charset="0"/>
              </a:rPr>
              <a:t>Auto Conversion</a:t>
            </a:r>
            <a:endParaRPr lang="en-GB" sz="1500" b="0" dirty="0">
              <a:solidFill>
                <a:srgbClr val="000000"/>
              </a:solidFill>
              <a:cs typeface="Arial" pitchFamily="34" charset="0"/>
            </a:endParaRPr>
          </a:p>
        </p:txBody>
      </p:sp>
      <p:sp>
        <p:nvSpPr>
          <p:cNvPr id="151" name="Text Box 111"/>
          <p:cNvSpPr txBox="1">
            <a:spLocks noChangeArrowheads="1"/>
          </p:cNvSpPr>
          <p:nvPr/>
        </p:nvSpPr>
        <p:spPr bwMode="auto">
          <a:xfrm>
            <a:off x="6747907" y="5613357"/>
            <a:ext cx="1828800" cy="447815"/>
          </a:xfrm>
          <a:prstGeom prst="rect">
            <a:avLst/>
          </a:prstGeom>
          <a:solidFill>
            <a:schemeClr val="bg1"/>
          </a:solidFill>
          <a:ln w="9525">
            <a:noFill/>
            <a:miter lim="800000"/>
            <a:headEnd/>
            <a:tailEnd/>
          </a:ln>
        </p:spPr>
        <p:txBody>
          <a:bodyPr lIns="0" tIns="0" rIns="0" bIns="0">
            <a:spAutoFit/>
          </a:bodyPr>
          <a:lstStyle/>
          <a:p>
            <a:pPr algn="ctr" defTabSz="828675" eaLnBrk="1">
              <a:lnSpc>
                <a:spcPct val="97000"/>
              </a:lnSpc>
              <a:buClr>
                <a:srgbClr val="000000"/>
              </a:buClr>
              <a:buSzPct val="45000"/>
              <a:buFont typeface="StarSymbol"/>
              <a:buNone/>
              <a:tabLst>
                <a:tab pos="657225" algn="l"/>
              </a:tabLst>
            </a:pPr>
            <a:r>
              <a:rPr lang="en-GB" sz="1500" b="0" dirty="0">
                <a:solidFill>
                  <a:srgbClr val="000000"/>
                </a:solidFill>
                <a:cs typeface="Arial" pitchFamily="34" charset="0"/>
              </a:rPr>
              <a:t> </a:t>
            </a:r>
            <a:r>
              <a:rPr lang="en-US" sz="1500" b="0" dirty="0" smtClean="0">
                <a:solidFill>
                  <a:srgbClr val="000000"/>
                </a:solidFill>
                <a:cs typeface="Arial" pitchFamily="34" charset="0"/>
              </a:rPr>
              <a:t>Real Server</a:t>
            </a:r>
          </a:p>
          <a:p>
            <a:pPr algn="ctr" defTabSz="828675" eaLnBrk="1">
              <a:lnSpc>
                <a:spcPct val="97000"/>
              </a:lnSpc>
              <a:buClr>
                <a:srgbClr val="000000"/>
              </a:buClr>
              <a:buSzPct val="45000"/>
              <a:buFont typeface="StarSymbol"/>
              <a:buNone/>
              <a:tabLst>
                <a:tab pos="657225" algn="l"/>
              </a:tabLst>
            </a:pPr>
            <a:r>
              <a:rPr lang="en-US" sz="1500" dirty="0" smtClean="0">
                <a:solidFill>
                  <a:srgbClr val="000000"/>
                </a:solidFill>
                <a:cs typeface="Arial" pitchFamily="34" charset="0"/>
              </a:rPr>
              <a:t>IPv4 or IPv6</a:t>
            </a:r>
            <a:endParaRPr lang="en-GB" sz="1500" b="0" dirty="0">
              <a:solidFill>
                <a:srgbClr val="000000"/>
              </a:solidFill>
              <a:cs typeface="Arial" pitchFamily="34" charset="0"/>
            </a:endParaRPr>
          </a:p>
        </p:txBody>
      </p:sp>
      <p:pic>
        <p:nvPicPr>
          <p:cNvPr id="152" name="Picture 112"/>
          <p:cNvPicPr>
            <a:picLocks noChangeAspect="1" noChangeArrowheads="1"/>
          </p:cNvPicPr>
          <p:nvPr/>
        </p:nvPicPr>
        <p:blipFill>
          <a:blip r:embed="rId5"/>
          <a:srcRect/>
          <a:stretch>
            <a:fillRect/>
          </a:stretch>
        </p:blipFill>
        <p:spPr bwMode="auto">
          <a:xfrm>
            <a:off x="8576707" y="4919620"/>
            <a:ext cx="1371600" cy="1074737"/>
          </a:xfrm>
          <a:prstGeom prst="rect">
            <a:avLst/>
          </a:prstGeom>
          <a:noFill/>
          <a:ln w="9525">
            <a:noFill/>
            <a:miter lim="800000"/>
            <a:headEnd/>
            <a:tailEnd/>
          </a:ln>
        </p:spPr>
      </p:pic>
      <p:sp>
        <p:nvSpPr>
          <p:cNvPr id="153" name="Line 113"/>
          <p:cNvSpPr>
            <a:spLocks noChangeShapeType="1"/>
          </p:cNvSpPr>
          <p:nvPr/>
        </p:nvSpPr>
        <p:spPr bwMode="auto">
          <a:xfrm flipH="1">
            <a:off x="7281307" y="5232357"/>
            <a:ext cx="1371600" cy="0"/>
          </a:xfrm>
          <a:prstGeom prst="line">
            <a:avLst/>
          </a:prstGeom>
          <a:noFill/>
          <a:ln w="3175">
            <a:solidFill>
              <a:schemeClr val="tx1"/>
            </a:solidFill>
            <a:round/>
            <a:headEnd/>
            <a:tailEnd type="triangle" w="med" len="med"/>
          </a:ln>
        </p:spPr>
        <p:txBody>
          <a:bodyPr wrap="none" anchor="ctr"/>
          <a:lstStyle/>
          <a:p>
            <a:endParaRPr lang="pl-PL"/>
          </a:p>
        </p:txBody>
      </p:sp>
      <p:pic>
        <p:nvPicPr>
          <p:cNvPr id="8909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59582" y="5085477"/>
            <a:ext cx="1354136" cy="446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529545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Comprehensive Single Sign On (1)</a:t>
            </a:r>
            <a:endParaRPr lang="en-IN" dirty="0"/>
          </a:p>
        </p:txBody>
      </p:sp>
      <p:sp>
        <p:nvSpPr>
          <p:cNvPr id="19" name="Rectangle 18"/>
          <p:cNvSpPr/>
          <p:nvPr>
            <p:custDataLst>
              <p:tags r:id="rId1"/>
            </p:custDataLst>
          </p:nvPr>
        </p:nvSpPr>
        <p:spPr bwMode="auto">
          <a:xfrm>
            <a:off x="303211" y="930167"/>
            <a:ext cx="11634789" cy="1177450"/>
          </a:xfrm>
          <a:prstGeom prst="rect">
            <a:avLst/>
          </a:prstGeom>
          <a:solidFill>
            <a:schemeClr val="bg1">
              <a:lumMod val="95000"/>
            </a:schemeClr>
          </a:solidFill>
          <a:ln w="3175" cap="flat" cmpd="sng" algn="ctr">
            <a:noFill/>
            <a:prstDash val="solid"/>
            <a:round/>
            <a:headEnd type="none" w="med" len="med"/>
            <a:tailEnd type="none" w="med" len="med"/>
          </a:ln>
          <a:effectLst/>
        </p:spPr>
        <p:txBody>
          <a:bodyPr lIns="91440" tIns="45720" rIns="914400" bIns="45720" rtlCol="0" anchor="t" anchorCtr="0">
            <a:noAutofit/>
          </a:bodyPr>
          <a:lstStyle/>
          <a:p>
            <a:pPr marL="525780" lvl="1" indent="-342900" defTabSz="1624019">
              <a:spcBef>
                <a:spcPts val="600"/>
              </a:spcBef>
              <a:buClr>
                <a:srgbClr val="595959">
                  <a:lumMod val="75000"/>
                </a:srgbClr>
              </a:buClr>
              <a:buFont typeface="Arial" pitchFamily="34" charset="0"/>
              <a:buChar char="•"/>
              <a:defRPr/>
            </a:pPr>
            <a:r>
              <a:rPr lang="en-US" altLang="zh-CN" sz="2400" kern="0" dirty="0">
                <a:solidFill>
                  <a:srgbClr val="0072C6"/>
                </a:solidFill>
                <a:latin typeface="Segoe UI Semibold" panose="020B0702040204020203" pitchFamily="34" charset="0"/>
                <a:ea typeface="Segoe UI" pitchFamily="34" charset="0"/>
                <a:cs typeface="Segoe UI Semibold" panose="020B0702040204020203" pitchFamily="34" charset="0"/>
              </a:rPr>
              <a:t>AppScaler provides centralized and flexible application access authentication to consolidate identity access management infrastructure and realize enhanced security at a reduced operational cost.</a:t>
            </a:r>
          </a:p>
          <a:p>
            <a:pPr marL="182880" marR="0" lvl="1" indent="0" algn="l" defTabSz="1624019" rtl="0" eaLnBrk="1" fontAlgn="auto" latinLnBrk="0" hangingPunct="1">
              <a:lnSpc>
                <a:spcPct val="100000"/>
              </a:lnSpc>
              <a:spcBef>
                <a:spcPts val="600"/>
              </a:spcBef>
              <a:spcAft>
                <a:spcPts val="0"/>
              </a:spcAft>
              <a:buClr>
                <a:srgbClr val="595959">
                  <a:lumMod val="75000"/>
                </a:srgbClr>
              </a:buClr>
              <a:buSzTx/>
              <a:buFontTx/>
              <a:buNone/>
              <a:tabLst/>
              <a:defRPr/>
            </a:pPr>
            <a:endParaRPr kumimoji="0" lang="en-US" altLang="zh-CN" sz="2400" b="0" i="0" u="none" strike="noStrike" kern="0" cap="none" spc="0" normalizeH="0" baseline="0" noProof="0" dirty="0">
              <a:ln>
                <a:noFill/>
              </a:ln>
              <a:solidFill>
                <a:srgbClr val="0072C6"/>
              </a:solidFill>
              <a:effectLst/>
              <a:uLnTx/>
              <a:uFillTx/>
              <a:latin typeface="Segoe UI Semibold" panose="020B0702040204020203" pitchFamily="34" charset="0"/>
              <a:ea typeface="Segoe UI" pitchFamily="34" charset="0"/>
              <a:cs typeface="Segoe UI Semibold" panose="020B0702040204020203" pitchFamily="34" charset="0"/>
            </a:endParaRPr>
          </a:p>
          <a:p>
            <a:pPr marL="196850" marR="0" lvl="1" indent="0" algn="l" defTabSz="1624019" rtl="0" eaLnBrk="1" fontAlgn="auto" latinLnBrk="0" hangingPunct="1">
              <a:lnSpc>
                <a:spcPct val="100000"/>
              </a:lnSpc>
              <a:spcBef>
                <a:spcPts val="100"/>
              </a:spcBef>
              <a:spcAft>
                <a:spcPts val="300"/>
              </a:spcAft>
              <a:buClr>
                <a:srgbClr val="595959">
                  <a:lumMod val="75000"/>
                </a:srgbClr>
              </a:buClr>
              <a:buSzTx/>
              <a:buFontTx/>
              <a:buNone/>
              <a:tabLst/>
              <a:defRPr/>
            </a:pPr>
            <a:endParaRPr kumimoji="0" lang="en-US" altLang="zh-CN" sz="1800" b="0" i="1" u="none" strike="noStrike" kern="0" cap="none" spc="0" normalizeH="0" baseline="0" noProof="0" dirty="0">
              <a:ln>
                <a:noFill/>
              </a:ln>
              <a:solidFill>
                <a:srgbClr val="505050"/>
              </a:solidFill>
              <a:effectLst/>
              <a:uLnTx/>
              <a:uFillTx/>
              <a:latin typeface="Segoe UI"/>
              <a:ea typeface="Segoe UI" pitchFamily="34" charset="0"/>
              <a:cs typeface="Segoe UI" pitchFamily="34" charset="0"/>
            </a:endParaRPr>
          </a:p>
        </p:txBody>
      </p:sp>
      <p:sp>
        <p:nvSpPr>
          <p:cNvPr id="7" name="Rectangle 2"/>
          <p:cNvSpPr>
            <a:spLocks noChangeArrowheads="1"/>
          </p:cNvSpPr>
          <p:nvPr/>
        </p:nvSpPr>
        <p:spPr bwMode="auto">
          <a:xfrm>
            <a:off x="1553620" y="2480716"/>
            <a:ext cx="7340600" cy="1905000"/>
          </a:xfrm>
          <a:prstGeom prst="rect">
            <a:avLst/>
          </a:prstGeom>
          <a:gradFill rotWithShape="0">
            <a:gsLst>
              <a:gs pos="0">
                <a:srgbClr val="73B3EB"/>
              </a:gs>
              <a:gs pos="100000">
                <a:srgbClr val="73B3EB">
                  <a:gamma/>
                  <a:tint val="0"/>
                  <a:invGamma/>
                </a:srgbClr>
              </a:gs>
            </a:gsLst>
            <a:lin ang="5400000" scaled="1"/>
          </a:gradFill>
          <a:ln w="25400">
            <a:solidFill>
              <a:schemeClr val="bg1"/>
            </a:solidFill>
            <a:miter lim="800000"/>
            <a:headEnd/>
            <a:tailEnd/>
          </a:ln>
          <a:effectLst>
            <a:outerShdw dist="35921" dir="2700000" algn="ctr" rotWithShape="0">
              <a:srgbClr val="808080"/>
            </a:outerShdw>
          </a:effectLst>
        </p:spPr>
        <p:txBody>
          <a:bodyPr wrap="none" anchor="ctr"/>
          <a:lstStyle/>
          <a:p>
            <a:endParaRPr lang="pl-PL"/>
          </a:p>
        </p:txBody>
      </p:sp>
      <p:sp>
        <p:nvSpPr>
          <p:cNvPr id="9" name="Line 4"/>
          <p:cNvSpPr>
            <a:spLocks noChangeShapeType="1"/>
          </p:cNvSpPr>
          <p:nvPr/>
        </p:nvSpPr>
        <p:spPr bwMode="auto">
          <a:xfrm flipH="1">
            <a:off x="1439320" y="3255424"/>
            <a:ext cx="7754938" cy="0"/>
          </a:xfrm>
          <a:prstGeom prst="line">
            <a:avLst/>
          </a:prstGeom>
          <a:noFill/>
          <a:ln w="57150">
            <a:solidFill>
              <a:srgbClr val="006699"/>
            </a:solidFill>
            <a:round/>
            <a:headEnd/>
            <a:tailEnd type="triangle" w="med" len="med"/>
          </a:ln>
          <a:effectLst/>
        </p:spPr>
        <p:txBody>
          <a:bodyPr/>
          <a:lstStyle/>
          <a:p>
            <a:endParaRPr lang="pl-PL"/>
          </a:p>
        </p:txBody>
      </p:sp>
      <p:sp>
        <p:nvSpPr>
          <p:cNvPr id="10" name="Rectangle 5"/>
          <p:cNvSpPr>
            <a:spLocks noChangeArrowheads="1"/>
          </p:cNvSpPr>
          <p:nvPr/>
        </p:nvSpPr>
        <p:spPr bwMode="auto">
          <a:xfrm rot="-10800000">
            <a:off x="1747295" y="2695029"/>
            <a:ext cx="320675" cy="1371600"/>
          </a:xfrm>
          <a:prstGeom prst="rect">
            <a:avLst/>
          </a:prstGeom>
          <a:gradFill rotWithShape="1">
            <a:gsLst>
              <a:gs pos="0">
                <a:srgbClr val="7588A7"/>
              </a:gs>
              <a:gs pos="50000">
                <a:srgbClr val="7588A7">
                  <a:gamma/>
                  <a:tint val="0"/>
                  <a:invGamma/>
                </a:srgbClr>
              </a:gs>
              <a:gs pos="100000">
                <a:srgbClr val="7588A7"/>
              </a:gs>
            </a:gsLst>
            <a:lin ang="0" scaled="1"/>
          </a:gradFill>
          <a:ln w="9525">
            <a:noFill/>
            <a:miter lim="800000"/>
            <a:headEnd/>
            <a:tailEnd/>
          </a:ln>
          <a:effectLst/>
        </p:spPr>
        <p:txBody>
          <a:bodyPr vert="eaVert" wrap="none" anchor="ctr"/>
          <a:lstStyle/>
          <a:p>
            <a:pPr marL="114300" indent="-114300"/>
            <a:r>
              <a:rPr lang="en-US" sz="1400" b="1" dirty="0" smtClean="0">
                <a:latin typeface="Arial" charset="0"/>
                <a:ea typeface="MS PGothic" pitchFamily="34" charset="-128"/>
              </a:rPr>
              <a:t>SSO</a:t>
            </a:r>
            <a:endParaRPr lang="en-US" sz="1400" b="1" dirty="0">
              <a:latin typeface="Arial" charset="0"/>
              <a:ea typeface="MS PGothic" pitchFamily="34" charset="-128"/>
            </a:endParaRPr>
          </a:p>
        </p:txBody>
      </p:sp>
      <p:sp>
        <p:nvSpPr>
          <p:cNvPr id="12" name="AutoShape 7"/>
          <p:cNvSpPr>
            <a:spLocks noChangeArrowheads="1"/>
          </p:cNvSpPr>
          <p:nvPr/>
        </p:nvSpPr>
        <p:spPr bwMode="auto">
          <a:xfrm>
            <a:off x="2316414" y="2569571"/>
            <a:ext cx="1748631" cy="1560512"/>
          </a:xfrm>
          <a:prstGeom prst="roundRect">
            <a:avLst>
              <a:gd name="adj" fmla="val 16667"/>
            </a:avLst>
          </a:prstGeom>
          <a:solidFill>
            <a:srgbClr val="FF9999">
              <a:alpha val="50000"/>
            </a:srgbClr>
          </a:solidFill>
          <a:ln w="9525">
            <a:noFill/>
            <a:round/>
            <a:headEnd/>
            <a:tailEnd/>
          </a:ln>
          <a:effectLst/>
        </p:spPr>
        <p:txBody>
          <a:bodyPr wrap="none"/>
          <a:lstStyle/>
          <a:p>
            <a:endParaRPr lang="de-DE" sz="1600" b="1" u="sng">
              <a:latin typeface="Arial" charset="0"/>
              <a:ea typeface="MS PGothic" pitchFamily="34" charset="-128"/>
            </a:endParaRPr>
          </a:p>
        </p:txBody>
      </p:sp>
      <p:sp>
        <p:nvSpPr>
          <p:cNvPr id="16" name="Text Box 11"/>
          <p:cNvSpPr txBox="1">
            <a:spLocks noChangeArrowheads="1"/>
          </p:cNvSpPr>
          <p:nvPr/>
        </p:nvSpPr>
        <p:spPr bwMode="auto">
          <a:xfrm>
            <a:off x="8983120" y="3914229"/>
            <a:ext cx="738188" cy="304800"/>
          </a:xfrm>
          <a:prstGeom prst="rect">
            <a:avLst/>
          </a:prstGeom>
          <a:noFill/>
          <a:ln w="9525">
            <a:noFill/>
            <a:miter lim="800000"/>
            <a:headEnd/>
            <a:tailEnd/>
          </a:ln>
          <a:effectLst/>
        </p:spPr>
        <p:txBody>
          <a:bodyPr wrap="none">
            <a:spAutoFit/>
          </a:bodyPr>
          <a:lstStyle/>
          <a:p>
            <a:pPr algn="l"/>
            <a:r>
              <a:rPr lang="en-US" sz="1400" b="1" dirty="0">
                <a:latin typeface="Arial" charset="0"/>
                <a:ea typeface="MS PGothic" pitchFamily="34" charset="-128"/>
              </a:rPr>
              <a:t>Server</a:t>
            </a:r>
          </a:p>
        </p:txBody>
      </p:sp>
      <p:sp>
        <p:nvSpPr>
          <p:cNvPr id="23" name="Line 17"/>
          <p:cNvSpPr>
            <a:spLocks noChangeShapeType="1"/>
          </p:cNvSpPr>
          <p:nvPr/>
        </p:nvSpPr>
        <p:spPr bwMode="auto">
          <a:xfrm flipV="1">
            <a:off x="3217315" y="4228554"/>
            <a:ext cx="0" cy="365125"/>
          </a:xfrm>
          <a:prstGeom prst="line">
            <a:avLst/>
          </a:prstGeom>
          <a:noFill/>
          <a:ln w="57150">
            <a:solidFill>
              <a:srgbClr val="666699"/>
            </a:solidFill>
            <a:round/>
            <a:headEnd type="triangle" w="sm" len="sm"/>
            <a:tailEnd type="triangle" w="sm" len="sm"/>
          </a:ln>
          <a:effectLst/>
        </p:spPr>
        <p:txBody>
          <a:bodyPr/>
          <a:lstStyle/>
          <a:p>
            <a:endParaRPr lang="pl-PL"/>
          </a:p>
        </p:txBody>
      </p:sp>
      <p:sp>
        <p:nvSpPr>
          <p:cNvPr id="27" name="AutoShape 21"/>
          <p:cNvSpPr>
            <a:spLocks noChangeArrowheads="1"/>
          </p:cNvSpPr>
          <p:nvPr/>
        </p:nvSpPr>
        <p:spPr bwMode="auto">
          <a:xfrm>
            <a:off x="1626644" y="4984732"/>
            <a:ext cx="4990758" cy="1720867"/>
          </a:xfrm>
          <a:prstGeom prst="roundRect">
            <a:avLst>
              <a:gd name="adj" fmla="val 16667"/>
            </a:avLst>
          </a:prstGeom>
          <a:solidFill>
            <a:srgbClr val="993366"/>
          </a:solidFill>
          <a:ln w="9525">
            <a:noFill/>
            <a:round/>
            <a:headEnd/>
            <a:tailEnd/>
          </a:ln>
          <a:effectLst/>
        </p:spPr>
        <p:txBody>
          <a:bodyPr wrap="none" anchor="ctr"/>
          <a:lstStyle/>
          <a:p>
            <a:r>
              <a:rPr lang="en-US" sz="1600" b="1" dirty="0" smtClean="0">
                <a:solidFill>
                  <a:schemeClr val="bg1"/>
                </a:solidFill>
                <a:latin typeface="Arial" charset="0"/>
                <a:ea typeface="MS PGothic" pitchFamily="34" charset="-128"/>
              </a:rPr>
              <a:t>3</a:t>
            </a:r>
            <a:r>
              <a:rPr lang="en-US" sz="1600" b="1" baseline="30000" dirty="0" smtClean="0">
                <a:solidFill>
                  <a:schemeClr val="bg1"/>
                </a:solidFill>
                <a:latin typeface="Arial" charset="0"/>
                <a:ea typeface="MS PGothic" pitchFamily="34" charset="-128"/>
              </a:rPr>
              <a:t>rd</a:t>
            </a:r>
            <a:r>
              <a:rPr lang="en-US" sz="1600" b="1" dirty="0" smtClean="0">
                <a:solidFill>
                  <a:schemeClr val="bg1"/>
                </a:solidFill>
                <a:latin typeface="Arial" charset="0"/>
                <a:ea typeface="MS PGothic" pitchFamily="34" charset="-128"/>
              </a:rPr>
              <a:t> party identity infrastructure</a:t>
            </a:r>
          </a:p>
          <a:p>
            <a:r>
              <a:rPr lang="en-US" sz="1600" b="1" dirty="0" smtClean="0">
                <a:solidFill>
                  <a:schemeClr val="bg1"/>
                </a:solidFill>
                <a:latin typeface="Arial" charset="0"/>
                <a:ea typeface="MS PGothic" pitchFamily="34" charset="-128"/>
              </a:rPr>
              <a:t>LADP/Radius/Kerberos/RSA SecurID/NTLM/SAML</a:t>
            </a:r>
          </a:p>
          <a:p>
            <a:r>
              <a:rPr lang="en-US" sz="1600" b="1" dirty="0" smtClean="0">
                <a:solidFill>
                  <a:schemeClr val="bg1"/>
                </a:solidFill>
                <a:latin typeface="Arial" charset="0"/>
                <a:ea typeface="MS PGothic" pitchFamily="34" charset="-128"/>
              </a:rPr>
              <a:t>1FA/2FA/Basic Authentication/Token</a:t>
            </a:r>
          </a:p>
          <a:p>
            <a:r>
              <a:rPr lang="en-US" sz="1600" b="1" dirty="0" smtClean="0">
                <a:solidFill>
                  <a:schemeClr val="bg1"/>
                </a:solidFill>
                <a:latin typeface="Arial" charset="0"/>
                <a:ea typeface="MS PGothic" pitchFamily="34" charset="-128"/>
              </a:rPr>
              <a:t>Real time user login information</a:t>
            </a:r>
            <a:endParaRPr lang="en-US" sz="1600" b="1" dirty="0">
              <a:solidFill>
                <a:schemeClr val="bg1"/>
              </a:solidFill>
              <a:latin typeface="Arial" charset="0"/>
              <a:ea typeface="MS PGothic" pitchFamily="34" charset="-128"/>
            </a:endParaRPr>
          </a:p>
        </p:txBody>
      </p:sp>
      <p:sp>
        <p:nvSpPr>
          <p:cNvPr id="28" name="AutoShape 22"/>
          <p:cNvSpPr>
            <a:spLocks noChangeArrowheads="1"/>
          </p:cNvSpPr>
          <p:nvPr/>
        </p:nvSpPr>
        <p:spPr bwMode="auto">
          <a:xfrm>
            <a:off x="1626645" y="4590504"/>
            <a:ext cx="7245350" cy="269875"/>
          </a:xfrm>
          <a:prstGeom prst="roundRect">
            <a:avLst>
              <a:gd name="adj" fmla="val 16667"/>
            </a:avLst>
          </a:prstGeom>
          <a:solidFill>
            <a:srgbClr val="7588A7"/>
          </a:solidFill>
          <a:ln w="9525">
            <a:noFill/>
            <a:round/>
            <a:headEnd/>
            <a:tailEnd/>
          </a:ln>
          <a:effectLst/>
        </p:spPr>
        <p:txBody>
          <a:bodyPr wrap="none" anchor="ctr"/>
          <a:lstStyle/>
          <a:p>
            <a:pPr algn="ctr"/>
            <a:r>
              <a:rPr lang="en-US" sz="1600" b="1" dirty="0" smtClean="0">
                <a:solidFill>
                  <a:schemeClr val="bg1"/>
                </a:solidFill>
                <a:latin typeface="Arial" charset="0"/>
                <a:ea typeface="MS PGothic" pitchFamily="34" charset="-128"/>
              </a:rPr>
              <a:t>AppScaler SSO Cache Proxy</a:t>
            </a:r>
            <a:endParaRPr lang="en-US" sz="1600" b="1" dirty="0">
              <a:solidFill>
                <a:schemeClr val="bg1"/>
              </a:solidFill>
              <a:latin typeface="Arial" charset="0"/>
              <a:ea typeface="MS PGothic" pitchFamily="34" charset="-128"/>
            </a:endParaRPr>
          </a:p>
        </p:txBody>
      </p:sp>
      <p:sp>
        <p:nvSpPr>
          <p:cNvPr id="29" name="Text Box 23"/>
          <p:cNvSpPr txBox="1">
            <a:spLocks noChangeArrowheads="1"/>
          </p:cNvSpPr>
          <p:nvPr/>
        </p:nvSpPr>
        <p:spPr bwMode="auto">
          <a:xfrm>
            <a:off x="813845" y="3810950"/>
            <a:ext cx="677863" cy="304800"/>
          </a:xfrm>
          <a:prstGeom prst="rect">
            <a:avLst/>
          </a:prstGeom>
          <a:noFill/>
          <a:ln w="9525">
            <a:noFill/>
            <a:miter lim="800000"/>
            <a:headEnd/>
            <a:tailEnd/>
          </a:ln>
          <a:effectLst/>
        </p:spPr>
        <p:txBody>
          <a:bodyPr wrap="none">
            <a:spAutoFit/>
          </a:bodyPr>
          <a:lstStyle/>
          <a:p>
            <a:pPr algn="l"/>
            <a:r>
              <a:rPr lang="en-US" sz="1400" b="1" dirty="0">
                <a:latin typeface="Arial" charset="0"/>
                <a:ea typeface="MS PGothic" pitchFamily="34" charset="-128"/>
              </a:rPr>
              <a:t>Client</a:t>
            </a:r>
          </a:p>
        </p:txBody>
      </p:sp>
      <p:sp>
        <p:nvSpPr>
          <p:cNvPr id="30" name="AutoShape 24"/>
          <p:cNvSpPr>
            <a:spLocks noChangeArrowheads="1"/>
          </p:cNvSpPr>
          <p:nvPr/>
        </p:nvSpPr>
        <p:spPr bwMode="auto">
          <a:xfrm>
            <a:off x="6735671" y="4984733"/>
            <a:ext cx="2158550" cy="738734"/>
          </a:xfrm>
          <a:prstGeom prst="roundRect">
            <a:avLst>
              <a:gd name="adj" fmla="val 16667"/>
            </a:avLst>
          </a:prstGeom>
          <a:solidFill>
            <a:schemeClr val="tx1"/>
          </a:solidFill>
          <a:ln w="9525">
            <a:solidFill>
              <a:schemeClr val="tx1"/>
            </a:solidFill>
            <a:round/>
            <a:headEnd/>
            <a:tailEnd/>
          </a:ln>
          <a:effectLst/>
        </p:spPr>
        <p:txBody>
          <a:bodyPr wrap="none" anchor="ctr"/>
          <a:lstStyle/>
          <a:p>
            <a:r>
              <a:rPr lang="en-US" sz="1600" b="1" dirty="0" smtClean="0">
                <a:solidFill>
                  <a:schemeClr val="bg1"/>
                </a:solidFill>
                <a:latin typeface="Arial" charset="0"/>
                <a:ea typeface="MS PGothic" pitchFamily="34" charset="-128"/>
              </a:rPr>
              <a:t>Custom Post Form</a:t>
            </a:r>
          </a:p>
          <a:p>
            <a:r>
              <a:rPr lang="en-US" sz="1600" b="1" dirty="0" smtClean="0">
                <a:solidFill>
                  <a:schemeClr val="bg1"/>
                </a:solidFill>
                <a:latin typeface="Arial" charset="0"/>
                <a:ea typeface="MS PGothic" pitchFamily="34" charset="-128"/>
              </a:rPr>
              <a:t>AppScaler SSO API</a:t>
            </a:r>
          </a:p>
          <a:p>
            <a:r>
              <a:rPr lang="en-US" sz="1600" b="1" dirty="0" smtClean="0">
                <a:solidFill>
                  <a:schemeClr val="bg1"/>
                </a:solidFill>
                <a:latin typeface="Arial" charset="0"/>
                <a:ea typeface="MS PGothic" pitchFamily="34" charset="-128"/>
              </a:rPr>
              <a:t>Custom Integration</a:t>
            </a:r>
            <a:endParaRPr lang="en-US" sz="1600" b="1" dirty="0">
              <a:solidFill>
                <a:schemeClr val="bg1"/>
              </a:solidFill>
              <a:latin typeface="Arial" charset="0"/>
              <a:ea typeface="MS PGothic" pitchFamily="34" charset="-128"/>
            </a:endParaRPr>
          </a:p>
        </p:txBody>
      </p:sp>
      <p:sp>
        <p:nvSpPr>
          <p:cNvPr id="34" name="Text Box 28"/>
          <p:cNvSpPr txBox="1">
            <a:spLocks noChangeArrowheads="1"/>
          </p:cNvSpPr>
          <p:nvPr/>
        </p:nvSpPr>
        <p:spPr bwMode="auto">
          <a:xfrm>
            <a:off x="2434683" y="2852389"/>
            <a:ext cx="1569660" cy="738664"/>
          </a:xfrm>
          <a:prstGeom prst="rect">
            <a:avLst/>
          </a:prstGeom>
          <a:noFill/>
          <a:ln w="9525">
            <a:noFill/>
            <a:miter lim="800000"/>
            <a:headEnd/>
            <a:tailEnd/>
          </a:ln>
          <a:effectLst/>
        </p:spPr>
        <p:txBody>
          <a:bodyPr wrap="none">
            <a:spAutoFit/>
          </a:bodyPr>
          <a:lstStyle/>
          <a:p>
            <a:pPr algn="l"/>
            <a:r>
              <a:rPr lang="en-US" sz="1400" b="1" dirty="0" smtClean="0">
                <a:latin typeface="Arial" charset="0"/>
                <a:ea typeface="MS PGothic" pitchFamily="34" charset="-128"/>
              </a:rPr>
              <a:t>Application 1</a:t>
            </a:r>
          </a:p>
          <a:p>
            <a:pPr algn="l"/>
            <a:endParaRPr lang="en-US" sz="1400" b="1" dirty="0" smtClean="0">
              <a:latin typeface="Arial" charset="0"/>
              <a:ea typeface="MS PGothic" pitchFamily="34" charset="-128"/>
            </a:endParaRPr>
          </a:p>
          <a:p>
            <a:pPr algn="l"/>
            <a:r>
              <a:rPr lang="en-US" sz="1400" b="1" dirty="0" smtClean="0">
                <a:latin typeface="Arial" charset="0"/>
                <a:ea typeface="MS PGothic" pitchFamily="34" charset="-128"/>
              </a:rPr>
              <a:t>Same SSO Ident</a:t>
            </a:r>
            <a:endParaRPr lang="en-US" sz="1400" b="1" dirty="0">
              <a:latin typeface="Arial" charset="0"/>
              <a:ea typeface="MS PGothic" pitchFamily="34" charset="-128"/>
            </a:endParaRPr>
          </a:p>
        </p:txBody>
      </p:sp>
      <p:pic>
        <p:nvPicPr>
          <p:cNvPr id="41" name="Picture 35" descr="laptop"/>
          <p:cNvPicPr>
            <a:picLocks noChangeAspect="1" noChangeArrowheads="1"/>
          </p:cNvPicPr>
          <p:nvPr/>
        </p:nvPicPr>
        <p:blipFill>
          <a:blip r:embed="rId4"/>
          <a:srcRect/>
          <a:stretch>
            <a:fillRect/>
          </a:stretch>
        </p:blipFill>
        <p:spPr bwMode="auto">
          <a:xfrm>
            <a:off x="813845" y="2889238"/>
            <a:ext cx="674688" cy="769938"/>
          </a:xfrm>
          <a:prstGeom prst="rect">
            <a:avLst/>
          </a:prstGeom>
          <a:noFill/>
        </p:spPr>
      </p:pic>
      <p:sp>
        <p:nvSpPr>
          <p:cNvPr id="48" name="Line 42"/>
          <p:cNvSpPr>
            <a:spLocks noChangeShapeType="1"/>
          </p:cNvSpPr>
          <p:nvPr/>
        </p:nvSpPr>
        <p:spPr bwMode="auto">
          <a:xfrm>
            <a:off x="1907632" y="4113150"/>
            <a:ext cx="0" cy="854650"/>
          </a:xfrm>
          <a:prstGeom prst="line">
            <a:avLst/>
          </a:prstGeom>
          <a:noFill/>
          <a:ln w="57150">
            <a:solidFill>
              <a:srgbClr val="993366"/>
            </a:solidFill>
            <a:round/>
            <a:headEnd type="triangle" w="sm" len="sm"/>
            <a:tailEnd type="triangle" w="sm" len="sm"/>
          </a:ln>
          <a:effectLst/>
        </p:spPr>
        <p:txBody>
          <a:bodyPr/>
          <a:lstStyle/>
          <a:p>
            <a:endParaRPr lang="pl-PL"/>
          </a:p>
        </p:txBody>
      </p:sp>
      <p:pic>
        <p:nvPicPr>
          <p:cNvPr id="50" name="Picture 44"/>
          <p:cNvPicPr>
            <a:picLocks noChangeAspect="1" noChangeArrowheads="1"/>
          </p:cNvPicPr>
          <p:nvPr/>
        </p:nvPicPr>
        <p:blipFill>
          <a:blip r:embed="rId5"/>
          <a:srcRect/>
          <a:stretch>
            <a:fillRect/>
          </a:stretch>
        </p:blipFill>
        <p:spPr bwMode="auto">
          <a:xfrm>
            <a:off x="9125995" y="2827852"/>
            <a:ext cx="400050" cy="990600"/>
          </a:xfrm>
          <a:prstGeom prst="rect">
            <a:avLst/>
          </a:prstGeom>
          <a:noFill/>
        </p:spPr>
      </p:pic>
      <p:sp>
        <p:nvSpPr>
          <p:cNvPr id="61" name="Line 17"/>
          <p:cNvSpPr>
            <a:spLocks noChangeShapeType="1"/>
          </p:cNvSpPr>
          <p:nvPr/>
        </p:nvSpPr>
        <p:spPr bwMode="auto">
          <a:xfrm flipV="1">
            <a:off x="5164613" y="4245490"/>
            <a:ext cx="0" cy="365125"/>
          </a:xfrm>
          <a:prstGeom prst="line">
            <a:avLst/>
          </a:prstGeom>
          <a:noFill/>
          <a:ln w="57150">
            <a:solidFill>
              <a:srgbClr val="666699"/>
            </a:solidFill>
            <a:round/>
            <a:headEnd type="triangle" w="sm" len="sm"/>
            <a:tailEnd type="triangle" w="sm" len="sm"/>
          </a:ln>
          <a:effectLst/>
        </p:spPr>
        <p:txBody>
          <a:bodyPr/>
          <a:lstStyle/>
          <a:p>
            <a:endParaRPr lang="pl-PL"/>
          </a:p>
        </p:txBody>
      </p:sp>
      <p:sp>
        <p:nvSpPr>
          <p:cNvPr id="31" name="AutoShape 7"/>
          <p:cNvSpPr>
            <a:spLocks noChangeArrowheads="1"/>
          </p:cNvSpPr>
          <p:nvPr/>
        </p:nvSpPr>
        <p:spPr bwMode="auto">
          <a:xfrm>
            <a:off x="4331444" y="2620373"/>
            <a:ext cx="1748631" cy="1560512"/>
          </a:xfrm>
          <a:prstGeom prst="roundRect">
            <a:avLst>
              <a:gd name="adj" fmla="val 16667"/>
            </a:avLst>
          </a:prstGeom>
          <a:solidFill>
            <a:srgbClr val="FF9999">
              <a:alpha val="50000"/>
            </a:srgbClr>
          </a:solidFill>
          <a:ln w="9525">
            <a:noFill/>
            <a:round/>
            <a:headEnd/>
            <a:tailEnd/>
          </a:ln>
          <a:effectLst/>
        </p:spPr>
        <p:txBody>
          <a:bodyPr wrap="none"/>
          <a:lstStyle/>
          <a:p>
            <a:endParaRPr lang="de-DE" sz="1600" b="1" u="sng">
              <a:latin typeface="Arial" charset="0"/>
              <a:ea typeface="MS PGothic" pitchFamily="34" charset="-128"/>
            </a:endParaRPr>
          </a:p>
        </p:txBody>
      </p:sp>
      <p:sp>
        <p:nvSpPr>
          <p:cNvPr id="32" name="Text Box 28"/>
          <p:cNvSpPr txBox="1">
            <a:spLocks noChangeArrowheads="1"/>
          </p:cNvSpPr>
          <p:nvPr/>
        </p:nvSpPr>
        <p:spPr bwMode="auto">
          <a:xfrm>
            <a:off x="4483579" y="2869325"/>
            <a:ext cx="1569660" cy="738664"/>
          </a:xfrm>
          <a:prstGeom prst="rect">
            <a:avLst/>
          </a:prstGeom>
          <a:noFill/>
          <a:ln w="9525">
            <a:noFill/>
            <a:miter lim="800000"/>
            <a:headEnd/>
            <a:tailEnd/>
          </a:ln>
          <a:effectLst/>
        </p:spPr>
        <p:txBody>
          <a:bodyPr wrap="none">
            <a:spAutoFit/>
          </a:bodyPr>
          <a:lstStyle/>
          <a:p>
            <a:pPr algn="l"/>
            <a:r>
              <a:rPr lang="en-US" sz="1400" b="1" dirty="0" smtClean="0">
                <a:latin typeface="Arial" charset="0"/>
                <a:ea typeface="MS PGothic" pitchFamily="34" charset="-128"/>
              </a:rPr>
              <a:t>Application </a:t>
            </a:r>
            <a:r>
              <a:rPr lang="en-US" sz="1400" b="1" dirty="0">
                <a:latin typeface="Arial" charset="0"/>
                <a:ea typeface="MS PGothic" pitchFamily="34" charset="-128"/>
              </a:rPr>
              <a:t>2</a:t>
            </a:r>
            <a:endParaRPr lang="en-US" sz="1400" b="1" dirty="0" smtClean="0">
              <a:latin typeface="Arial" charset="0"/>
              <a:ea typeface="MS PGothic" pitchFamily="34" charset="-128"/>
            </a:endParaRPr>
          </a:p>
          <a:p>
            <a:pPr algn="l"/>
            <a:endParaRPr lang="en-US" sz="1400" b="1" dirty="0" smtClean="0">
              <a:latin typeface="Arial" charset="0"/>
              <a:ea typeface="MS PGothic" pitchFamily="34" charset="-128"/>
            </a:endParaRPr>
          </a:p>
          <a:p>
            <a:pPr algn="l"/>
            <a:r>
              <a:rPr lang="en-US" sz="1400" b="1" dirty="0" smtClean="0">
                <a:latin typeface="Arial" charset="0"/>
                <a:ea typeface="MS PGothic" pitchFamily="34" charset="-128"/>
              </a:rPr>
              <a:t>Same SSO Ident</a:t>
            </a:r>
            <a:endParaRPr lang="en-US" sz="1400" b="1" dirty="0">
              <a:latin typeface="Arial" charset="0"/>
              <a:ea typeface="MS PGothic" pitchFamily="34" charset="-128"/>
            </a:endParaRPr>
          </a:p>
        </p:txBody>
      </p:sp>
      <p:sp>
        <p:nvSpPr>
          <p:cNvPr id="33" name="AutoShape 7"/>
          <p:cNvSpPr>
            <a:spLocks noChangeArrowheads="1"/>
          </p:cNvSpPr>
          <p:nvPr/>
        </p:nvSpPr>
        <p:spPr bwMode="auto">
          <a:xfrm>
            <a:off x="6434667" y="2620376"/>
            <a:ext cx="2341947" cy="1560512"/>
          </a:xfrm>
          <a:prstGeom prst="roundRect">
            <a:avLst>
              <a:gd name="adj" fmla="val 16667"/>
            </a:avLst>
          </a:prstGeom>
          <a:solidFill>
            <a:srgbClr val="FF9999">
              <a:alpha val="50000"/>
            </a:srgbClr>
          </a:solidFill>
          <a:ln w="9525">
            <a:noFill/>
            <a:round/>
            <a:headEnd/>
            <a:tailEnd/>
          </a:ln>
          <a:effectLst/>
        </p:spPr>
        <p:txBody>
          <a:bodyPr wrap="none"/>
          <a:lstStyle/>
          <a:p>
            <a:endParaRPr lang="de-DE" sz="1600" b="1" u="sng">
              <a:latin typeface="Arial" charset="0"/>
              <a:ea typeface="MS PGothic" pitchFamily="34" charset="-128"/>
            </a:endParaRPr>
          </a:p>
        </p:txBody>
      </p:sp>
      <p:sp>
        <p:nvSpPr>
          <p:cNvPr id="35" name="Text Box 28"/>
          <p:cNvSpPr txBox="1">
            <a:spLocks noChangeArrowheads="1"/>
          </p:cNvSpPr>
          <p:nvPr/>
        </p:nvSpPr>
        <p:spPr bwMode="auto">
          <a:xfrm>
            <a:off x="6735671" y="2886261"/>
            <a:ext cx="2040943" cy="1169551"/>
          </a:xfrm>
          <a:prstGeom prst="rect">
            <a:avLst/>
          </a:prstGeom>
          <a:noFill/>
          <a:ln w="9525">
            <a:noFill/>
            <a:miter lim="800000"/>
            <a:headEnd/>
            <a:tailEnd/>
          </a:ln>
          <a:effectLst/>
        </p:spPr>
        <p:txBody>
          <a:bodyPr wrap="none">
            <a:spAutoFit/>
          </a:bodyPr>
          <a:lstStyle/>
          <a:p>
            <a:pPr algn="l"/>
            <a:r>
              <a:rPr lang="en-US" sz="1400" b="1" dirty="0" smtClean="0">
                <a:latin typeface="Arial" charset="0"/>
                <a:ea typeface="MS PGothic" pitchFamily="34" charset="-128"/>
              </a:rPr>
              <a:t>Integration</a:t>
            </a:r>
          </a:p>
          <a:p>
            <a:pPr algn="l"/>
            <a:endParaRPr lang="en-US" sz="1400" b="1" dirty="0" smtClean="0">
              <a:latin typeface="Arial" charset="0"/>
              <a:ea typeface="MS PGothic" pitchFamily="34" charset="-128"/>
            </a:endParaRPr>
          </a:p>
          <a:p>
            <a:pPr algn="l"/>
            <a:r>
              <a:rPr lang="en-US" sz="1400" b="1" dirty="0" smtClean="0">
                <a:latin typeface="Arial" charset="0"/>
                <a:ea typeface="MS PGothic" pitchFamily="34" charset="-128"/>
              </a:rPr>
              <a:t>Auto login integration</a:t>
            </a:r>
          </a:p>
          <a:p>
            <a:pPr algn="l"/>
            <a:r>
              <a:rPr lang="en-US" sz="1400" b="1" dirty="0">
                <a:latin typeface="Arial" charset="0"/>
                <a:ea typeface="MS PGothic" pitchFamily="34" charset="-128"/>
              </a:rPr>
              <a:t>w</a:t>
            </a:r>
            <a:r>
              <a:rPr lang="en-US" sz="1400" b="1" dirty="0" smtClean="0">
                <a:latin typeface="Arial" charset="0"/>
                <a:ea typeface="MS PGothic" pitchFamily="34" charset="-128"/>
              </a:rPr>
              <a:t>ith original </a:t>
            </a:r>
          </a:p>
          <a:p>
            <a:pPr algn="l"/>
            <a:r>
              <a:rPr lang="en-US" sz="1400" b="1" dirty="0">
                <a:latin typeface="Arial" charset="0"/>
                <a:ea typeface="MS PGothic" pitchFamily="34" charset="-128"/>
              </a:rPr>
              <a:t>a</a:t>
            </a:r>
            <a:r>
              <a:rPr lang="en-US" sz="1400" b="1" dirty="0" smtClean="0">
                <a:latin typeface="Arial" charset="0"/>
                <a:ea typeface="MS PGothic" pitchFamily="34" charset="-128"/>
              </a:rPr>
              <a:t>pplication login</a:t>
            </a:r>
            <a:endParaRPr lang="en-US" sz="1400" b="1" dirty="0">
              <a:latin typeface="Arial" charset="0"/>
              <a:ea typeface="MS PGothic" pitchFamily="34" charset="-128"/>
            </a:endParaRPr>
          </a:p>
        </p:txBody>
      </p:sp>
      <p:sp>
        <p:nvSpPr>
          <p:cNvPr id="36" name="Line 42"/>
          <p:cNvSpPr>
            <a:spLocks noChangeShapeType="1"/>
          </p:cNvSpPr>
          <p:nvPr/>
        </p:nvSpPr>
        <p:spPr bwMode="auto">
          <a:xfrm>
            <a:off x="7647922" y="4147019"/>
            <a:ext cx="0" cy="854650"/>
          </a:xfrm>
          <a:prstGeom prst="line">
            <a:avLst/>
          </a:prstGeom>
          <a:noFill/>
          <a:ln w="57150">
            <a:solidFill>
              <a:srgbClr val="993366"/>
            </a:solidFill>
            <a:round/>
            <a:headEnd type="triangle" w="sm" len="sm"/>
            <a:tailEnd type="triangle" w="sm" len="sm"/>
          </a:ln>
          <a:effectLst/>
        </p:spPr>
        <p:txBody>
          <a:bodyPr/>
          <a:lstStyle/>
          <a:p>
            <a:endParaRPr lang="pl-PL"/>
          </a:p>
        </p:txBody>
      </p:sp>
    </p:spTree>
    <p:extLst>
      <p:ext uri="{BB962C8B-B14F-4D97-AF65-F5344CB8AC3E}">
        <p14:creationId xmlns:p14="http://schemas.microsoft.com/office/powerpoint/2010/main" val="12546146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p9jYUcyZ0HE20jTH6VpRE9Q"/>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p9jYUcyZ0HE20jTH6VpRE9Q"/>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I3HuJ9aGp0eKlNQhVarz5g"/>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pNl2qzRu0kWUgQ1PvJ9JoA"/>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8sMiwAqcU0KwYu97qUEj7w"/>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nPbXQ8vvqEqk7DvYxgaGwg"/>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8MuGUFg2NEWFV0d0uAoxZA"/>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GkGmkoeg8km6sdkwNan2sg"/>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Ohrl7dyKJUy.5RAwoOiSug"/>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p9jYUcyZ0HE20jTH6VpRE9Q"/>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p9jYUcyZ0HE20jTH6VpRE9Q"/>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p9jYUcyZ0HE20jTH6VpRE9Q"/>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p9jYUcyZ0HE20jTH6VpRE9Q"/>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p9jYUcyZ0HE20jTH6VpRE9Q"/>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p9jYUcyZ0HE20jTH6VpRE9Q"/>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p9jYUcyZ0HE20jTH6VpRE9Q"/>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p9jYUcyZ0HE20jTH6VpRE9Q"/>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p9jYUcyZ0HE20jTH6VpRE9Q"/>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p9jYUcyZ0HE20jTH6VpRE9Q"/>
</p:tagLst>
</file>

<file path=ppt/theme/theme1.xml><?xml version="1.0" encoding="utf-8"?>
<a:theme xmlns:a="http://schemas.openxmlformats.org/drawingml/2006/main" name="FY15 Enterprise identity theme">
  <a:themeElements>
    <a:clrScheme name="FY15 Enterprise Visual Identity">
      <a:dk1>
        <a:srgbClr val="505050"/>
      </a:dk1>
      <a:lt1>
        <a:sysClr val="window" lastClr="FFFFFF"/>
      </a:lt1>
      <a:dk2>
        <a:srgbClr val="0072C6"/>
      </a:dk2>
      <a:lt2>
        <a:srgbClr val="002050"/>
      </a:lt2>
      <a:accent1>
        <a:srgbClr val="7FBA00"/>
      </a:accent1>
      <a:accent2>
        <a:srgbClr val="FFB900"/>
      </a:accent2>
      <a:accent3>
        <a:srgbClr val="DC3C00"/>
      </a:accent3>
      <a:accent4>
        <a:srgbClr val="00BCF2"/>
      </a:accent4>
      <a:accent5>
        <a:srgbClr val="969696"/>
      </a:accent5>
      <a:accent6>
        <a:srgbClr val="D2D2D2"/>
      </a:accent6>
      <a:hlink>
        <a:srgbClr val="969696"/>
      </a:hlink>
      <a:folHlink>
        <a:srgbClr val="969696"/>
      </a:folHlink>
    </a:clrScheme>
    <a:fontScheme name="Segoe">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ot="0" spcFirstLastPara="0" vertOverflow="overflow" horzOverflow="overflow" vert="horz" wrap="square" lIns="91440" tIns="91440" rIns="91440" bIns="91440" numCol="1" spcCol="0" rtlCol="0" fromWordArt="0" anchor="b" anchorCtr="0" forceAA="0" compatLnSpc="1">
        <a:prstTxWarp prst="textNoShape">
          <a:avLst/>
        </a:prstTxWarp>
        <a:noAutofit/>
      </a:bodyPr>
      <a:lstStyle>
        <a:defPPr algn="r">
          <a:defRPr sz="1200"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bodyPr vert="horz" wrap="none" lIns="91440" tIns="91440" rIns="91440" bIns="91440" rtlCol="0" anchor="t">
        <a:noAutofit/>
      </a:bodyPr>
      <a:lstStyle>
        <a:defPPr marL="171450" indent="-171450">
          <a:buFont typeface="Wingdings" pitchFamily="2" charset="2"/>
          <a:buChar char="§"/>
          <a:defRPr sz="1600" dirty="0" err="1" smtClean="0">
            <a:latin typeface="Segoe UI" pitchFamily="34" charset="0"/>
            <a:ea typeface="Segoe UI" pitchFamily="34" charset="0"/>
            <a:cs typeface="Segoe UI" pitchFamily="34" charset="0"/>
          </a:defRPr>
        </a:defPPr>
      </a:lstStyle>
    </a:txDef>
  </a:objectDefaults>
  <a:extraClrSchemeLst/>
  <a:extLst>
    <a:ext uri="{05A4C25C-085E-4340-85A3-A5531E510DB2}">
      <thm15:themeFamily xmlns:thm15="http://schemas.microsoft.com/office/thememl/2012/main" name="FY15 EPG Presentation Template_16x9_Light_042914" id="{F3AC482D-D5FE-4C12-8E0E-EA8972E3C93B}" vid="{33523C68-E248-4A1F-A64D-A892E9B2A2BC}"/>
    </a:ext>
  </a:extLst>
</a:theme>
</file>

<file path=ppt/theme/theme10.xml><?xml version="1.0" encoding="utf-8"?>
<a:theme xmlns:a="http://schemas.openxmlformats.org/drawingml/2006/main" name="3_FY15 Enterprise identity theme">
  <a:themeElements>
    <a:clrScheme name="Custom 30">
      <a:dk1>
        <a:srgbClr val="505050"/>
      </a:dk1>
      <a:lt1>
        <a:sysClr val="window" lastClr="FFFFFF"/>
      </a:lt1>
      <a:dk2>
        <a:srgbClr val="0072C6"/>
      </a:dk2>
      <a:lt2>
        <a:srgbClr val="002050"/>
      </a:lt2>
      <a:accent1>
        <a:srgbClr val="7FBA00"/>
      </a:accent1>
      <a:accent2>
        <a:srgbClr val="FFB900"/>
      </a:accent2>
      <a:accent3>
        <a:srgbClr val="DC3C00"/>
      </a:accent3>
      <a:accent4>
        <a:srgbClr val="00BCF2"/>
      </a:accent4>
      <a:accent5>
        <a:srgbClr val="969696"/>
      </a:accent5>
      <a:accent6>
        <a:srgbClr val="D2D2D2"/>
      </a:accent6>
      <a:hlink>
        <a:srgbClr val="505050"/>
      </a:hlink>
      <a:folHlink>
        <a:srgbClr val="969696"/>
      </a:folHlink>
    </a:clrScheme>
    <a:fontScheme name="Segoe">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ot="0" spcFirstLastPara="0" vertOverflow="overflow" horzOverflow="overflow" vert="horz" wrap="square" lIns="91440" tIns="91440" rIns="91440" bIns="91440" numCol="1" spcCol="0" rtlCol="0" fromWordArt="0" anchor="b" anchorCtr="0" forceAA="0" compatLnSpc="1">
        <a:prstTxWarp prst="textNoShape">
          <a:avLst/>
        </a:prstTxWarp>
        <a:noAutofit/>
      </a:bodyPr>
      <a:lstStyle>
        <a:defPPr algn="r">
          <a:defRPr sz="1200"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bodyPr vert="horz" wrap="none" lIns="91440" tIns="91440" rIns="91440" bIns="91440" rtlCol="0" anchor="t">
        <a:noAutofit/>
      </a:bodyPr>
      <a:lstStyle>
        <a:defPPr marL="171450" indent="-171450">
          <a:buFont typeface="Wingdings" pitchFamily="2" charset="2"/>
          <a:buChar char="§"/>
          <a:defRPr sz="1600" dirty="0" err="1" smtClean="0">
            <a:latin typeface="Segoe UI" pitchFamily="34" charset="0"/>
            <a:ea typeface="Segoe UI" pitchFamily="34" charset="0"/>
            <a:cs typeface="Segoe UI" pitchFamily="34" charset="0"/>
          </a:defRPr>
        </a:defPPr>
      </a:lstStyle>
    </a:txDef>
  </a:objectDefaults>
  <a:extraClrSchemeLst/>
  <a:extLst>
    <a:ext uri="{05A4C25C-085E-4340-85A3-A5531E510DB2}">
      <thm15:themeFamily xmlns:thm15="http://schemas.microsoft.com/office/thememl/2012/main" name="FY15 EPG Presentation Template_16x9_Light_042914" id="{F3AC482D-D5FE-4C12-8E0E-EA8972E3C93B}" vid="{33523C68-E248-4A1F-A64D-A892E9B2A2BC}"/>
    </a:ext>
  </a:extLst>
</a:theme>
</file>

<file path=ppt/theme/theme11.xml><?xml version="1.0" encoding="utf-8"?>
<a:theme xmlns:a="http://schemas.openxmlformats.org/drawingml/2006/main" name="6_MYR_2013_PPT_Template_8_5x14_final">
  <a:themeElements>
    <a:clrScheme name="MYR template">
      <a:dk1>
        <a:srgbClr val="505050"/>
      </a:dk1>
      <a:lt1>
        <a:srgbClr val="FFFFFF"/>
      </a:lt1>
      <a:dk2>
        <a:srgbClr val="0072C6"/>
      </a:dk2>
      <a:lt2>
        <a:srgbClr val="DDDDDD"/>
      </a:lt2>
      <a:accent1>
        <a:srgbClr val="4668C5"/>
      </a:accent1>
      <a:accent2>
        <a:srgbClr val="FF8C00"/>
      </a:accent2>
      <a:accent3>
        <a:srgbClr val="0072C6"/>
      </a:accent3>
      <a:accent4>
        <a:srgbClr val="7FBA00"/>
      </a:accent4>
      <a:accent5>
        <a:srgbClr val="002050"/>
      </a:accent5>
      <a:accent6>
        <a:srgbClr val="008272"/>
      </a:accent6>
      <a:hlink>
        <a:srgbClr val="0072C6"/>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w="57150">
          <a:solidFill>
            <a:schemeClr val="accent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theme>
</file>

<file path=ppt/theme/theme12.xml><?xml version="1.0" encoding="utf-8"?>
<a:theme xmlns:a="http://schemas.openxmlformats.org/drawingml/2006/main" name="Windows 10 Brand Template 16x9">
  <a:themeElements>
    <a:clrScheme name="Windows 10">
      <a:dk1>
        <a:srgbClr val="505050"/>
      </a:dk1>
      <a:lt1>
        <a:srgbClr val="FFFFFF"/>
      </a:lt1>
      <a:dk2>
        <a:srgbClr val="0078D7"/>
      </a:dk2>
      <a:lt2>
        <a:srgbClr val="EAEAEA"/>
      </a:lt2>
      <a:accent1>
        <a:srgbClr val="0078D7"/>
      </a:accent1>
      <a:accent2>
        <a:srgbClr val="002050"/>
      </a:accent2>
      <a:accent3>
        <a:srgbClr val="008272"/>
      </a:accent3>
      <a:accent4>
        <a:srgbClr val="107C10"/>
      </a:accent4>
      <a:accent5>
        <a:srgbClr val="092D91"/>
      </a:accent5>
      <a:accent6>
        <a:srgbClr val="B4009E"/>
      </a:accent6>
      <a:hlink>
        <a:srgbClr val="0078D7"/>
      </a:hlink>
      <a:folHlink>
        <a:srgbClr val="0078D7"/>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Presentation1" id="{FD425C35-B058-4CFD-9184-11AE0751879F}" vid="{C12E7965-FA63-4980-B27D-8E088AD585E5}"/>
    </a:ext>
  </a:extLst>
</a:theme>
</file>

<file path=ppt/theme/theme13.xml><?xml version="1.0" encoding="utf-8"?>
<a:theme xmlns:a="http://schemas.openxmlformats.org/drawingml/2006/main" name="6-30537_Envision 2016 Keynote Template">
  <a:themeElements>
    <a:clrScheme name="Envision 2016 General Colors">
      <a:dk1>
        <a:srgbClr val="505050"/>
      </a:dk1>
      <a:lt1>
        <a:srgbClr val="FFFFFF"/>
      </a:lt1>
      <a:dk2>
        <a:srgbClr val="107C10"/>
      </a:dk2>
      <a:lt2>
        <a:srgbClr val="F8F8F8"/>
      </a:lt2>
      <a:accent1>
        <a:srgbClr val="002050"/>
      </a:accent1>
      <a:accent2>
        <a:srgbClr val="107C10"/>
      </a:accent2>
      <a:accent3>
        <a:srgbClr val="BAD80A"/>
      </a:accent3>
      <a:accent4>
        <a:srgbClr val="0078D7"/>
      </a:accent4>
      <a:accent5>
        <a:srgbClr val="505050"/>
      </a:accent5>
      <a:accent6>
        <a:srgbClr val="747474"/>
      </a:accent6>
      <a:hlink>
        <a:srgbClr val="0078D7"/>
      </a:hlink>
      <a:folHlink>
        <a:srgbClr val="0078D7"/>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Envision_2016_Keynote_16x9_Template_033016" id="{6BB7CA33-D663-4366-BD8A-38B270669132}" vid="{152881AD-48A7-43F3-9C33-242C8A6BA4A7}"/>
    </a:ext>
  </a:extLst>
</a:theme>
</file>

<file path=ppt/theme/theme14.xml><?xml version="1.0" encoding="utf-8"?>
<a:theme xmlns:a="http://schemas.openxmlformats.org/drawingml/2006/main" name="WHITE TEMPLATE">
  <a:themeElements>
    <a:clrScheme name="Custom 1">
      <a:dk1>
        <a:srgbClr val="353535"/>
      </a:dk1>
      <a:lt1>
        <a:srgbClr val="FFFFFF"/>
      </a:lt1>
      <a:dk2>
        <a:srgbClr val="0078D7"/>
      </a:dk2>
      <a:lt2>
        <a:srgbClr val="EAEAEA"/>
      </a:lt2>
      <a:accent1>
        <a:srgbClr val="0078D7"/>
      </a:accent1>
      <a:accent2>
        <a:srgbClr val="002050"/>
      </a:accent2>
      <a:accent3>
        <a:srgbClr val="00BCF2"/>
      </a:accent3>
      <a:accent4>
        <a:srgbClr val="B4009E"/>
      </a:accent4>
      <a:accent5>
        <a:srgbClr val="737373"/>
      </a:accent5>
      <a:accent6>
        <a:srgbClr val="E6E6E6"/>
      </a:accent6>
      <a:hlink>
        <a:srgbClr val="FFFFFF"/>
      </a:hlink>
      <a:folHlink>
        <a:srgbClr val="FFFFFF"/>
      </a:folHlink>
    </a:clrScheme>
    <a:fontScheme name="Segoe UI Light - Segoe UI Semilight">
      <a:majorFont>
        <a:latin typeface="Segoe UI Light"/>
        <a:ea typeface=""/>
        <a:cs typeface=""/>
      </a:majorFont>
      <a:minorFont>
        <a:latin typeface="Segoe UI Semilight"/>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16-9_Business_BLUE_2017_03.potx" id="{44ADAFFF-2BB4-4AF1-9F5C-DDE52A28C87A}" vid="{13590B0D-6121-4FDA-8701-382D8D4F2F22}"/>
    </a:ext>
  </a:extLst>
</a:theme>
</file>

<file path=ppt/theme/theme15.xml><?xml version="1.0" encoding="utf-8"?>
<a:theme xmlns:a="http://schemas.openxmlformats.org/drawingml/2006/main" name="5-50113_Microsoft_Ready_Light_Template">
  <a:themeElements>
    <a:clrScheme name="Microsoft Ready Light">
      <a:dk1>
        <a:srgbClr val="353535"/>
      </a:dk1>
      <a:lt1>
        <a:srgbClr val="FFFFFF"/>
      </a:lt1>
      <a:dk2>
        <a:srgbClr val="002050"/>
      </a:dk2>
      <a:lt2>
        <a:srgbClr val="E6E6E6"/>
      </a:lt2>
      <a:accent1>
        <a:srgbClr val="002050"/>
      </a:accent1>
      <a:accent2>
        <a:srgbClr val="00188F"/>
      </a:accent2>
      <a:accent3>
        <a:srgbClr val="0078D7"/>
      </a:accent3>
      <a:accent4>
        <a:srgbClr val="00BCF2"/>
      </a:accent4>
      <a:accent5>
        <a:srgbClr val="00B294"/>
      </a:accent5>
      <a:accent6>
        <a:srgbClr val="BAD80A"/>
      </a:accent6>
      <a:hlink>
        <a:srgbClr val="0078D7"/>
      </a:hlink>
      <a:folHlink>
        <a:srgbClr val="0078D7"/>
      </a:folHlink>
    </a:clrScheme>
    <a:fontScheme name="Segoe UI Light - Segoe UI Semilight">
      <a:majorFont>
        <a:latin typeface="Segoe UI Light"/>
        <a:ea typeface=""/>
        <a:cs typeface=""/>
      </a:majorFont>
      <a:minorFont>
        <a:latin typeface="Segoe UI Semilight"/>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Ready_Template_16x9 [Read-Only]" id="{0A9B88E2-2ECE-4ABF-AF67-71262A6347E1}" vid="{01D2B38C-F594-4910-9FFB-DE40BDECD8C9}"/>
    </a:ext>
  </a:extLst>
</a:theme>
</file>

<file path=ppt/theme/theme16.xml><?xml version="1.0" encoding="utf-8"?>
<a:theme xmlns:a="http://schemas.openxmlformats.org/drawingml/2006/main" name="1_WHITE TEMPLATE">
  <a:themeElements>
    <a:clrScheme name="2016 - Template BLUE, light back">
      <a:dk1>
        <a:srgbClr val="353535"/>
      </a:dk1>
      <a:lt1>
        <a:srgbClr val="FFFFFF"/>
      </a:lt1>
      <a:dk2>
        <a:srgbClr val="0078D7"/>
      </a:dk2>
      <a:lt2>
        <a:srgbClr val="EAEAEA"/>
      </a:lt2>
      <a:accent1>
        <a:srgbClr val="0078D7"/>
      </a:accent1>
      <a:accent2>
        <a:srgbClr val="002050"/>
      </a:accent2>
      <a:accent3>
        <a:srgbClr val="00BCF2"/>
      </a:accent3>
      <a:accent4>
        <a:srgbClr val="B4009E"/>
      </a:accent4>
      <a:accent5>
        <a:srgbClr val="737373"/>
      </a:accent5>
      <a:accent6>
        <a:srgbClr val="E6E6E6"/>
      </a:accent6>
      <a:hlink>
        <a:srgbClr val="0078D7"/>
      </a:hlink>
      <a:folHlink>
        <a:srgbClr val="0078D7"/>
      </a:folHlink>
    </a:clrScheme>
    <a:fontScheme name="Segoe UI Light - Segoe UI Semilight">
      <a:majorFont>
        <a:latin typeface="Segoe UI Light"/>
        <a:ea typeface=""/>
        <a:cs typeface=""/>
      </a:majorFont>
      <a:minorFont>
        <a:latin typeface="Segoe UI Semilight"/>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ct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16-9_Business_BLUE_2017_03.potx" id="{44ADAFFF-2BB4-4AF1-9F5C-DDE52A28C87A}" vid="{13590B0D-6121-4FDA-8701-382D8D4F2F22}"/>
    </a:ext>
  </a:extLst>
</a:theme>
</file>

<file path=ppt/theme/theme17.xml><?xml version="1.0" encoding="utf-8"?>
<a:theme xmlns:a="http://schemas.openxmlformats.org/drawingml/2006/main" name="4_FY15 Enterprise identity theme">
  <a:themeElements>
    <a:clrScheme name="FY15 Enterprise Visual Identity">
      <a:dk1>
        <a:srgbClr val="505050"/>
      </a:dk1>
      <a:lt1>
        <a:sysClr val="window" lastClr="FFFFFF"/>
      </a:lt1>
      <a:dk2>
        <a:srgbClr val="0072C6"/>
      </a:dk2>
      <a:lt2>
        <a:srgbClr val="002050"/>
      </a:lt2>
      <a:accent1>
        <a:srgbClr val="7FBA00"/>
      </a:accent1>
      <a:accent2>
        <a:srgbClr val="FFB900"/>
      </a:accent2>
      <a:accent3>
        <a:srgbClr val="DC3C00"/>
      </a:accent3>
      <a:accent4>
        <a:srgbClr val="00BCF2"/>
      </a:accent4>
      <a:accent5>
        <a:srgbClr val="969696"/>
      </a:accent5>
      <a:accent6>
        <a:srgbClr val="D2D2D2"/>
      </a:accent6>
      <a:hlink>
        <a:srgbClr val="969696"/>
      </a:hlink>
      <a:folHlink>
        <a:srgbClr val="969696"/>
      </a:folHlink>
    </a:clrScheme>
    <a:fontScheme name="Segoe">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ot="0" spcFirstLastPara="0" vertOverflow="overflow" horzOverflow="overflow" vert="horz" wrap="square" lIns="91440" tIns="91440" rIns="91440" bIns="91440" numCol="1" spcCol="0" rtlCol="0" fromWordArt="0" anchor="b" anchorCtr="0" forceAA="0" compatLnSpc="1">
        <a:prstTxWarp prst="textNoShape">
          <a:avLst/>
        </a:prstTxWarp>
        <a:noAutofit/>
      </a:bodyPr>
      <a:lstStyle>
        <a:defPPr algn="r">
          <a:defRPr sz="1200"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bodyPr vert="horz" wrap="none" lIns="91440" tIns="91440" rIns="91440" bIns="91440" rtlCol="0" anchor="t">
        <a:noAutofit/>
      </a:bodyPr>
      <a:lstStyle>
        <a:defPPr marL="171450" indent="-171450">
          <a:buFont typeface="Wingdings" pitchFamily="2" charset="2"/>
          <a:buChar char="§"/>
          <a:defRPr sz="1600" dirty="0" err="1" smtClean="0">
            <a:latin typeface="Segoe UI" pitchFamily="34" charset="0"/>
            <a:ea typeface="Segoe UI" pitchFamily="34" charset="0"/>
            <a:cs typeface="Segoe UI" pitchFamily="34" charset="0"/>
          </a:defRPr>
        </a:defPPr>
      </a:lstStyle>
    </a:txDef>
  </a:objectDefaults>
  <a:extraClrSchemeLst/>
  <a:extLst>
    <a:ext uri="{05A4C25C-085E-4340-85A3-A5531E510DB2}">
      <thm15:themeFamily xmlns:thm15="http://schemas.microsoft.com/office/thememl/2012/main" name="FY15 EPG Presentation Template_External_16x9_Light [Read-Only]" id="{3A1D309E-A9B1-413E-90B6-BA773E86C9AE}" vid="{3930461E-BBF4-4A1F-A2F3-6BA9EAC3A40C}"/>
    </a:ext>
  </a:extLst>
</a:theme>
</file>

<file path=ppt/theme/theme1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5_FY15 Enterprise identity theme">
  <a:themeElements>
    <a:clrScheme name="FY15 Enterprise Visual Identity">
      <a:dk1>
        <a:srgbClr val="505050"/>
      </a:dk1>
      <a:lt1>
        <a:sysClr val="window" lastClr="FFFFFF"/>
      </a:lt1>
      <a:dk2>
        <a:srgbClr val="0072C6"/>
      </a:dk2>
      <a:lt2>
        <a:srgbClr val="002050"/>
      </a:lt2>
      <a:accent1>
        <a:srgbClr val="7FBA00"/>
      </a:accent1>
      <a:accent2>
        <a:srgbClr val="FFB900"/>
      </a:accent2>
      <a:accent3>
        <a:srgbClr val="DC3C00"/>
      </a:accent3>
      <a:accent4>
        <a:srgbClr val="00BCF2"/>
      </a:accent4>
      <a:accent5>
        <a:srgbClr val="969696"/>
      </a:accent5>
      <a:accent6>
        <a:srgbClr val="D2D2D2"/>
      </a:accent6>
      <a:hlink>
        <a:srgbClr val="969696"/>
      </a:hlink>
      <a:folHlink>
        <a:srgbClr val="969696"/>
      </a:folHlink>
    </a:clrScheme>
    <a:fontScheme name="Segoe">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ot="0" spcFirstLastPara="0" vertOverflow="overflow" horzOverflow="overflow" vert="horz" wrap="square" lIns="91440" tIns="91440" rIns="91440" bIns="91440" numCol="1" spcCol="0" rtlCol="0" fromWordArt="0" anchor="b" anchorCtr="0" forceAA="0" compatLnSpc="1">
        <a:prstTxWarp prst="textNoShape">
          <a:avLst/>
        </a:prstTxWarp>
        <a:noAutofit/>
      </a:bodyPr>
      <a:lstStyle>
        <a:defPPr algn="r">
          <a:defRPr sz="1200"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bodyPr vert="horz" wrap="none" lIns="91440" tIns="91440" rIns="91440" bIns="91440" rtlCol="0" anchor="t">
        <a:noAutofit/>
      </a:bodyPr>
      <a:lstStyle>
        <a:defPPr marL="171450" indent="-171450">
          <a:buFont typeface="Wingdings" pitchFamily="2" charset="2"/>
          <a:buChar char="§"/>
          <a:defRPr sz="1600" dirty="0" err="1" smtClean="0">
            <a:latin typeface="Segoe UI" pitchFamily="34" charset="0"/>
            <a:ea typeface="Segoe UI" pitchFamily="34" charset="0"/>
            <a:cs typeface="Segoe UI" pitchFamily="34" charset="0"/>
          </a:defRPr>
        </a:defPPr>
      </a:lstStyle>
    </a:txDef>
  </a:objectDefaults>
  <a:extraClrSchemeLst/>
  <a:extLst>
    <a:ext uri="{05A4C25C-085E-4340-85A3-A5531E510DB2}">
      <thm15:themeFamily xmlns:thm15="http://schemas.microsoft.com/office/thememl/2012/main" name="FY15 ES_DE_Presentation Template_16x9_Light" id="{1C5A014F-CE71-4894-848B-DF418114CB37}" vid="{C23321E9-612D-4B1A-9531-EB08610DB2A7}"/>
    </a:ext>
  </a:extLst>
</a:theme>
</file>

<file path=ppt/theme/theme3.xml><?xml version="1.0" encoding="utf-8"?>
<a:theme xmlns:a="http://schemas.openxmlformats.org/drawingml/2006/main" name="16_FY15 Enterprise identity theme">
  <a:themeElements>
    <a:clrScheme name="Custom 2">
      <a:dk1>
        <a:srgbClr val="505050"/>
      </a:dk1>
      <a:lt1>
        <a:sysClr val="window" lastClr="FFFFFF"/>
      </a:lt1>
      <a:dk2>
        <a:srgbClr val="0072C6"/>
      </a:dk2>
      <a:lt2>
        <a:srgbClr val="002050"/>
      </a:lt2>
      <a:accent1>
        <a:srgbClr val="7FBA00"/>
      </a:accent1>
      <a:accent2>
        <a:srgbClr val="FFB900"/>
      </a:accent2>
      <a:accent3>
        <a:srgbClr val="DC3C00"/>
      </a:accent3>
      <a:accent4>
        <a:srgbClr val="00BCF2"/>
      </a:accent4>
      <a:accent5>
        <a:srgbClr val="969696"/>
      </a:accent5>
      <a:accent6>
        <a:srgbClr val="D2D2D2"/>
      </a:accent6>
      <a:hlink>
        <a:srgbClr val="00317B"/>
      </a:hlink>
      <a:folHlink>
        <a:srgbClr val="7030A0"/>
      </a:folHlink>
    </a:clrScheme>
    <a:fontScheme name="Segoe">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ot="0" spcFirstLastPara="0" vertOverflow="overflow" horzOverflow="overflow" vert="horz" wrap="square" lIns="91440" tIns="91440" rIns="91440" bIns="91440" numCol="1" spcCol="0" rtlCol="0" fromWordArt="0" anchor="b" anchorCtr="0" forceAA="0" compatLnSpc="1">
        <a:prstTxWarp prst="textNoShape">
          <a:avLst/>
        </a:prstTxWarp>
        <a:noAutofit/>
      </a:bodyPr>
      <a:lstStyle>
        <a:defPPr algn="r">
          <a:defRPr sz="1200"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bodyPr vert="horz" wrap="none" lIns="91440" tIns="91440" rIns="91440" bIns="91440" rtlCol="0" anchor="t">
        <a:noAutofit/>
      </a:bodyPr>
      <a:lstStyle>
        <a:defPPr marL="171450" indent="-171450">
          <a:buFont typeface="Wingdings" pitchFamily="2" charset="2"/>
          <a:buChar char="§"/>
          <a:defRPr sz="1600" dirty="0" err="1" smtClean="0">
            <a:latin typeface="Segoe UI" pitchFamily="34" charset="0"/>
            <a:ea typeface="Segoe UI" pitchFamily="34" charset="0"/>
            <a:cs typeface="Segoe UI" pitchFamily="34" charset="0"/>
          </a:defRPr>
        </a:defPPr>
      </a:lstStyle>
    </a:txDef>
  </a:objectDefaults>
  <a:extraClrSchemeLst/>
  <a:extLst>
    <a:ext uri="{05A4C25C-085E-4340-85A3-A5531E510DB2}">
      <thm15:themeFamily xmlns:thm15="http://schemas.microsoft.com/office/thememl/2012/main" name="FY15 ES_DE_Presentation Template_16x9_Light" id="{1C5A014F-CE71-4894-848B-DF418114CB37}" vid="{C23321E9-612D-4B1A-9531-EB08610DB2A7}"/>
    </a:ext>
  </a:extLst>
</a:theme>
</file>

<file path=ppt/theme/theme4.xml><?xml version="1.0" encoding="utf-8"?>
<a:theme xmlns:a="http://schemas.openxmlformats.org/drawingml/2006/main" name="29_FY15 Enterprise identity theme">
  <a:themeElements>
    <a:clrScheme name="FY15 Enterprise Visual Identity">
      <a:dk1>
        <a:srgbClr val="505050"/>
      </a:dk1>
      <a:lt1>
        <a:sysClr val="window" lastClr="FFFFFF"/>
      </a:lt1>
      <a:dk2>
        <a:srgbClr val="0072C6"/>
      </a:dk2>
      <a:lt2>
        <a:srgbClr val="002050"/>
      </a:lt2>
      <a:accent1>
        <a:srgbClr val="7FBA00"/>
      </a:accent1>
      <a:accent2>
        <a:srgbClr val="FFB900"/>
      </a:accent2>
      <a:accent3>
        <a:srgbClr val="DC3C00"/>
      </a:accent3>
      <a:accent4>
        <a:srgbClr val="00BCF2"/>
      </a:accent4>
      <a:accent5>
        <a:srgbClr val="969696"/>
      </a:accent5>
      <a:accent6>
        <a:srgbClr val="D2D2D2"/>
      </a:accent6>
      <a:hlink>
        <a:srgbClr val="969696"/>
      </a:hlink>
      <a:folHlink>
        <a:srgbClr val="969696"/>
      </a:folHlink>
    </a:clrScheme>
    <a:fontScheme name="Segoe">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ot="0" spcFirstLastPara="0" vertOverflow="overflow" horzOverflow="overflow" vert="horz" wrap="square" lIns="91440" tIns="91440" rIns="91440" bIns="91440" numCol="1" spcCol="0" rtlCol="0" fromWordArt="0" anchor="b" anchorCtr="0" forceAA="0" compatLnSpc="1">
        <a:prstTxWarp prst="textNoShape">
          <a:avLst/>
        </a:prstTxWarp>
        <a:noAutofit/>
      </a:bodyPr>
      <a:lstStyle>
        <a:defPPr algn="r">
          <a:defRPr sz="1200"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bodyPr vert="horz" wrap="none" lIns="91440" tIns="91440" rIns="91440" bIns="91440" rtlCol="0" anchor="t">
        <a:noAutofit/>
      </a:bodyPr>
      <a:lstStyle>
        <a:defPPr marL="171450" indent="-171450">
          <a:buFont typeface="Wingdings" pitchFamily="2" charset="2"/>
          <a:buChar char="§"/>
          <a:defRPr sz="1600" dirty="0" err="1" smtClean="0">
            <a:latin typeface="Segoe UI" pitchFamily="34" charset="0"/>
            <a:ea typeface="Segoe UI" pitchFamily="34" charset="0"/>
            <a:cs typeface="Segoe UI" pitchFamily="34" charset="0"/>
          </a:defRPr>
        </a:defPPr>
      </a:lstStyle>
    </a:txDef>
  </a:objectDefaults>
  <a:extraClrSchemeLst/>
  <a:extLst>
    <a:ext uri="{05A4C25C-085E-4340-85A3-A5531E510DB2}">
      <thm15:themeFamily xmlns:thm15="http://schemas.microsoft.com/office/thememl/2012/main" name="FY15 EPG Presentation Template_External_16x9_Light [Read-Only]" id="{3A1D309E-A9B1-413E-90B6-BA773E86C9AE}" vid="{3930461E-BBF4-4A1F-A2F3-6BA9EAC3A40C}"/>
    </a:ext>
  </a:extLst>
</a:theme>
</file>

<file path=ppt/theme/theme5.xml><?xml version="1.0" encoding="utf-8"?>
<a:theme xmlns:a="http://schemas.openxmlformats.org/drawingml/2006/main" name="MS Brand White 16-9_Dec-2013">
  <a:themeElements>
    <a:clrScheme name="Custom 4">
      <a:dk1>
        <a:srgbClr val="505050"/>
      </a:dk1>
      <a:lt1>
        <a:srgbClr val="FFFFFF"/>
      </a:lt1>
      <a:dk2>
        <a:srgbClr val="002050"/>
      </a:dk2>
      <a:lt2>
        <a:srgbClr val="0072C6"/>
      </a:lt2>
      <a:accent1>
        <a:srgbClr val="0072C6"/>
      </a:accent1>
      <a:accent2>
        <a:srgbClr val="00BCF2"/>
      </a:accent2>
      <a:accent3>
        <a:srgbClr val="008A00"/>
      </a:accent3>
      <a:accent4>
        <a:srgbClr val="7FBA00"/>
      </a:accent4>
      <a:accent5>
        <a:srgbClr val="68217A"/>
      </a:accent5>
      <a:accent6>
        <a:srgbClr val="DC3C00"/>
      </a:accent6>
      <a:hlink>
        <a:srgbClr val="002050"/>
      </a:hlink>
      <a:folHlink>
        <a:srgbClr val="68217A"/>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SVID_TT_BRAND_16-9_WHITE_Dec2013_PRELIM.potx" id="{3C825910-E241-4A9F-A328-6AC2DE27D4BB}" vid="{D9F5F194-A5AE-4351-8DA4-8121ACE344F9}"/>
    </a:ext>
  </a:extLst>
</a:theme>
</file>

<file path=ppt/theme/theme6.xml><?xml version="1.0" encoding="utf-8"?>
<a:theme xmlns:a="http://schemas.openxmlformats.org/drawingml/2006/main" name="17_FY15 Enterprise identity theme">
  <a:themeElements>
    <a:clrScheme name="Custom 30">
      <a:dk1>
        <a:srgbClr val="505050"/>
      </a:dk1>
      <a:lt1>
        <a:sysClr val="window" lastClr="FFFFFF"/>
      </a:lt1>
      <a:dk2>
        <a:srgbClr val="0072C6"/>
      </a:dk2>
      <a:lt2>
        <a:srgbClr val="002050"/>
      </a:lt2>
      <a:accent1>
        <a:srgbClr val="7FBA00"/>
      </a:accent1>
      <a:accent2>
        <a:srgbClr val="FFB900"/>
      </a:accent2>
      <a:accent3>
        <a:srgbClr val="DC3C00"/>
      </a:accent3>
      <a:accent4>
        <a:srgbClr val="00BCF2"/>
      </a:accent4>
      <a:accent5>
        <a:srgbClr val="969696"/>
      </a:accent5>
      <a:accent6>
        <a:srgbClr val="D2D2D2"/>
      </a:accent6>
      <a:hlink>
        <a:srgbClr val="505050"/>
      </a:hlink>
      <a:folHlink>
        <a:srgbClr val="969696"/>
      </a:folHlink>
    </a:clrScheme>
    <a:fontScheme name="Segoe">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ot="0" spcFirstLastPara="0" vertOverflow="overflow" horzOverflow="overflow" vert="horz" wrap="square" lIns="91440" tIns="91440" rIns="91440" bIns="91440" numCol="1" spcCol="0" rtlCol="0" fromWordArt="0" anchor="b" anchorCtr="0" forceAA="0" compatLnSpc="1">
        <a:prstTxWarp prst="textNoShape">
          <a:avLst/>
        </a:prstTxWarp>
        <a:noAutofit/>
      </a:bodyPr>
      <a:lstStyle>
        <a:defPPr algn="r">
          <a:defRPr sz="1200"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bodyPr vert="horz" wrap="none" lIns="91440" tIns="91440" rIns="91440" bIns="91440" rtlCol="0" anchor="t">
        <a:noAutofit/>
      </a:bodyPr>
      <a:lstStyle>
        <a:defPPr marL="171450" indent="-171450">
          <a:buFont typeface="Wingdings" pitchFamily="2" charset="2"/>
          <a:buChar char="§"/>
          <a:defRPr sz="1600" dirty="0" err="1" smtClean="0">
            <a:latin typeface="Segoe UI" pitchFamily="34" charset="0"/>
            <a:ea typeface="Segoe UI" pitchFamily="34" charset="0"/>
            <a:cs typeface="Segoe UI" pitchFamily="34" charset="0"/>
          </a:defRPr>
        </a:defPPr>
      </a:lstStyle>
    </a:txDef>
  </a:objectDefaults>
  <a:extraClrSchemeLst/>
  <a:extLst>
    <a:ext uri="{05A4C25C-085E-4340-85A3-A5531E510DB2}">
      <thm15:themeFamily xmlns:thm15="http://schemas.microsoft.com/office/thememl/2012/main" name="FY15 EPG Presentation Template_16x9_Light_042914" id="{F3AC482D-D5FE-4C12-8E0E-EA8972E3C93B}" vid="{33523C68-E248-4A1F-A64D-A892E9B2A2BC}"/>
    </a:ext>
  </a:extLst>
</a:theme>
</file>

<file path=ppt/theme/theme7.xml><?xml version="1.0" encoding="utf-8"?>
<a:theme xmlns:a="http://schemas.openxmlformats.org/drawingml/2006/main" name="1_FY15 Enterprise identity theme">
  <a:themeElements>
    <a:clrScheme name="FY15 Enterprise Visual Identity">
      <a:dk1>
        <a:srgbClr val="505050"/>
      </a:dk1>
      <a:lt1>
        <a:sysClr val="window" lastClr="FFFFFF"/>
      </a:lt1>
      <a:dk2>
        <a:srgbClr val="0072C6"/>
      </a:dk2>
      <a:lt2>
        <a:srgbClr val="002050"/>
      </a:lt2>
      <a:accent1>
        <a:srgbClr val="7FBA00"/>
      </a:accent1>
      <a:accent2>
        <a:srgbClr val="FFB900"/>
      </a:accent2>
      <a:accent3>
        <a:srgbClr val="DC3C00"/>
      </a:accent3>
      <a:accent4>
        <a:srgbClr val="00BCF2"/>
      </a:accent4>
      <a:accent5>
        <a:srgbClr val="969696"/>
      </a:accent5>
      <a:accent6>
        <a:srgbClr val="D2D2D2"/>
      </a:accent6>
      <a:hlink>
        <a:srgbClr val="969696"/>
      </a:hlink>
      <a:folHlink>
        <a:srgbClr val="969696"/>
      </a:folHlink>
    </a:clrScheme>
    <a:fontScheme name="Segoe">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ot="0" spcFirstLastPara="0" vertOverflow="overflow" horzOverflow="overflow" vert="horz" wrap="square" lIns="91440" tIns="91440" rIns="91440" bIns="91440" numCol="1" spcCol="0" rtlCol="0" fromWordArt="0" anchor="b" anchorCtr="0" forceAA="0" compatLnSpc="1">
        <a:prstTxWarp prst="textNoShape">
          <a:avLst/>
        </a:prstTxWarp>
        <a:noAutofit/>
      </a:bodyPr>
      <a:lstStyle>
        <a:defPPr algn="r">
          <a:defRPr sz="1200"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bodyPr vert="horz" wrap="none" lIns="91440" tIns="91440" rIns="91440" bIns="91440" rtlCol="0" anchor="t">
        <a:noAutofit/>
      </a:bodyPr>
      <a:lstStyle>
        <a:defPPr marL="171450" indent="-171450">
          <a:buFont typeface="Wingdings" pitchFamily="2" charset="2"/>
          <a:buChar char="§"/>
          <a:defRPr sz="1600" dirty="0" err="1" smtClean="0">
            <a:latin typeface="Segoe UI" pitchFamily="34" charset="0"/>
            <a:ea typeface="Segoe UI" pitchFamily="34" charset="0"/>
            <a:cs typeface="Segoe UI" pitchFamily="34" charset="0"/>
          </a:defRPr>
        </a:defPPr>
      </a:lstStyle>
    </a:txDef>
  </a:objectDefaults>
  <a:extraClrSchemeLst/>
  <a:extLst>
    <a:ext uri="{05A4C25C-085E-4340-85A3-A5531E510DB2}">
      <thm15:themeFamily xmlns:thm15="http://schemas.microsoft.com/office/thememl/2012/main" name="FY15 ES_DE_Presentation Template_16x9_Light" id="{1C5A014F-CE71-4894-848B-DF418114CB37}" vid="{C23321E9-612D-4B1A-9531-EB08610DB2A7}"/>
    </a:ext>
  </a:extLst>
</a:theme>
</file>

<file path=ppt/theme/theme8.xml><?xml version="1.0" encoding="utf-8"?>
<a:theme xmlns:a="http://schemas.openxmlformats.org/drawingml/2006/main" name="2_FY15 Enterprise identity theme">
  <a:themeElements>
    <a:clrScheme name="FY15 Enterprise Visual Identity">
      <a:dk1>
        <a:srgbClr val="505050"/>
      </a:dk1>
      <a:lt1>
        <a:sysClr val="window" lastClr="FFFFFF"/>
      </a:lt1>
      <a:dk2>
        <a:srgbClr val="0072C6"/>
      </a:dk2>
      <a:lt2>
        <a:srgbClr val="002050"/>
      </a:lt2>
      <a:accent1>
        <a:srgbClr val="7FBA00"/>
      </a:accent1>
      <a:accent2>
        <a:srgbClr val="FFB900"/>
      </a:accent2>
      <a:accent3>
        <a:srgbClr val="DC3C00"/>
      </a:accent3>
      <a:accent4>
        <a:srgbClr val="00BCF2"/>
      </a:accent4>
      <a:accent5>
        <a:srgbClr val="969696"/>
      </a:accent5>
      <a:accent6>
        <a:srgbClr val="D2D2D2"/>
      </a:accent6>
      <a:hlink>
        <a:srgbClr val="969696"/>
      </a:hlink>
      <a:folHlink>
        <a:srgbClr val="969696"/>
      </a:folHlink>
    </a:clrScheme>
    <a:fontScheme name="Segoe">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ot="0" spcFirstLastPara="0" vertOverflow="overflow" horzOverflow="overflow" vert="horz" wrap="square" lIns="91440" tIns="91440" rIns="91440" bIns="91440" numCol="1" spcCol="0" rtlCol="0" fromWordArt="0" anchor="b" anchorCtr="0" forceAA="0" compatLnSpc="1">
        <a:prstTxWarp prst="textNoShape">
          <a:avLst/>
        </a:prstTxWarp>
        <a:noAutofit/>
      </a:bodyPr>
      <a:lstStyle>
        <a:defPPr algn="r">
          <a:defRPr sz="1200"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bodyPr vert="horz" wrap="none" lIns="91440" tIns="91440" rIns="91440" bIns="91440" rtlCol="0" anchor="t">
        <a:noAutofit/>
      </a:bodyPr>
      <a:lstStyle>
        <a:defPPr marL="171450" indent="-171450">
          <a:buFont typeface="Wingdings" pitchFamily="2" charset="2"/>
          <a:buChar char="§"/>
          <a:defRPr sz="1600" dirty="0" err="1" smtClean="0">
            <a:latin typeface="Segoe UI" pitchFamily="34" charset="0"/>
            <a:ea typeface="Segoe UI" pitchFamily="34" charset="0"/>
            <a:cs typeface="Segoe UI" pitchFamily="34" charset="0"/>
          </a:defRPr>
        </a:defPPr>
      </a:lstStyle>
    </a:txDef>
  </a:objectDefaults>
  <a:extraClrSchemeLst/>
  <a:extLst>
    <a:ext uri="{05A4C25C-085E-4340-85A3-A5531E510DB2}">
      <thm15:themeFamily xmlns:thm15="http://schemas.microsoft.com/office/thememl/2012/main" name="FY15 EPG Presentation Template_External_16x9_Light [Read-Only]" id="{3A1D309E-A9B1-413E-90B6-BA773E86C9AE}" vid="{3930461E-BBF4-4A1F-A2F3-6BA9EAC3A40C}"/>
    </a:ext>
  </a:extLst>
</a:theme>
</file>

<file path=ppt/theme/theme9.xml><?xml version="1.0" encoding="utf-8"?>
<a:theme xmlns:a="http://schemas.openxmlformats.org/drawingml/2006/main" name="30_FY15 Enterprise identity theme">
  <a:themeElements>
    <a:clrScheme name="FY15 Enterprise Visual Identity">
      <a:dk1>
        <a:srgbClr val="505050"/>
      </a:dk1>
      <a:lt1>
        <a:sysClr val="window" lastClr="FFFFFF"/>
      </a:lt1>
      <a:dk2>
        <a:srgbClr val="0072C6"/>
      </a:dk2>
      <a:lt2>
        <a:srgbClr val="002050"/>
      </a:lt2>
      <a:accent1>
        <a:srgbClr val="7FBA00"/>
      </a:accent1>
      <a:accent2>
        <a:srgbClr val="FFB900"/>
      </a:accent2>
      <a:accent3>
        <a:srgbClr val="DC3C00"/>
      </a:accent3>
      <a:accent4>
        <a:srgbClr val="00BCF2"/>
      </a:accent4>
      <a:accent5>
        <a:srgbClr val="969696"/>
      </a:accent5>
      <a:accent6>
        <a:srgbClr val="D2D2D2"/>
      </a:accent6>
      <a:hlink>
        <a:srgbClr val="969696"/>
      </a:hlink>
      <a:folHlink>
        <a:srgbClr val="969696"/>
      </a:folHlink>
    </a:clrScheme>
    <a:fontScheme name="Segoe">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ot="0" spcFirstLastPara="0" vertOverflow="overflow" horzOverflow="overflow" vert="horz" wrap="square" lIns="91440" tIns="91440" rIns="91440" bIns="91440" numCol="1" spcCol="0" rtlCol="0" fromWordArt="0" anchor="b" anchorCtr="0" forceAA="0" compatLnSpc="1">
        <a:prstTxWarp prst="textNoShape">
          <a:avLst/>
        </a:prstTxWarp>
        <a:noAutofit/>
      </a:bodyPr>
      <a:lstStyle>
        <a:defPPr algn="r">
          <a:defRPr sz="1200"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bodyPr vert="horz" wrap="none" lIns="91440" tIns="91440" rIns="91440" bIns="91440" rtlCol="0" anchor="t">
        <a:noAutofit/>
      </a:bodyPr>
      <a:lstStyle>
        <a:defPPr marL="171450" indent="-171450">
          <a:buFont typeface="Wingdings" pitchFamily="2" charset="2"/>
          <a:buChar char="§"/>
          <a:defRPr sz="1600" dirty="0" err="1" smtClean="0">
            <a:latin typeface="Segoe UI" pitchFamily="34" charset="0"/>
            <a:ea typeface="Segoe UI" pitchFamily="34" charset="0"/>
            <a:cs typeface="Segoe UI" pitchFamily="34" charset="0"/>
          </a:defRPr>
        </a:defPPr>
      </a:lstStyle>
    </a:txDef>
  </a:objectDefaults>
  <a:extraClrSchemeLst/>
  <a:extLst>
    <a:ext uri="{05A4C25C-085E-4340-85A3-A5531E510DB2}">
      <thm15:themeFamily xmlns:thm15="http://schemas.microsoft.com/office/thememl/2012/main" name="FY15 EPG Presentation Template_External_16x9_Light [Read-Only]" id="{3A1D309E-A9B1-413E-90B6-BA773E86C9AE}" vid="{3930461E-BBF4-4A1F-A2F3-6BA9EAC3A40C}"/>
    </a:ext>
  </a:extLst>
</a:theme>
</file>

<file path=ppt/theme/themeOverride1.xml><?xml version="1.0" encoding="utf-8"?>
<a:themeOverride xmlns:a="http://schemas.openxmlformats.org/drawingml/2006/main">
  <a:clrScheme name="Custom 3">
    <a:dk1>
      <a:srgbClr val="505050"/>
    </a:dk1>
    <a:lt1>
      <a:srgbClr val="FFFFFF"/>
    </a:lt1>
    <a:dk2>
      <a:srgbClr val="002050"/>
    </a:dk2>
    <a:lt2>
      <a:srgbClr val="0072C6"/>
    </a:lt2>
    <a:accent1>
      <a:srgbClr val="0072C6"/>
    </a:accent1>
    <a:accent2>
      <a:srgbClr val="00BCF2"/>
    </a:accent2>
    <a:accent3>
      <a:srgbClr val="008A00"/>
    </a:accent3>
    <a:accent4>
      <a:srgbClr val="7FBA00"/>
    </a:accent4>
    <a:accent5>
      <a:srgbClr val="68217A"/>
    </a:accent5>
    <a:accent6>
      <a:srgbClr val="DC3C00"/>
    </a:accent6>
    <a:hlink>
      <a:srgbClr val="FFFFFF"/>
    </a:hlink>
    <a:folHlink>
      <a:srgbClr val="FFFFFF"/>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ct:contentTypeSchema xmlns:ct="http://schemas.microsoft.com/office/2006/metadata/contentType" xmlns:ma="http://schemas.microsoft.com/office/2006/metadata/properties/metaAttributes" ct:_="" ma:_="" ma:contentTypeName="Campus Managed IP - ESSM" ma:contentTypeID="0x01010079CA57CA2DAD654DAB031774EE67465800621D8D8E19AE324586B0E2D5814AD32C03000E33C9300240E849800A3FF9B3B62E8C" ma:contentTypeVersion="82" ma:contentTypeDescription="This content type is used to define the metadata and behavior of Managed IP managed by the ESSM team." ma:contentTypeScope="" ma:versionID="53e79ae4ca175b4e7bf8330b51d714b3">
  <xsd:schema xmlns:xsd="http://www.w3.org/2001/XMLSchema" xmlns:xs="http://www.w3.org/2001/XMLSchema" xmlns:p="http://schemas.microsoft.com/office/2006/metadata/properties" xmlns:ns1="http://schemas.microsoft.com/sharepoint/v3" xmlns:ns2="230e9df3-be65-4c73-a93b-d1236ebd677e" xmlns:ns3="2c369b2b-3f94-46ec-90e1-485ed2885eab" xmlns:ns4="377e59e3-f917-4a3d-8b5a-e00869003925" xmlns:ns5="http://schemas.microsoft.com/sharepoint/v4" xmlns:ns6="4f9d256c-6ab1-462b-a33e-706c31f48b67" targetNamespace="http://schemas.microsoft.com/office/2006/metadata/properties" ma:root="true" ma:fieldsID="1eadb5422c7978eaa1769bc5d1d5c22f" ns1:_="" ns2:_="" ns3:_="" ns4:_="" ns5:_="" ns6:_="">
    <xsd:import namespace="http://schemas.microsoft.com/sharepoint/v3"/>
    <xsd:import namespace="230e9df3-be65-4c73-a93b-d1236ebd677e"/>
    <xsd:import namespace="2c369b2b-3f94-46ec-90e1-485ed2885eab"/>
    <xsd:import namespace="377e59e3-f917-4a3d-8b5a-e00869003925"/>
    <xsd:import namespace="http://schemas.microsoft.com/sharepoint/v4"/>
    <xsd:import namespace="4f9d256c-6ab1-462b-a33e-706c31f48b67"/>
    <xsd:element name="properties">
      <xsd:complexType>
        <xsd:sequence>
          <xsd:element name="documentManagement">
            <xsd:complexType>
              <xsd:all>
                <xsd:element ref="ns2:DerivedFromID" minOccurs="0"/>
                <xsd:element ref="ns2:Authors" minOccurs="0"/>
                <xsd:element ref="ns2:servicespriorityarea" minOccurs="0"/>
                <xsd:element ref="ns2:campusov" minOccurs="0"/>
                <xsd:element ref="ns2:campusactivity" minOccurs="0"/>
                <xsd:element ref="ns3:SMEComments" minOccurs="0"/>
                <xsd:element ref="ns3:SMEReviewCount" minOccurs="0"/>
                <xsd:element ref="ns3:SMEReviewIndicator" minOccurs="0"/>
                <xsd:element ref="ns2:DocumentDescription" minOccurs="0"/>
                <xsd:element ref="ns2:Peer_x0020_Comments" minOccurs="0"/>
                <xsd:element ref="ns2:Peer_x0020_Review_x0020_Count" minOccurs="0"/>
                <xsd:element ref="ns2:Peer_x0020_Review_x0020_Indicator" minOccurs="0"/>
                <xsd:element ref="ns2:cb7870d3641f4a52807a63577a9c1b08" minOccurs="0"/>
                <xsd:element ref="ns2:TaxCatchAll" minOccurs="0"/>
                <xsd:element ref="ns2:TaxCatchAllLabel" minOccurs="0"/>
                <xsd:element ref="ns2:MSProductsTaxHTField0" minOccurs="0"/>
                <xsd:element ref="ns3:l6f22ad676764b8284b0a38937e29122" minOccurs="0"/>
                <xsd:element ref="ns2:m74a2925250f485f9486ed3f97e2a6b3" minOccurs="0"/>
                <xsd:element ref="ns2:_dlc_DocId" minOccurs="0"/>
                <xsd:element ref="ns4:OfferingID_x003a_Title_x0020__x0028_linked_x0020_to_x0020_item_x0029_" minOccurs="0"/>
                <xsd:element ref="ns4:SharedWithDetails" minOccurs="0"/>
                <xsd:element ref="ns5:IconOverlay" minOccurs="0"/>
                <xsd:element ref="ns2:g6775e77a6d84637a29014d883a4378a" minOccurs="0"/>
                <xsd:element ref="ns2:_dlc_DocIdPersistId" minOccurs="0"/>
                <xsd:element ref="ns1:_ip_UnifiedCompliancePolicyProperties" minOccurs="0"/>
                <xsd:element ref="ns1:_ip_UnifiedCompliancePolicyUIAction" minOccurs="0"/>
                <xsd:element ref="ns4:ce2b1ceba6064113b213788c3c1b0a6d" minOccurs="0"/>
                <xsd:element ref="ns2:oad7af80ad0f4ba99bb03b3894ab533c" minOccurs="0"/>
                <xsd:element ref="ns6:Premier_x0020_Program_x0020_Lookup" minOccurs="0"/>
                <xsd:element ref="ns4:LastSharedByUser" minOccurs="0"/>
                <xsd:element ref="ns4:LastSharedByTime" minOccurs="0"/>
                <xsd:element ref="ns2:_dlc_DocIdUrl" minOccurs="0"/>
                <xsd:element ref="ns6:English_x0020_Title" minOccurs="0"/>
                <xsd:element ref="ns2:af1f5bfae61e4243aac9966cb19580e1" minOccurs="0"/>
                <xsd:element ref="ns6:MediaServiceMetadata" minOccurs="0"/>
                <xsd:element ref="ns6:MediaServiceFastMetadata" minOccurs="0"/>
                <xsd:element ref="ns6:Conversation" minOccurs="0"/>
                <xsd:element ref="ns2:p26d0941c95b4632829814c66f0e8c72" minOccurs="0"/>
                <xsd:element ref="ns4:OfferingID" minOccurs="0"/>
                <xsd:element ref="ns4:PhoenixItemCode" minOccurs="0"/>
                <xsd:element ref="ns6:JSON_x0020_for_x0020_Summary_x0020_view" minOccurs="0"/>
                <xsd:element ref="ns6:Unified_x0020_Support_x0020_Key_x0020_Play" minOccurs="0"/>
                <xsd:element ref="ns6:Unified_x0020_Support_x0020_Tooltip_x0020_text" minOccurs="0"/>
                <xsd:element ref="ns6:MediaServiceEventHashCode" minOccurs="0"/>
                <xsd:element ref="ns6: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40" nillable="true" ma:displayName="Unified Compliance Policy Properties" ma:hidden="true" ma:internalName="_ip_UnifiedCompliancePolicyProperties">
      <xsd:simpleType>
        <xsd:restriction base="dms:Note"/>
      </xsd:simpleType>
    </xsd:element>
    <xsd:element name="_ip_UnifiedCompliancePolicyUIAction" ma:index="4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DerivedFromID" ma:index="2" nillable="true" ma:displayName="Derived from ID" ma:default="Original" ma:description="Holds the Document Id if the document is derived from an existing document in Campus." ma:internalName="DerivedFromID">
      <xsd:simpleType>
        <xsd:restriction base="dms:Text">
          <xsd:maxLength value="255"/>
        </xsd:restriction>
      </xsd:simpleType>
    </xsd:element>
    <xsd:element name="Authors" ma:index="3" nillable="true" ma:displayName="Authors" ma:description="The individuals who contributed to the creation of this content. Includes both primary and secondary authors." ma:list="UserInfo" ma:SharePointGroup="0" ma:internalName="Authors" ma:readOnly="fals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ervicespriorityarea" ma:index="9" nillable="true" ma:displayName="Services Priority Area" ma:description="Identifies the associated Services business priority area. Used by Campus." ma:internalName="servicespriorityarea">
      <xsd:complexType>
        <xsd:complexContent>
          <xsd:extension base="dms:MultiChoice">
            <xsd:sequence>
              <xsd:element name="Value" maxOccurs="unbounded" minOccurs="0" nillable="true">
                <xsd:simpleType>
                  <xsd:restriction base="dms:Choice">
                    <xsd:enumeration value="Application Platform"/>
                    <xsd:enumeration value="Cloud Productivity"/>
                    <xsd:enumeration value="Datacenter"/>
                    <xsd:enumeration value="Devices and Mobility"/>
                    <xsd:enumeration value="Digital Advisory Services"/>
                    <xsd:enumeration value="Dynamics"/>
                    <xsd:enumeration value="Enterprise Communications"/>
                    <xsd:enumeration value="Premier Cloud Vantage"/>
                    <xsd:enumeration value="Premier Lync"/>
                    <xsd:enumeration value="Premier Mission Critical"/>
                    <xsd:enumeration value="Premier vNext"/>
                    <xsd:enumeration value="Productivity and Enterprise Social"/>
                    <xsd:enumeration value="PSfD"/>
                    <xsd:enumeration value="PSfP"/>
                    <xsd:enumeration value="Security"/>
                  </xsd:restriction>
                </xsd:simpleType>
              </xsd:element>
            </xsd:sequence>
          </xsd:extension>
        </xsd:complexContent>
      </xsd:complexType>
    </xsd:element>
    <xsd:element name="campusov" ma:index="12" nillable="true" ma:displayName="Services Org" ma:description="The organization, community, or program that is responsible for the life of the IP." ma:format="Dropdown" ma:internalName="campusov">
      <xsd:simpleType>
        <xsd:restriction base="dms:Choice">
          <xsd:enumeration value="Premier"/>
          <xsd:enumeration value="MCS"/>
          <xsd:enumeration value="Digital Advisory Services"/>
        </xsd:restriction>
      </xsd:simpleType>
    </xsd:element>
    <xsd:element name="campusactivity" ma:index="14" nillable="true" ma:displayName="Campus Function" ma:description="Used exclusively by the Campus KM solution for tagging content with the Services function to which the document is applicable." ma:internalName="campusactivity">
      <xsd:complexType>
        <xsd:complexContent>
          <xsd:extension base="dms:MultiChoice">
            <xsd:sequence>
              <xsd:element name="Value" maxOccurs="unbounded" minOccurs="0" nillable="true">
                <xsd:simpleType>
                  <xsd:restriction base="dms:Choice">
                    <xsd:enumeration value="Sales"/>
                    <xsd:enumeration value="Marketing"/>
                    <xsd:enumeration value="Delivery"/>
                    <xsd:enumeration value="Support"/>
                    <xsd:enumeration value="Readiness"/>
                  </xsd:restriction>
                </xsd:simpleType>
              </xsd:element>
            </xsd:sequence>
          </xsd:extension>
        </xsd:complexContent>
      </xsd:complexType>
    </xsd:element>
    <xsd:element name="DocumentDescription" ma:index="18" nillable="true" ma:displayName="Document Description" ma:description="Alternate description for documents that can be used for display." ma:internalName="DocumentDescription">
      <xsd:simpleType>
        <xsd:restriction base="dms:Note">
          <xsd:maxLength value="255"/>
        </xsd:restriction>
      </xsd:simpleType>
    </xsd:element>
    <xsd:element name="Peer_x0020_Comments" ma:index="19" nillable="true" ma:displayName="Peer Comments" ma:description="Provide your comments on the value of the piece of IP being reviewed." ma:internalName="Peer_x0020_Comments">
      <xsd:simpleType>
        <xsd:restriction base="dms:Note">
          <xsd:maxLength value="255"/>
        </xsd:restriction>
      </xsd:simpleType>
    </xsd:element>
    <xsd:element name="Peer_x0020_Review_x0020_Count" ma:index="20" nillable="true" ma:displayName="Peer Review Count" ma:description="The total count of all peer reviews done on this document." ma:internalName="Peer_x0020_Review_x0020_Count">
      <xsd:simpleType>
        <xsd:restriction base="dms:Number"/>
      </xsd:simpleType>
    </xsd:element>
    <xsd:element name="Peer_x0020_Review_x0020_Indicator" ma:index="21" nillable="true" ma:displayName="Peer Review Indicator" ma:description="The rating applied to the document by a peer." ma:internalName="Peer_x0020_Review_x0020_Indicator">
      <xsd:simpleType>
        <xsd:restriction base="dms:Number"/>
      </xsd:simpleType>
    </xsd:element>
    <xsd:element name="cb7870d3641f4a52807a63577a9c1b08" ma:index="25" nillable="true" ma:taxonomy="true" ma:internalName="cb7870d3641f4a52807a63577a9c1b08" ma:taxonomyFieldName="SalesGeography" ma:displayName="MS Sales Geography" ma:default="" ma:fieldId="{cb7870d3-641f-4a52-807a-63577a9c1b08}" ma:taxonomyMulti="true" ma:sspId="e385fb40-52d4-4fae-9c5b-3e8ff8a5878e" ma:termSetId="a5a76945-853a-477c-879c-38ff3cefc704" ma:anchorId="00000000-0000-0000-0000-000000000000" ma:open="false" ma:isKeyword="false">
      <xsd:complexType>
        <xsd:sequence>
          <xsd:element ref="pc:Terms" minOccurs="0" maxOccurs="1"/>
        </xsd:sequence>
      </xsd:complexType>
    </xsd:element>
    <xsd:element name="TaxCatchAll" ma:index="26" nillable="true" ma:displayName="Taxonomy Catch All Column" ma:hidden="true" ma:list="{b5574508-8eb6-42b3-91d6-479e30ab603a}" ma:internalName="TaxCatchAll" ma:showField="CatchAllData" ma:web="2c369b2b-3f94-46ec-90e1-485ed2885eab">
      <xsd:complexType>
        <xsd:complexContent>
          <xsd:extension base="dms:MultiChoiceLookup">
            <xsd:sequence>
              <xsd:element name="Value" type="dms:Lookup" maxOccurs="unbounded" minOccurs="0" nillable="true"/>
            </xsd:sequence>
          </xsd:extension>
        </xsd:complexContent>
      </xsd:complexType>
    </xsd:element>
    <xsd:element name="TaxCatchAllLabel" ma:index="27" nillable="true" ma:displayName="Taxonomy Catch All Column1" ma:hidden="true" ma:list="{b5574508-8eb6-42b3-91d6-479e30ab603a}" ma:internalName="TaxCatchAllLabel" ma:readOnly="true" ma:showField="CatchAllDataLabel" ma:web="2c369b2b-3f94-46ec-90e1-485ed2885eab">
      <xsd:complexType>
        <xsd:complexContent>
          <xsd:extension base="dms:MultiChoiceLookup">
            <xsd:sequence>
              <xsd:element name="Value" type="dms:Lookup" maxOccurs="unbounded" minOccurs="0" nillable="true"/>
            </xsd:sequence>
          </xsd:extension>
        </xsd:complexContent>
      </xsd:complexType>
    </xsd:element>
    <xsd:element name="MSProductsTaxHTField0" ma:index="29" nillable="true" ma:taxonomy="true" ma:internalName="MSProductsTaxHTField0" ma:taxonomyFieldName="MSProducts" ma:displayName="MS Products" ma:readOnly="false" ma:default="" ma:fieldId="{ee77c2ea-e1b9-4a90-85df-76a95e6ae936}" ma:taxonomyMulti="true" ma:sspId="e385fb40-52d4-4fae-9c5b-3e8ff8a5878e" ma:termSetId="e8298524-23d5-441d-8e61-21bed1c2c470" ma:anchorId="00000000-0000-0000-0000-000000000000" ma:open="false" ma:isKeyword="false">
      <xsd:complexType>
        <xsd:sequence>
          <xsd:element ref="pc:Terms" minOccurs="0" maxOccurs="1"/>
        </xsd:sequence>
      </xsd:complexType>
    </xsd:element>
    <xsd:element name="m74a2925250f485f9486ed3f97e2a6b3" ma:index="33" nillable="true" ma:taxonomy="true" ma:internalName="m74a2925250f485f9486ed3f97e2a6b3" ma:taxonomyFieldName="VerticalIndustries" ma:displayName="Vertical Industries" ma:readOnly="false" ma:default="" ma:fieldId="{674a2925-250f-485f-9486-ed3f97e2a6b3}" ma:taxonomyMulti="true" ma:sspId="e385fb40-52d4-4fae-9c5b-3e8ff8a5878e" ma:termSetId="91b0d1e0-9f22-4aab-a1ef-fa1358a21588" ma:anchorId="00000000-0000-0000-0000-000000000000" ma:open="false" ma:isKeyword="false">
      <xsd:complexType>
        <xsd:sequence>
          <xsd:element ref="pc:Terms" minOccurs="0" maxOccurs="1"/>
        </xsd:sequence>
      </xsd:complexType>
    </xsd:element>
    <xsd:element name="_dlc_DocId" ma:index="34" nillable="true" ma:displayName="Document ID Value" ma:description="The value of the document ID assigned to this item." ma:internalName="_dlc_DocId" ma:readOnly="true">
      <xsd:simpleType>
        <xsd:restriction base="dms:Text"/>
      </xsd:simpleType>
    </xsd:element>
    <xsd:element name="g6775e77a6d84637a29014d883a4378a" ma:index="38" nillable="true" ma:taxonomy="true" ma:internalName="g6775e77a6d84637a29014d883a4378a" ma:taxonomyFieldName="ServicesDomain" ma:displayName="Services Domain" ma:default="" ma:fieldId="{06775e77-a6d8-4637-a290-14d883a4378a}" ma:taxonomyMulti="true" ma:sspId="e385fb40-52d4-4fae-9c5b-3e8ff8a5878e" ma:termSetId="c1ac51a9-d111-4ee5-a69f-6022ed76fff0" ma:anchorId="00000000-0000-0000-0000-000000000000" ma:open="false" ma:isKeyword="false">
      <xsd:complexType>
        <xsd:sequence>
          <xsd:element ref="pc:Terms" minOccurs="0" maxOccurs="1"/>
        </xsd:sequence>
      </xsd:complexType>
    </xsd:element>
    <xsd:element name="_dlc_DocIdPersistId" ma:index="39" nillable="true" ma:displayName="Persist ID" ma:description="Keep ID on add." ma:hidden="true" ma:internalName="_dlc_DocIdPersistId" ma:readOnly="true">
      <xsd:simpleType>
        <xsd:restriction base="dms:Boolean"/>
      </xsd:simpleType>
    </xsd:element>
    <xsd:element name="oad7af80ad0f4ba99bb03b3894ab533c" ma:index="43" nillable="true" ma:taxonomy="true" ma:internalName="oad7af80ad0f4ba99bb03b3894ab533c" ma:taxonomyFieldName="ServicesIPTypes" ma:displayName="Services IP Type" ma:readOnly="false" ma:default="" ma:fieldId="{8ad7af80-ad0f-4ba9-9bb0-3b3894ab533c}" ma:taxonomyMulti="true" ma:sspId="e385fb40-52d4-4fae-9c5b-3e8ff8a5878e" ma:termSetId="030f38bb-a2c5-4da9-8933-47d85a151cf1" ma:anchorId="00000000-0000-0000-0000-000000000000" ma:open="false" ma:isKeyword="false">
      <xsd:complexType>
        <xsd:sequence>
          <xsd:element ref="pc:Terms" minOccurs="0" maxOccurs="1"/>
        </xsd:sequence>
      </xsd:complexType>
    </xsd:element>
    <xsd:element name="_dlc_DocIdUrl" ma:index="4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af1f5bfae61e4243aac9966cb19580e1" ma:index="53" nillable="true" ma:taxonomy="true" ma:internalName="af1f5bfae61e4243aac9966cb19580e1" ma:taxonomyFieldName="ServicesCommunities" ma:displayName="WW Communities" ma:default="" ma:fieldId="{af1f5bfa-e61e-4243-aac9-966cb19580e1}" ma:taxonomyMulti="true" ma:sspId="e385fb40-52d4-4fae-9c5b-3e8ff8a5878e" ma:termSetId="e914471b-f3a2-4e29-8ef9-272939996e4a" ma:anchorId="00000000-0000-0000-0000-000000000000" ma:open="false" ma:isKeyword="false">
      <xsd:complexType>
        <xsd:sequence>
          <xsd:element ref="pc:Terms" minOccurs="0" maxOccurs="1"/>
        </xsd:sequence>
      </xsd:complexType>
    </xsd:element>
    <xsd:element name="p26d0941c95b4632829814c66f0e8c72" ma:index="57" nillable="true" ma:taxonomy="true" ma:internalName="p26d0941c95b4632829814c66f0e8c72" ma:taxonomyFieldName="ServicesBusinessScenario" ma:displayName="Services Business Scenario" ma:default="" ma:fieldId="{926d0941-c95b-4632-8298-14c66f0e8c72}" ma:taxonomyMulti="true" ma:sspId="e385fb40-52d4-4fae-9c5b-3e8ff8a5878e" ma:termSetId="08c4a5e0-8115-42dc-8744-29300f81d5e5"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c369b2b-3f94-46ec-90e1-485ed2885eab" elementFormDefault="qualified">
    <xsd:import namespace="http://schemas.microsoft.com/office/2006/documentManagement/types"/>
    <xsd:import namespace="http://schemas.microsoft.com/office/infopath/2007/PartnerControls"/>
    <xsd:element name="SMEComments" ma:index="15" nillable="true" ma:displayName="SME Comments" ma:internalName="SMEComments">
      <xsd:simpleType>
        <xsd:restriction base="dms:Note">
          <xsd:maxLength value="255"/>
        </xsd:restriction>
      </xsd:simpleType>
    </xsd:element>
    <xsd:element name="SMEReviewCount" ma:index="16" nillable="true" ma:displayName="SME Review Count" ma:internalName="SMEReviewCount" ma:readOnly="false">
      <xsd:simpleType>
        <xsd:restriction base="dms:Number"/>
      </xsd:simpleType>
    </xsd:element>
    <xsd:element name="SMEReviewIndicator" ma:index="17" nillable="true" ma:displayName="SME Review Indicator" ma:internalName="SMEReviewIndicator" ma:readOnly="false">
      <xsd:simpleType>
        <xsd:restriction base="dms:Number"/>
      </xsd:simpleType>
    </xsd:element>
    <xsd:element name="l6f22ad676764b8284b0a38937e29122" ma:index="31" nillable="true" ma:taxonomy="true" ma:internalName="l6f22ad676764b8284b0a38937e29122" ma:taxonomyFieldName="MS_x0020_Language" ma:displayName="Language" ma:default="" ma:fieldId="{56f22ad6-7676-4b82-84b0-a38937e29122}" ma:taxonomyMulti="true" ma:sspId="e385fb40-52d4-4fae-9c5b-3e8ff8a5878e" ma:termSetId="2851bb56-f3b7-4d07-b1ba-07ede7d3b149"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377e59e3-f917-4a3d-8b5a-e00869003925" elementFormDefault="qualified">
    <xsd:import namespace="http://schemas.microsoft.com/office/2006/documentManagement/types"/>
    <xsd:import namespace="http://schemas.microsoft.com/office/infopath/2007/PartnerControls"/>
    <xsd:element name="OfferingID_x003a_Title_x0020__x0028_linked_x0020_to_x0020_item_x0029_" ma:index="35" nillable="true" ma:displayName="OfferingID:Title (linked to item)" ma:list="{2e26b37f-94a7-4911-88ef-4c7fb9053fff}" ma:internalName="OfferingID_x003A_Title_x0020__x0028_linked_x0020_to_x0020_item_x0029_" ma:readOnly="true" ma:showField="LinkTitleNoMenu" ma:web="377e59e3-f917-4a3d-8b5a-e00869003925">
      <xsd:complexType>
        <xsd:complexContent>
          <xsd:extension base="dms:MultiChoiceLookup">
            <xsd:sequence>
              <xsd:element name="Value" type="dms:Lookup" maxOccurs="unbounded" minOccurs="0" nillable="true"/>
            </xsd:sequence>
          </xsd:extension>
        </xsd:complexContent>
      </xsd:complexType>
    </xsd:element>
    <xsd:element name="SharedWithDetails" ma:index="36" nillable="true" ma:displayName="Shared With Details" ma:internalName="SharedWithDetails" ma:readOnly="true">
      <xsd:simpleType>
        <xsd:restriction base="dms:Note">
          <xsd:maxLength value="255"/>
        </xsd:restriction>
      </xsd:simpleType>
    </xsd:element>
    <xsd:element name="ce2b1ceba6064113b213788c3c1b0a6d" ma:index="42" nillable="true" ma:taxonomy="true" ma:internalName="ce2b1ceba6064113b213788c3c1b0a6d" ma:taxonomyFieldName="ESSM_x0020_BOM_x0020__x002d__x0020_IP_x0020_Type" ma:displayName="ESSM IP Type" ma:default="" ma:fieldId="{ce2b1ceb-a606-4113-b213-788c3c1b0a6d}" ma:taxonomyMulti="true" ma:sspId="e385fb40-52d4-4fae-9c5b-3e8ff8a5878e" ma:termSetId="e64109f7-11c4-4975-bd3b-0b261aa02921" ma:anchorId="00000000-0000-0000-0000-000000000000" ma:open="false" ma:isKeyword="false">
      <xsd:complexType>
        <xsd:sequence>
          <xsd:element ref="pc:Terms" minOccurs="0" maxOccurs="1"/>
        </xsd:sequence>
      </xsd:complexType>
    </xsd:element>
    <xsd:element name="LastSharedByUser" ma:index="45" nillable="true" ma:displayName="Last Shared By User" ma:description="" ma:internalName="LastSharedByUser" ma:readOnly="true">
      <xsd:simpleType>
        <xsd:restriction base="dms:Note">
          <xsd:maxLength value="255"/>
        </xsd:restriction>
      </xsd:simpleType>
    </xsd:element>
    <xsd:element name="LastSharedByTime" ma:index="46" nillable="true" ma:displayName="Last Shared By Time" ma:description="" ma:internalName="LastSharedByTime" ma:readOnly="true">
      <xsd:simpleType>
        <xsd:restriction base="dms:DateTime"/>
      </xsd:simpleType>
    </xsd:element>
    <xsd:element name="OfferingID" ma:index="58" nillable="true" ma:displayName="OfferingID" ma:list="{2e26b37f-94a7-4911-88ef-4c7fb9053fff}" ma:internalName="OfferingID0" ma:showField="OID" ma:web="377e59e3-f917-4a3d-8b5a-e00869003925">
      <xsd:complexType>
        <xsd:complexContent>
          <xsd:extension base="dms:MultiChoiceLookup">
            <xsd:sequence>
              <xsd:element name="Value" type="dms:Lookup" maxOccurs="unbounded" minOccurs="0" nillable="true"/>
            </xsd:sequence>
          </xsd:extension>
        </xsd:complexContent>
      </xsd:complexType>
    </xsd:element>
    <xsd:element name="PhoenixItemCode" ma:index="59" nillable="true" ma:displayName="PhoenixItemCode" ma:description="Enter single or comma separated list of PheonixItemCode" ma:internalName="PhoenixItemCod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37" nillable="true" ma:displayName="IconOverlay" ma:hidden="true" ma:internalName="IconOverlay">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f9d256c-6ab1-462b-a33e-706c31f48b67" elementFormDefault="qualified">
    <xsd:import namespace="http://schemas.microsoft.com/office/2006/documentManagement/types"/>
    <xsd:import namespace="http://schemas.microsoft.com/office/infopath/2007/PartnerControls"/>
    <xsd:element name="Premier_x0020_Program_x0020_Lookup" ma:index="44" nillable="true" ma:displayName="Premier Program Lookup" ma:description="Associate Premier IP with a Program in the Premier Program list" ma:list="{e0fc48e1-ca56-4224-840d-7b685b22051e}" ma:internalName="Premier_x0020_Program_x0020_Lookup" ma:showField="Title">
      <xsd:simpleType>
        <xsd:restriction base="dms:Lookup"/>
      </xsd:simpleType>
    </xsd:element>
    <xsd:element name="English_x0020_Title" ma:index="50" nillable="true" ma:displayName="English Title" ma:description="For localized IP, fill this field with corresponding English IP's title. This will be used to group IP together in UI." ma:internalName="English_x0020_Title">
      <xsd:simpleType>
        <xsd:restriction base="dms:Text">
          <xsd:maxLength value="255"/>
        </xsd:restriction>
      </xsd:simpleType>
    </xsd:element>
    <xsd:element name="MediaServiceMetadata" ma:index="54" nillable="true" ma:displayName="MediaServiceMetadata" ma:description="" ma:hidden="true" ma:internalName="MediaServiceMetadata" ma:readOnly="true">
      <xsd:simpleType>
        <xsd:restriction base="dms:Note"/>
      </xsd:simpleType>
    </xsd:element>
    <xsd:element name="MediaServiceFastMetadata" ma:index="55" nillable="true" ma:displayName="MediaServiceFastMetadata" ma:description="" ma:hidden="true" ma:internalName="MediaServiceFastMetadata" ma:readOnly="true">
      <xsd:simpleType>
        <xsd:restriction base="dms:Note"/>
      </xsd:simpleType>
    </xsd:element>
    <xsd:element name="Conversation" ma:index="56" nillable="true" ma:displayName="Conversation" ma:list="{8a039d40-c01c-465b-bc23-bbdd138ff33c}" ma:internalName="Conversation" ma:showField="Title">
      <xsd:simpleType>
        <xsd:restriction base="dms:Lookup"/>
      </xsd:simpleType>
    </xsd:element>
    <xsd:element name="JSON_x0020_for_x0020_Summary_x0020_view" ma:index="61" nillable="true" ma:displayName="JSON for Summary view" ma:internalName="JSON_x0020_for_x0020_Summary_x0020_view">
      <xsd:complexType>
        <xsd:complexContent>
          <xsd:extension base="dms:URL">
            <xsd:sequence>
              <xsd:element name="Url" type="dms:ValidUrl" minOccurs="0" nillable="true"/>
              <xsd:element name="Description" type="xsd:string" nillable="true"/>
            </xsd:sequence>
          </xsd:extension>
        </xsd:complexContent>
      </xsd:complexType>
    </xsd:element>
    <xsd:element name="Unified_x0020_Support_x0020_Key_x0020_Play" ma:index="62" nillable="true" ma:displayName="Unified Support Key Play" ma:description="For tagging Unified Support BOM with key play." ma:internalName="Unified_x0020_Support_x0020_Key_x0020_Play">
      <xsd:complexType>
        <xsd:complexContent>
          <xsd:extension base="dms:MultiChoice">
            <xsd:sequence>
              <xsd:element name="Value" maxOccurs="unbounded" minOccurs="0" nillable="true">
                <xsd:simpleType>
                  <xsd:restriction base="dms:Choice">
                    <xsd:enumeration value="Net New"/>
                    <xsd:enumeration value="Renewal"/>
                    <xsd:enumeration value="Transition"/>
                  </xsd:restriction>
                </xsd:simpleType>
              </xsd:element>
            </xsd:sequence>
          </xsd:extension>
        </xsd:complexContent>
      </xsd:complexType>
    </xsd:element>
    <xsd:element name="Unified_x0020_Support_x0020_Tooltip_x0020_text" ma:index="63" nillable="true" ma:displayName="Unified Support Tooltip text" ma:description="For Unified Support BOM tooltip on BOM search page" ma:internalName="Unified_x0020_Support_x0020_Tooltip_x0020_text">
      <xsd:simpleType>
        <xsd:restriction base="dms:Note">
          <xsd:maxLength value="255"/>
        </xsd:restriction>
      </xsd:simpleType>
    </xsd:element>
    <xsd:element name="MediaServiceEventHashCode" ma:index="64" nillable="true" ma:displayName="MediaServiceEventHashCode" ma:hidden="true" ma:internalName="MediaServiceEventHashCode" ma:readOnly="true">
      <xsd:simpleType>
        <xsd:restriction base="dms:Text"/>
      </xsd:simpleType>
    </xsd:element>
    <xsd:element name="MediaServiceGenerationTime" ma:index="65"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1"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haredContentType xmlns="Microsoft.SharePoint.Taxonomy.ContentTypeSync" SourceId="e385fb40-52d4-4fae-9c5b-3e8ff8a5878e" ContentTypeId="0x01010079CA57CA2DAD654DAB031774EE674658" PreviousValue="false"/>
</file>

<file path=customXml/item4.xml><?xml version="1.0" encoding="utf-8"?>
<p:properties xmlns:p="http://schemas.microsoft.com/office/2006/metadata/properties" xmlns:xsi="http://www.w3.org/2001/XMLSchema-instance" xmlns:pc="http://schemas.microsoft.com/office/infopath/2007/PartnerControls">
  <documentManagement>
    <DocumentDescription xmlns="230e9df3-be65-4c73-a93b-d1236ebd677e">2018 Modern Workplace Book of Dreams v1</DocumentDescription>
    <TaxCatchAll xmlns="230e9df3-be65-4c73-a93b-d1236ebd677e">
      <Value>479</Value>
      <Value>1269</Value>
      <Value>1420</Value>
      <Value>106</Value>
      <Value>3</Value>
      <Value>19</Value>
    </TaxCatchAll>
    <_dlc_DocId xmlns="230e9df3-be65-4c73-a93b-d1236ebd677e">CAMPUSIP-7-18022</_dlc_DocId>
    <_dlc_DocIdUrl xmlns="230e9df3-be65-4c73-a93b-d1236ebd677e">
      <Url>https://microsoft.sharepoint.com/teams/CampusIPLibraries/MCS/_layouts/15/DocIdRedir.aspx?ID=CAMPUSIP-7-18022</Url>
      <Description>CAMPUSIP-7-18022</Description>
    </_dlc_DocIdUrl>
    <_ip_UnifiedCompliancePolicyUIAction xmlns="http://schemas.microsoft.com/sharepoint/v3" xsi:nil="true"/>
    <SMEComments xmlns="2c369b2b-3f94-46ec-90e1-485ed2885eab" xsi:nil="true"/>
    <English_x0020_Title xmlns="4f9d256c-6ab1-462b-a33e-706c31f48b67" xsi:nil="true"/>
    <servicespriorityarea xmlns="230e9df3-be65-4c73-a93b-d1236ebd677e">
      <Value>Digital Advisory Services</Value>
    </servicespriorityarea>
    <g6775e77a6d84637a29014d883a4378a xmlns="230e9df3-be65-4c73-a93b-d1236ebd677e">
      <Terms xmlns="http://schemas.microsoft.com/office/infopath/2007/PartnerControls"/>
    </g6775e77a6d84637a29014d883a4378a>
    <JSON_x0020_for_x0020_Summary_x0020_view xmlns="4f9d256c-6ab1-462b-a33e-706c31f48b67">
      <Url xsi:nil="true"/>
      <Description xsi:nil="true"/>
    </JSON_x0020_for_x0020_Summary_x0020_view>
    <campusactivity xmlns="230e9df3-be65-4c73-a93b-d1236ebd677e">
      <Value>Sales</Value>
    </campusactivity>
    <Peer_x0020_Comments xmlns="230e9df3-be65-4c73-a93b-d1236ebd677e" xsi:nil="true"/>
    <IconOverlay xmlns="http://schemas.microsoft.com/sharepoint/v4" xsi:nil="true"/>
    <MSProductsTaxHTField0 xmlns="230e9df3-be65-4c73-a93b-d1236ebd677e">
      <Terms xmlns="http://schemas.microsoft.com/office/infopath/2007/PartnerControls">
        <TermInfo xmlns="http://schemas.microsoft.com/office/infopath/2007/PartnerControls">
          <TermName xmlns="http://schemas.microsoft.com/office/infopath/2007/PartnerControls">Office 365</TermName>
          <TermId xmlns="http://schemas.microsoft.com/office/infopath/2007/PartnerControls">79b3b58e-e806-4c92-b1ab-8c086f06098a</TermId>
        </TermInfo>
      </Terms>
    </MSProductsTaxHTField0>
    <m74a2925250f485f9486ed3f97e2a6b3 xmlns="230e9df3-be65-4c73-a93b-d1236ebd677e">
      <Terms xmlns="http://schemas.microsoft.com/office/infopath/2007/PartnerControls">
        <TermInfo xmlns="http://schemas.microsoft.com/office/infopath/2007/PartnerControls">
          <TermName xmlns="http://schemas.microsoft.com/office/infopath/2007/PartnerControls">cross industry</TermName>
          <TermId xmlns="http://schemas.microsoft.com/office/infopath/2007/PartnerControls">be69ddab-4d61-40a7-86a0-6ddf15ccd4c1</TermId>
        </TermInfo>
      </Terms>
    </m74a2925250f485f9486ed3f97e2a6b3>
    <oad7af80ad0f4ba99bb03b3894ab533c xmlns="230e9df3-be65-4c73-a93b-d1236ebd677e">
      <Terms xmlns="http://schemas.microsoft.com/office/infopath/2007/PartnerControls">
        <TermInfo xmlns="http://schemas.microsoft.com/office/infopath/2007/PartnerControls">
          <TermName xmlns="http://schemas.microsoft.com/office/infopath/2007/PartnerControls">readiness</TermName>
          <TermId xmlns="http://schemas.microsoft.com/office/infopath/2007/PartnerControls">0bad9107-5243-4424-8599-de9537dda9af</TermId>
        </TermInfo>
      </Terms>
    </oad7af80ad0f4ba99bb03b3894ab533c>
    <SMEReviewIndicator xmlns="2c369b2b-3f94-46ec-90e1-485ed2885eab" xsi:nil="true"/>
    <Peer_x0020_Review_x0020_Indicator xmlns="230e9df3-be65-4c73-a93b-d1236ebd677e" xsi:nil="true"/>
    <_ip_UnifiedCompliancePolicyProperties xmlns="http://schemas.microsoft.com/sharepoint/v3" xsi:nil="true"/>
    <OfferingID xmlns="377e59e3-f917-4a3d-8b5a-e00869003925">
      <Value>5090</Value>
      <Value>5089</Value>
    </OfferingID>
    <ce2b1ceba6064113b213788c3c1b0a6d xmlns="377e59e3-f917-4a3d-8b5a-e00869003925">
      <Terms xmlns="http://schemas.microsoft.com/office/infopath/2007/PartnerControls">
        <TermInfo xmlns="http://schemas.microsoft.com/office/infopath/2007/PartnerControls">
          <TermName xmlns="http://schemas.microsoft.com/office/infopath/2007/PartnerControls">readiness</TermName>
          <TermId xmlns="http://schemas.microsoft.com/office/infopath/2007/PartnerControls">0bad9107-5243-4424-8599-de9537dda9af</TermId>
        </TermInfo>
      </Terms>
    </ce2b1ceba6064113b213788c3c1b0a6d>
    <Peer_x0020_Review_x0020_Count xmlns="230e9df3-be65-4c73-a93b-d1236ebd677e" xsi:nil="true"/>
    <PhoenixItemCode xmlns="377e59e3-f917-4a3d-8b5a-e00869003925" xsi:nil="true"/>
    <Authors xmlns="230e9df3-be65-4c73-a93b-d1236ebd677e">
      <UserInfo>
        <DisplayName>dbannon@microsoft.com</DisplayName>
        <AccountId>4157</AccountId>
        <AccountType/>
      </UserInfo>
    </Authors>
    <cb7870d3641f4a52807a63577a9c1b08 xmlns="230e9df3-be65-4c73-a93b-d1236ebd677e">
      <Terms xmlns="http://schemas.microsoft.com/office/infopath/2007/PartnerControls"/>
    </cb7870d3641f4a52807a63577a9c1b08>
    <l6f22ad676764b8284b0a38937e29122 xmlns="2c369b2b-3f94-46ec-90e1-485ed2885eab">
      <Terms xmlns="http://schemas.microsoft.com/office/infopath/2007/PartnerControls">
        <TermInfo xmlns="http://schemas.microsoft.com/office/infopath/2007/PartnerControls">
          <TermName xmlns="http://schemas.microsoft.com/office/infopath/2007/PartnerControls">English</TermName>
          <TermId xmlns="http://schemas.microsoft.com/office/infopath/2007/PartnerControls">cb91f272-ce4d-4a7e-9bbf-78b58e3d188d</TermId>
        </TermInfo>
      </Terms>
    </l6f22ad676764b8284b0a38937e29122>
    <DerivedFromID xmlns="230e9df3-be65-4c73-a93b-d1236ebd677e">Original</DerivedFromID>
    <Premier_x0020_Program_x0020_Lookup xmlns="4f9d256c-6ab1-462b-a33e-706c31f48b67" xsi:nil="true"/>
    <Conversation xmlns="4f9d256c-6ab1-462b-a33e-706c31f48b67" xsi:nil="true"/>
    <campusov xmlns="230e9df3-be65-4c73-a93b-d1236ebd677e" xsi:nil="true"/>
    <SMEReviewCount xmlns="2c369b2b-3f94-46ec-90e1-485ed2885eab" xsi:nil="true"/>
    <af1f5bfae61e4243aac9966cb19580e1 xmlns="230e9df3-be65-4c73-a93b-d1236ebd677e">
      <Terms xmlns="http://schemas.microsoft.com/office/infopath/2007/PartnerControls">
        <TermInfo xmlns="http://schemas.microsoft.com/office/infopath/2007/PartnerControls">
          <TermName xmlns="http://schemas.microsoft.com/office/infopath/2007/PartnerControls">WW Digital Business Transformation Community</TermName>
          <TermId xmlns="http://schemas.microsoft.com/office/infopath/2007/PartnerControls">abb82a59-d8e1-44bf-b680-43fada6eee29</TermId>
        </TermInfo>
      </Terms>
    </af1f5bfae61e4243aac9966cb19580e1>
    <p26d0941c95b4632829814c66f0e8c72 xmlns="230e9df3-be65-4c73-a93b-d1236ebd677e">
      <Terms xmlns="http://schemas.microsoft.com/office/infopath/2007/PartnerControls"/>
    </p26d0941c95b4632829814c66f0e8c72>
    <Unified_x0020_Support_x0020_Tooltip_x0020_text xmlns="4f9d256c-6ab1-462b-a33e-706c31f48b67" xsi:nil="true"/>
    <Unified_x0020_Support_x0020_Key_x0020_Play xmlns="4f9d256c-6ab1-462b-a33e-706c31f48b67"/>
  </documentManagement>
</p:properties>
</file>

<file path=customXml/item5.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10001</Type>
    <SequenceNumber>1000</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FD3C1900-444E-468F-A12E-20044A3ABE3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230e9df3-be65-4c73-a93b-d1236ebd677e"/>
    <ds:schemaRef ds:uri="2c369b2b-3f94-46ec-90e1-485ed2885eab"/>
    <ds:schemaRef ds:uri="377e59e3-f917-4a3d-8b5a-e00869003925"/>
    <ds:schemaRef ds:uri="http://schemas.microsoft.com/sharepoint/v4"/>
    <ds:schemaRef ds:uri="4f9d256c-6ab1-462b-a33e-706c31f48b6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4FDA79B-BA4A-4FC5-B4BB-477B2B4DF2B9}">
  <ds:schemaRefs>
    <ds:schemaRef ds:uri="http://schemas.microsoft.com/sharepoint/v3/contenttype/forms"/>
  </ds:schemaRefs>
</ds:datastoreItem>
</file>

<file path=customXml/itemProps3.xml><?xml version="1.0" encoding="utf-8"?>
<ds:datastoreItem xmlns:ds="http://schemas.openxmlformats.org/officeDocument/2006/customXml" ds:itemID="{43B7A712-B909-4FFD-955C-E1A6D31BC406}">
  <ds:schemaRefs>
    <ds:schemaRef ds:uri="Microsoft.SharePoint.Taxonomy.ContentTypeSync"/>
  </ds:schemaRefs>
</ds:datastoreItem>
</file>

<file path=customXml/itemProps4.xml><?xml version="1.0" encoding="utf-8"?>
<ds:datastoreItem xmlns:ds="http://schemas.openxmlformats.org/officeDocument/2006/customXml" ds:itemID="{00DE4472-5A42-453F-B41F-5EA68F509F59}">
  <ds:schemaRefs>
    <ds:schemaRef ds:uri="2c369b2b-3f94-46ec-90e1-485ed2885eab"/>
    <ds:schemaRef ds:uri="http://purl.org/dc/terms/"/>
    <ds:schemaRef ds:uri="http://purl.org/dc/dcmitype/"/>
    <ds:schemaRef ds:uri="http://schemas.microsoft.com/office/infopath/2007/PartnerControls"/>
    <ds:schemaRef ds:uri="http://schemas.openxmlformats.org/package/2006/metadata/core-properties"/>
    <ds:schemaRef ds:uri="http://purl.org/dc/elements/1.1/"/>
    <ds:schemaRef ds:uri="http://schemas.microsoft.com/office/2006/documentManagement/types"/>
    <ds:schemaRef ds:uri="4f9d256c-6ab1-462b-a33e-706c31f48b67"/>
    <ds:schemaRef ds:uri="http://schemas.microsoft.com/sharepoint/v4"/>
    <ds:schemaRef ds:uri="http://schemas.microsoft.com/sharepoint/v3"/>
    <ds:schemaRef ds:uri="http://schemas.microsoft.com/office/2006/metadata/properties"/>
    <ds:schemaRef ds:uri="377e59e3-f917-4a3d-8b5a-e00869003925"/>
    <ds:schemaRef ds:uri="230e9df3-be65-4c73-a93b-d1236ebd677e"/>
    <ds:schemaRef ds:uri="http://www.w3.org/XML/1998/namespace"/>
  </ds:schemaRefs>
</ds:datastoreItem>
</file>

<file path=customXml/itemProps5.xml><?xml version="1.0" encoding="utf-8"?>
<ds:datastoreItem xmlns:ds="http://schemas.openxmlformats.org/officeDocument/2006/customXml" ds:itemID="{ABB077B5-3B95-4C24-A5B0-A72787770C96}">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otalTime>6544</TotalTime>
  <Words>752</Words>
  <Application>Microsoft Office PowerPoint</Application>
  <PresentationFormat>Widescreen</PresentationFormat>
  <Paragraphs>153</Paragraphs>
  <Slides>13</Slides>
  <Notes>13</Notes>
  <HiddenSlides>0</HiddenSlides>
  <MMClips>0</MMClips>
  <ScaleCrop>false</ScaleCrop>
  <HeadingPairs>
    <vt:vector size="8" baseType="variant">
      <vt:variant>
        <vt:lpstr>Fonts Used</vt:lpstr>
      </vt:variant>
      <vt:variant>
        <vt:i4>13</vt:i4>
      </vt:variant>
      <vt:variant>
        <vt:lpstr>Theme</vt:lpstr>
      </vt:variant>
      <vt:variant>
        <vt:i4>17</vt:i4>
      </vt:variant>
      <vt:variant>
        <vt:lpstr>Embedded OLE Servers</vt:lpstr>
      </vt:variant>
      <vt:variant>
        <vt:i4>1</vt:i4>
      </vt:variant>
      <vt:variant>
        <vt:lpstr>Slide Titles</vt:lpstr>
      </vt:variant>
      <vt:variant>
        <vt:i4>13</vt:i4>
      </vt:variant>
    </vt:vector>
  </HeadingPairs>
  <TitlesOfParts>
    <vt:vector size="44" baseType="lpstr">
      <vt:lpstr>MS PGothic</vt:lpstr>
      <vt:lpstr>Arial</vt:lpstr>
      <vt:lpstr>Calibri</vt:lpstr>
      <vt:lpstr>Consolas</vt:lpstr>
      <vt:lpstr>Courier New</vt:lpstr>
      <vt:lpstr>Segoe MDL2 Assets</vt:lpstr>
      <vt:lpstr>Segoe Pro Semibold</vt:lpstr>
      <vt:lpstr>Segoe UI</vt:lpstr>
      <vt:lpstr>Segoe UI Light</vt:lpstr>
      <vt:lpstr>Segoe UI Semibold</vt:lpstr>
      <vt:lpstr>Segoe UI Semilight</vt:lpstr>
      <vt:lpstr>StarSymbol</vt:lpstr>
      <vt:lpstr>Wingdings</vt:lpstr>
      <vt:lpstr>FY15 Enterprise identity theme</vt:lpstr>
      <vt:lpstr>15_FY15 Enterprise identity theme</vt:lpstr>
      <vt:lpstr>16_FY15 Enterprise identity theme</vt:lpstr>
      <vt:lpstr>29_FY15 Enterprise identity theme</vt:lpstr>
      <vt:lpstr>MS Brand White 16-9_Dec-2013</vt:lpstr>
      <vt:lpstr>17_FY15 Enterprise identity theme</vt:lpstr>
      <vt:lpstr>1_FY15 Enterprise identity theme</vt:lpstr>
      <vt:lpstr>2_FY15 Enterprise identity theme</vt:lpstr>
      <vt:lpstr>30_FY15 Enterprise identity theme</vt:lpstr>
      <vt:lpstr>3_FY15 Enterprise identity theme</vt:lpstr>
      <vt:lpstr>6_MYR_2013_PPT_Template_8_5x14_final</vt:lpstr>
      <vt:lpstr>Windows 10 Brand Template 16x9</vt:lpstr>
      <vt:lpstr>6-30537_Envision 2016 Keynote Template</vt:lpstr>
      <vt:lpstr>WHITE TEMPLATE</vt:lpstr>
      <vt:lpstr>5-50113_Microsoft_Ready_Light_Template</vt:lpstr>
      <vt:lpstr>1_WHITE TEMPLATE</vt:lpstr>
      <vt:lpstr>4_FY15 Enterprise identity theme</vt:lpstr>
      <vt:lpstr>think-cell Slide</vt:lpstr>
      <vt:lpstr>AppScaler Application Delivery Solutions</vt:lpstr>
      <vt:lpstr>What does AppScaler do</vt:lpstr>
      <vt:lpstr>AppScaler Advantages</vt:lpstr>
      <vt:lpstr>High Performance Software and Hardware Platform</vt:lpstr>
      <vt:lpstr>Simplicity with App Templates</vt:lpstr>
      <vt:lpstr>Application Visibility</vt:lpstr>
      <vt:lpstr>Multi Tenant Virtual Network Function</vt:lpstr>
      <vt:lpstr>Dual IPv4 and IPv6 Stack</vt:lpstr>
      <vt:lpstr>Comprehensive Single Sign On (1)</vt:lpstr>
      <vt:lpstr>Comprehensive Single Sign On (2)</vt:lpstr>
      <vt:lpstr>Comprehensive Single Sign On (3)</vt:lpstr>
      <vt:lpstr>Open System with Full API</vt:lpstr>
      <vt:lpstr>All-in-One Application Delivery Solutions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Modern Workplace Book of Dreams</dc:title>
  <dc:creator>Rachita Ghosal</dc:creator>
  <cp:lastModifiedBy>Andy Lam</cp:lastModifiedBy>
  <cp:revision>345</cp:revision>
  <dcterms:modified xsi:type="dcterms:W3CDTF">2019-05-07T05:21:00Z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0x01010079CA57CA2DAD654DAB031774EE67465800621D8D8E19AE324586B0E2D5814AD32C03000E33C9300240E849800A3FF9B3B62E8C</vt:lpwstr>
  </property>
  <property fmtid="{D5CDD505-2E9C-101B-9397-08002B2CF9AE}" pid="3" name="bc28b5f076654a3b96073bbbebfeb8c9">
    <vt:lpwstr>English|cb91f272-ce4d-4a7e-9bbf-78b58e3d188d</vt:lpwstr>
  </property>
  <property fmtid="{D5CDD505-2E9C-101B-9397-08002B2CF9AE}" pid="4" name="TaxCatchAll">
    <vt:lpwstr>3;#English</vt:lpwstr>
  </property>
  <property fmtid="{D5CDD505-2E9C-101B-9397-08002B2CF9AE}" pid="5" name="_dlc_DocIdItemGuid">
    <vt:lpwstr>268803f9-3978-4fcb-9d5a-ab47e5cce52e</vt:lpwstr>
  </property>
  <property fmtid="{D5CDD505-2E9C-101B-9397-08002B2CF9AE}" pid="6" name="ie6d2fd56e2d423f9ae5744f65e04598">
    <vt:lpwstr/>
  </property>
  <property fmtid="{D5CDD505-2E9C-101B-9397-08002B2CF9AE}" pid="7" name="VerticalIndustries">
    <vt:lpwstr>1269;#cross industry|be69ddab-4d61-40a7-86a0-6ddf15ccd4c1</vt:lpwstr>
  </property>
  <property fmtid="{D5CDD505-2E9C-101B-9397-08002B2CF9AE}" pid="8" name="pd049fc9a23847ae8834a0b282b603a1">
    <vt:lpwstr/>
  </property>
  <property fmtid="{D5CDD505-2E9C-101B-9397-08002B2CF9AE}" pid="9" name="RatedBy">
    <vt:lpwstr>14956;#i:0#.f|membership|guozh@microsoft.com</vt:lpwstr>
  </property>
  <property fmtid="{D5CDD505-2E9C-101B-9397-08002B2CF9AE}" pid="10" name="SalesGeography">
    <vt:lpwstr/>
  </property>
  <property fmtid="{D5CDD505-2E9C-101B-9397-08002B2CF9AE}" pid="11" name="l56d15105ae648fdac87f06e9633001e">
    <vt:lpwstr/>
  </property>
  <property fmtid="{D5CDD505-2E9C-101B-9397-08002B2CF9AE}" pid="12" name="MS Language">
    <vt:lpwstr>3;#English|cb91f272-ce4d-4a7e-9bbf-78b58e3d188d</vt:lpwstr>
  </property>
  <property fmtid="{D5CDD505-2E9C-101B-9397-08002B2CF9AE}" pid="13" name="MSProducts">
    <vt:lpwstr>19;#Office 365|79b3b58e-e806-4c92-b1ab-8c086f06098a</vt:lpwstr>
  </property>
  <property fmtid="{D5CDD505-2E9C-101B-9397-08002B2CF9AE}" pid="14" name="Content Owner">
    <vt:lpwstr>, </vt:lpwstr>
  </property>
  <property fmtid="{D5CDD505-2E9C-101B-9397-08002B2CF9AE}" pid="15" name="EnterpriseServices">
    <vt:lpwstr/>
  </property>
  <property fmtid="{D5CDD505-2E9C-101B-9397-08002B2CF9AE}" pid="16" name="Ratings">
    <vt:lpwstr>4,</vt:lpwstr>
  </property>
  <property fmtid="{D5CDD505-2E9C-101B-9397-08002B2CF9AE}" pid="17" name="ServicesIPTypes">
    <vt:lpwstr>106;#readiness|0bad9107-5243-4424-8599-de9537dda9af</vt:lpwstr>
  </property>
  <property fmtid="{D5CDD505-2E9C-101B-9397-08002B2CF9AE}" pid="18" name="Services Marketing Audience">
    <vt:lpwstr/>
  </property>
  <property fmtid="{D5CDD505-2E9C-101B-9397-08002B2CF9AE}" pid="19" name="LikedBy">
    <vt:lpwstr/>
  </property>
  <property fmtid="{D5CDD505-2E9C-101B-9397-08002B2CF9AE}" pid="20" name="ServicesLifecycleStage">
    <vt:lpwstr/>
  </property>
  <property fmtid="{D5CDD505-2E9C-101B-9397-08002B2CF9AE}" pid="21" name="ServicesCommunities">
    <vt:lpwstr>479;#WW Digital Business Transformation Community|abb82a59-d8e1-44bf-b680-43fada6eee29</vt:lpwstr>
  </property>
  <property fmtid="{D5CDD505-2E9C-101B-9397-08002B2CF9AE}" pid="22" name="MSLanguage">
    <vt:lpwstr>3;#English|cb91f272-ce4d-4a7e-9bbf-78b58e3d188d</vt:lpwstr>
  </property>
  <property fmtid="{D5CDD505-2E9C-101B-9397-08002B2CF9AE}" pid="23" name="Services Megatrends">
    <vt:lpwstr/>
  </property>
  <property fmtid="{D5CDD505-2E9C-101B-9397-08002B2CF9AE}" pid="24" name="ServicesDomain">
    <vt:lpwstr/>
  </property>
  <property fmtid="{D5CDD505-2E9C-101B-9397-08002B2CF9AE}" pid="25" name="AverageRating">
    <vt:r8>4</vt:r8>
  </property>
  <property fmtid="{D5CDD505-2E9C-101B-9397-08002B2CF9AE}" pid="26" name="RatingCount">
    <vt:i4>1</vt:i4>
  </property>
  <property fmtid="{D5CDD505-2E9C-101B-9397-08002B2CF9AE}" pid="27" name="SharedWithUsers">
    <vt:lpwstr>66906;#Sandeep Khole;#20786;#Tony Clark;#81317;#Eartha Hinds;#3662;#Morten Dybdahl;#18946;#N. Raja;#114582;#Monica Kelly</vt:lpwstr>
  </property>
  <property fmtid="{D5CDD505-2E9C-101B-9397-08002B2CF9AE}" pid="28" name="p920f6992caa4adbaa1880c7ef19b02a">
    <vt:lpwstr/>
  </property>
  <property fmtid="{D5CDD505-2E9C-101B-9397-08002B2CF9AE}" pid="29" name="campustrv">
    <vt:lpwstr>;#Sales Excellence;#Solution Sales;#Architecture Delivery;#</vt:lpwstr>
  </property>
  <property fmtid="{D5CDD505-2E9C-101B-9397-08002B2CF9AE}" pid="30" name="MSIP_Label_f42aa342-8706-4288-bd11-ebb85995028c_Enabled">
    <vt:lpwstr>True</vt:lpwstr>
  </property>
  <property fmtid="{D5CDD505-2E9C-101B-9397-08002B2CF9AE}" pid="31" name="MSIP_Label_f42aa342-8706-4288-bd11-ebb85995028c_SiteId">
    <vt:lpwstr>72f988bf-86f1-41af-91ab-2d7cd011db47</vt:lpwstr>
  </property>
  <property fmtid="{D5CDD505-2E9C-101B-9397-08002B2CF9AE}" pid="32" name="MSIP_Label_f42aa342-8706-4288-bd11-ebb85995028c_Owner">
    <vt:lpwstr>rghosal@microsoft.com</vt:lpwstr>
  </property>
  <property fmtid="{D5CDD505-2E9C-101B-9397-08002B2CF9AE}" pid="33" name="MSIP_Label_f42aa342-8706-4288-bd11-ebb85995028c_SetDate">
    <vt:lpwstr>2017-10-31T18:38:57.6213212Z</vt:lpwstr>
  </property>
  <property fmtid="{D5CDD505-2E9C-101B-9397-08002B2CF9AE}" pid="34" name="MSIP_Label_f42aa342-8706-4288-bd11-ebb85995028c_Name">
    <vt:lpwstr>General</vt:lpwstr>
  </property>
  <property fmtid="{D5CDD505-2E9C-101B-9397-08002B2CF9AE}" pid="35" name="MSIP_Label_f42aa342-8706-4288-bd11-ebb85995028c_Application">
    <vt:lpwstr>Microsoft Azure Information Protection</vt:lpwstr>
  </property>
  <property fmtid="{D5CDD505-2E9C-101B-9397-08002B2CF9AE}" pid="36" name="MSIP_Label_f42aa342-8706-4288-bd11-ebb85995028c_Extended_MSFT_Method">
    <vt:lpwstr>Automatic</vt:lpwstr>
  </property>
  <property fmtid="{D5CDD505-2E9C-101B-9397-08002B2CF9AE}" pid="37" name="Sensitivity">
    <vt:lpwstr>General</vt:lpwstr>
  </property>
  <property fmtid="{D5CDD505-2E9C-101B-9397-08002B2CF9AE}" pid="38" name="ServicesBusinessScenario">
    <vt:lpwstr/>
  </property>
  <property fmtid="{D5CDD505-2E9C-101B-9397-08002B2CF9AE}" pid="39" name="TaxKeyword">
    <vt:lpwstr/>
  </property>
  <property fmtid="{D5CDD505-2E9C-101B-9397-08002B2CF9AE}" pid="40" name="Account">
    <vt:lpwstr>15;#Microsoft|d841e977-0b57-4f5c-bd13-db9e556048b6</vt:lpwstr>
  </property>
  <property fmtid="{D5CDD505-2E9C-101B-9397-08002B2CF9AE}" pid="41" name="ContentType1">
    <vt:lpwstr>14;#Document|64c15061-4ecf-4866-9082-c78643db035d</vt:lpwstr>
  </property>
  <property fmtid="{D5CDD505-2E9C-101B-9397-08002B2CF9AE}" pid="42" name="ESSM BOM - IP Type">
    <vt:lpwstr>1420;#readiness|0bad9107-5243-4424-8599-de9537dda9af</vt:lpwstr>
  </property>
</Properties>
</file>